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85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3.7.2023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81273" cy="132556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en-US" dirty="0"/>
              <a:t>Dwellings by type of building and municipality, 2022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2023 </a:t>
            </a:r>
            <a:r>
              <a:rPr lang="fi-FI" altLang="fi-FI" sz="800" dirty="0" err="1">
                <a:solidFill>
                  <a:srgbClr val="585858"/>
                </a:solidFill>
              </a:rPr>
              <a:t>regional</a:t>
            </a:r>
            <a:r>
              <a:rPr lang="fi-FI" altLang="fi-FI" sz="800" dirty="0">
                <a:solidFill>
                  <a:srgbClr val="585858"/>
                </a:solidFill>
              </a:rPr>
              <a:t>  </a:t>
            </a:r>
            <a:r>
              <a:rPr lang="fi-FI" altLang="fi-FI" sz="800" dirty="0" err="1">
                <a:solidFill>
                  <a:srgbClr val="585858"/>
                </a:solidFill>
              </a:rPr>
              <a:t>boundaries</a:t>
            </a:r>
            <a:endParaRPr lang="fi-FI" altLang="fi-FI" sz="800" dirty="0">
              <a:solidFill>
                <a:srgbClr val="585858"/>
              </a:solidFill>
            </a:endParaRPr>
          </a:p>
          <a:p>
            <a:r>
              <a:rPr lang="fi-FI" altLang="fi-FI" sz="800" dirty="0" err="1">
                <a:solidFill>
                  <a:srgbClr val="585858"/>
                </a:solidFill>
              </a:rPr>
              <a:t>Source</a:t>
            </a:r>
            <a:r>
              <a:rPr lang="fi-FI" altLang="fi-FI" sz="800" dirty="0">
                <a:solidFill>
                  <a:srgbClr val="585858"/>
                </a:solidFill>
              </a:rPr>
              <a:t>: </a:t>
            </a:r>
            <a:r>
              <a:rPr lang="fi-FI" altLang="fi-FI" sz="800" dirty="0" err="1">
                <a:solidFill>
                  <a:srgbClr val="585858"/>
                </a:solidFill>
              </a:rPr>
              <a:t>Statistics</a:t>
            </a:r>
            <a:r>
              <a:rPr lang="fi-FI" altLang="fi-FI" sz="800" dirty="0">
                <a:solidFill>
                  <a:srgbClr val="585858"/>
                </a:solidFill>
              </a:rPr>
              <a:t> Finland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38865344-9A9E-2EA3-BBF7-CD823A7A85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3558" y="1825625"/>
            <a:ext cx="7224884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24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    Dwellings by type of building and municipality, 2022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Miia Huomo</cp:lastModifiedBy>
  <cp:revision>32</cp:revision>
  <dcterms:created xsi:type="dcterms:W3CDTF">2022-11-28T07:35:46Z</dcterms:created>
  <dcterms:modified xsi:type="dcterms:W3CDTF">2023-07-03T08:23:28Z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