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21.12.2023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Employed persons by industry in the Oulu central region, 2020–2022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C177EAA-DA2D-08EA-3B8C-4F6D64FAF2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525" y="1844303"/>
            <a:ext cx="7638950" cy="41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25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Employed persons by industry in the Oulu central region, 2020–2022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31</cp:revision>
  <dcterms:created xsi:type="dcterms:W3CDTF">2022-11-28T07:35:46Z</dcterms:created>
  <dcterms:modified xsi:type="dcterms:W3CDTF">2023-12-21T11:18:24Z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