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000" dirty="0"/>
              <a:t>Wages and salaries by sector in the Oulu region, 1/2010</a:t>
            </a:r>
            <a:r>
              <a:rPr lang="fi-FI" sz="4000" dirty="0"/>
              <a:t>–6/2023 </a:t>
            </a:r>
            <a:r>
              <a:rPr lang="en-US" sz="1600" b="1" dirty="0"/>
              <a:t>Trend series,  Year 2015 = 100</a:t>
            </a: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0673CCBD-62EE-AD5B-1F34-D6A4CFE9E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5102" y="2274108"/>
            <a:ext cx="6681795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000" dirty="0"/>
              <a:t>Wages and salaries by sector in the Oulu region, 1/2010</a:t>
            </a:r>
            <a:r>
              <a:rPr lang="fi-FI" sz="4000" dirty="0"/>
              <a:t>–6/2023 </a:t>
            </a:r>
            <a:r>
              <a:rPr lang="en-US" sz="1600" b="1" dirty="0"/>
              <a:t>Trend series,  Year 2015 = 100</a:t>
            </a: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FD6329DD-1E92-2A49-EDA6-D4EB2CBA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5102" y="2271060"/>
            <a:ext cx="6681795" cy="3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6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52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Segoe UI Black</vt:lpstr>
      <vt:lpstr>Office-teema</vt:lpstr>
      <vt:lpstr>  Wages and salaries by sector in the Oulu region, 1/2010–6/2023 Trend series,  Year 2015 = 100 </vt:lpstr>
      <vt:lpstr>  Wages and salaries by sector in the Oulu region, 1/2010–6/2023 Trend series,  Year 2015 = 100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40</cp:revision>
  <dcterms:created xsi:type="dcterms:W3CDTF">2022-11-28T07:35:46Z</dcterms:created>
  <dcterms:modified xsi:type="dcterms:W3CDTF">2023-10-23T07:11:06Z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