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95" y="532904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500" b="1" dirty="0"/>
              <a:t>Household-dwelling units in the Oulu central region, 2005</a:t>
            </a:r>
            <a:r>
              <a:rPr lang="fi-FI" sz="4500" b="1" dirty="0"/>
              <a:t>–2022</a:t>
            </a:r>
            <a:br>
              <a:rPr lang="fi-FI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C160FFC-AAB2-0E15-278A-A27C9DD5E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7668" y="1923558"/>
            <a:ext cx="6736664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Household-dwelling units in the Oulu central region, 2005–2022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48</cp:revision>
  <dcterms:created xsi:type="dcterms:W3CDTF">2022-11-28T07:35:46Z</dcterms:created>
  <dcterms:modified xsi:type="dcterms:W3CDTF">2023-07-03T08:21:56Z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