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3.5.2023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81273" cy="1325563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en-US" dirty="0"/>
              <a:t>Largest groups of foreign nationals </a:t>
            </a:r>
            <a:br>
              <a:rPr lang="en-US" dirty="0"/>
            </a:br>
            <a:r>
              <a:rPr lang="en-US" dirty="0"/>
              <a:t>in the Oulu region, 2020–2022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2023 </a:t>
            </a:r>
            <a:r>
              <a:rPr lang="fi-FI" altLang="fi-FI" sz="800" dirty="0" err="1">
                <a:solidFill>
                  <a:srgbClr val="585858"/>
                </a:solidFill>
              </a:rPr>
              <a:t>regional</a:t>
            </a:r>
            <a:r>
              <a:rPr lang="fi-FI" altLang="fi-FI" sz="800" dirty="0">
                <a:solidFill>
                  <a:srgbClr val="585858"/>
                </a:solidFill>
              </a:rPr>
              <a:t>  </a:t>
            </a:r>
            <a:r>
              <a:rPr lang="fi-FI" altLang="fi-FI" sz="800" dirty="0" err="1">
                <a:solidFill>
                  <a:srgbClr val="585858"/>
                </a:solidFill>
              </a:rPr>
              <a:t>boundaries</a:t>
            </a:r>
            <a:endParaRPr lang="fi-FI" altLang="fi-FI" sz="800" dirty="0">
              <a:solidFill>
                <a:srgbClr val="585858"/>
              </a:solidFill>
            </a:endParaRPr>
          </a:p>
          <a:p>
            <a:r>
              <a:rPr lang="fi-FI" altLang="fi-FI" sz="800" dirty="0" err="1">
                <a:solidFill>
                  <a:srgbClr val="585858"/>
                </a:solidFill>
              </a:rPr>
              <a:t>Source</a:t>
            </a:r>
            <a:r>
              <a:rPr lang="fi-FI" altLang="fi-FI" sz="800" dirty="0">
                <a:solidFill>
                  <a:srgbClr val="585858"/>
                </a:solidFill>
              </a:rPr>
              <a:t>: </a:t>
            </a:r>
            <a:r>
              <a:rPr lang="fi-FI" altLang="fi-FI" sz="800" dirty="0" err="1">
                <a:solidFill>
                  <a:srgbClr val="585858"/>
                </a:solidFill>
              </a:rPr>
              <a:t>Statistics</a:t>
            </a:r>
            <a:r>
              <a:rPr lang="fi-FI" altLang="fi-FI" sz="800" dirty="0">
                <a:solidFill>
                  <a:srgbClr val="585858"/>
                </a:solidFill>
              </a:rPr>
              <a:t>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A26EC61B-8CF5-2EE8-42FA-74D45C53F4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7668" y="1929654"/>
            <a:ext cx="6736664" cy="401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29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Largest groups of foreign nationals  in the Oulu region, 2020–2022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24</cp:revision>
  <dcterms:created xsi:type="dcterms:W3CDTF">2022-11-28T07:35:46Z</dcterms:created>
  <dcterms:modified xsi:type="dcterms:W3CDTF">2023-05-03T05:19:47Z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