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779" r:id="rId4"/>
  </p:sldMasterIdLst>
  <p:notesMasterIdLst>
    <p:notesMasterId r:id="rId28"/>
  </p:notesMasterIdLst>
  <p:handoutMasterIdLst>
    <p:handoutMasterId r:id="rId29"/>
  </p:handoutMasterIdLst>
  <p:sldIdLst>
    <p:sldId id="256" r:id="rId5"/>
    <p:sldId id="3435" r:id="rId6"/>
    <p:sldId id="297" r:id="rId7"/>
    <p:sldId id="3525" r:id="rId8"/>
    <p:sldId id="3543" r:id="rId9"/>
    <p:sldId id="3581" r:id="rId10"/>
    <p:sldId id="3580" r:id="rId11"/>
    <p:sldId id="3565" r:id="rId12"/>
    <p:sldId id="3560" r:id="rId13"/>
    <p:sldId id="3576" r:id="rId14"/>
    <p:sldId id="3563" r:id="rId15"/>
    <p:sldId id="3564" r:id="rId16"/>
    <p:sldId id="3585" r:id="rId17"/>
    <p:sldId id="3567" r:id="rId18"/>
    <p:sldId id="257" r:id="rId19"/>
    <p:sldId id="3568" r:id="rId20"/>
    <p:sldId id="3583" r:id="rId21"/>
    <p:sldId id="3436" r:id="rId22"/>
    <p:sldId id="3569" r:id="rId23"/>
    <p:sldId id="3521" r:id="rId24"/>
    <p:sldId id="3520" r:id="rId25"/>
    <p:sldId id="278" r:id="rId26"/>
    <p:sldId id="3586" r:id="rId27"/>
  </p:sldIdLst>
  <p:sldSz cx="12192000" cy="6858000"/>
  <p:notesSz cx="6858000" cy="9144000"/>
  <p:defaultTextStyle>
    <a:defPPr>
      <a:defRPr lang="en-US"/>
    </a:defPPr>
    <a:lvl1pPr marL="0" algn="l" defTabSz="914310" rtl="0" eaLnBrk="1" latinLnBrk="0" hangingPunct="1">
      <a:defRPr sz="1800" kern="1200">
        <a:solidFill>
          <a:schemeClr val="tx1"/>
        </a:solidFill>
        <a:latin typeface="+mn-lt"/>
        <a:ea typeface="+mn-ea"/>
        <a:cs typeface="+mn-cs"/>
      </a:defRPr>
    </a:lvl1pPr>
    <a:lvl2pPr marL="457154" algn="l" defTabSz="914310" rtl="0" eaLnBrk="1" latinLnBrk="0" hangingPunct="1">
      <a:defRPr sz="1800" kern="1200">
        <a:solidFill>
          <a:schemeClr val="tx1"/>
        </a:solidFill>
        <a:latin typeface="+mn-lt"/>
        <a:ea typeface="+mn-ea"/>
        <a:cs typeface="+mn-cs"/>
      </a:defRPr>
    </a:lvl2pPr>
    <a:lvl3pPr marL="914310" algn="l" defTabSz="914310" rtl="0" eaLnBrk="1" latinLnBrk="0" hangingPunct="1">
      <a:defRPr sz="1800" kern="1200">
        <a:solidFill>
          <a:schemeClr val="tx1"/>
        </a:solidFill>
        <a:latin typeface="+mn-lt"/>
        <a:ea typeface="+mn-ea"/>
        <a:cs typeface="+mn-cs"/>
      </a:defRPr>
    </a:lvl3pPr>
    <a:lvl4pPr marL="1371464" algn="l" defTabSz="914310" rtl="0" eaLnBrk="1" latinLnBrk="0" hangingPunct="1">
      <a:defRPr sz="1800" kern="1200">
        <a:solidFill>
          <a:schemeClr val="tx1"/>
        </a:solidFill>
        <a:latin typeface="+mn-lt"/>
        <a:ea typeface="+mn-ea"/>
        <a:cs typeface="+mn-cs"/>
      </a:defRPr>
    </a:lvl4pPr>
    <a:lvl5pPr marL="1828618" algn="l" defTabSz="914310" rtl="0" eaLnBrk="1" latinLnBrk="0" hangingPunct="1">
      <a:defRPr sz="1800" kern="1200">
        <a:solidFill>
          <a:schemeClr val="tx1"/>
        </a:solidFill>
        <a:latin typeface="+mn-lt"/>
        <a:ea typeface="+mn-ea"/>
        <a:cs typeface="+mn-cs"/>
      </a:defRPr>
    </a:lvl5pPr>
    <a:lvl6pPr marL="2285772" algn="l" defTabSz="914310" rtl="0" eaLnBrk="1" latinLnBrk="0" hangingPunct="1">
      <a:defRPr sz="1800" kern="1200">
        <a:solidFill>
          <a:schemeClr val="tx1"/>
        </a:solidFill>
        <a:latin typeface="+mn-lt"/>
        <a:ea typeface="+mn-ea"/>
        <a:cs typeface="+mn-cs"/>
      </a:defRPr>
    </a:lvl6pPr>
    <a:lvl7pPr marL="2742926" algn="l" defTabSz="914310" rtl="0" eaLnBrk="1" latinLnBrk="0" hangingPunct="1">
      <a:defRPr sz="1800" kern="1200">
        <a:solidFill>
          <a:schemeClr val="tx1"/>
        </a:solidFill>
        <a:latin typeface="+mn-lt"/>
        <a:ea typeface="+mn-ea"/>
        <a:cs typeface="+mn-cs"/>
      </a:defRPr>
    </a:lvl7pPr>
    <a:lvl8pPr marL="3200080" algn="l" defTabSz="914310" rtl="0" eaLnBrk="1" latinLnBrk="0" hangingPunct="1">
      <a:defRPr sz="1800" kern="1200">
        <a:solidFill>
          <a:schemeClr val="tx1"/>
        </a:solidFill>
        <a:latin typeface="+mn-lt"/>
        <a:ea typeface="+mn-ea"/>
        <a:cs typeface="+mn-cs"/>
      </a:defRPr>
    </a:lvl8pPr>
    <a:lvl9pPr marL="3657234" algn="l" defTabSz="91431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2A1"/>
    <a:srgbClr val="DC5034"/>
    <a:srgbClr val="63B1E5"/>
    <a:srgbClr val="0073B0"/>
    <a:srgbClr val="0065A1"/>
    <a:srgbClr val="8331A7"/>
    <a:srgbClr val="65B2E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B301B821-A1FF-4177-AEE7-76D212191A09}" styleName="Normaali tyyli 1 - Korostus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987" autoAdjust="0"/>
    <p:restoredTop sz="95561" autoAdjust="0"/>
  </p:normalViewPr>
  <p:slideViewPr>
    <p:cSldViewPr snapToGrid="0" snapToObjects="1">
      <p:cViewPr varScale="1">
        <p:scale>
          <a:sx n="67" d="100"/>
          <a:sy n="67" d="100"/>
        </p:scale>
        <p:origin x="528" y="44"/>
      </p:cViewPr>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 d="1"/>
        <a:sy n="1" d="1"/>
      </p:scale>
      <p:origin x="0" y="0"/>
    </p:cViewPr>
  </p:sorterViewPr>
  <p:notesViewPr>
    <p:cSldViewPr snapToGrid="0" snapToObjects="1">
      <p:cViewPr varScale="1">
        <p:scale>
          <a:sx n="119" d="100"/>
          <a:sy n="119" d="100"/>
        </p:scale>
        <p:origin x="4986" y="8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9924775-4A95-4E0D-BA8F-0F2AB7FC4C86}" type="doc">
      <dgm:prSet loTypeId="urn:microsoft.com/office/officeart/2005/8/layout/venn1" loCatId="relationship" qsTypeId="urn:microsoft.com/office/officeart/2005/8/quickstyle/simple1" qsCatId="simple" csTypeId="urn:microsoft.com/office/officeart/2005/8/colors/accent1_2" csCatId="accent1" phldr="1"/>
      <dgm:spPr/>
    </dgm:pt>
    <dgm:pt modelId="{71F028C3-9E31-429F-8AEB-0CB7758E5C04}">
      <dgm:prSet phldrT="[Teksti]"/>
      <dgm:spPr>
        <a:solidFill>
          <a:srgbClr val="365ABD">
            <a:alpha val="31000"/>
          </a:srgbClr>
        </a:solidFill>
      </dgm:spPr>
      <dgm:t>
        <a:bodyPr/>
        <a:lstStyle/>
        <a:p>
          <a:r>
            <a:rPr lang="fi-FI" noProof="0"/>
            <a:t>Kansallinen taso</a:t>
          </a:r>
        </a:p>
      </dgm:t>
    </dgm:pt>
    <dgm:pt modelId="{E38B7707-14AC-481C-A222-5893D77FAD63}" type="parTrans" cxnId="{71A8B893-3C1C-4B3A-ACA3-D039B4B8F26C}">
      <dgm:prSet/>
      <dgm:spPr/>
      <dgm:t>
        <a:bodyPr/>
        <a:lstStyle/>
        <a:p>
          <a:endParaRPr lang="fi-FI"/>
        </a:p>
      </dgm:t>
    </dgm:pt>
    <dgm:pt modelId="{F08FA61F-6DA5-4A8F-9AD4-664A909B23DA}" type="sibTrans" cxnId="{71A8B893-3C1C-4B3A-ACA3-D039B4B8F26C}">
      <dgm:prSet/>
      <dgm:spPr/>
      <dgm:t>
        <a:bodyPr/>
        <a:lstStyle/>
        <a:p>
          <a:endParaRPr lang="fi-FI"/>
        </a:p>
      </dgm:t>
    </dgm:pt>
    <dgm:pt modelId="{49949599-02DB-450B-A6BE-DEB2B5D7511E}">
      <dgm:prSet phldrT="[Teksti]"/>
      <dgm:spPr>
        <a:solidFill>
          <a:srgbClr val="365ABD">
            <a:alpha val="31000"/>
          </a:srgbClr>
        </a:solidFill>
      </dgm:spPr>
      <dgm:t>
        <a:bodyPr/>
        <a:lstStyle/>
        <a:p>
          <a:r>
            <a:rPr lang="fi-FI" noProof="0"/>
            <a:t>Organisaatiot</a:t>
          </a:r>
        </a:p>
      </dgm:t>
    </dgm:pt>
    <dgm:pt modelId="{1B767C09-96E2-4DF0-A2F1-C5F84D42625E}" type="parTrans" cxnId="{133DCA07-54D9-4217-9F23-41B2D172F60D}">
      <dgm:prSet/>
      <dgm:spPr/>
      <dgm:t>
        <a:bodyPr/>
        <a:lstStyle/>
        <a:p>
          <a:endParaRPr lang="fi-FI"/>
        </a:p>
      </dgm:t>
    </dgm:pt>
    <dgm:pt modelId="{FAA31932-A625-4ADA-A8AB-A72847C52EBD}" type="sibTrans" cxnId="{133DCA07-54D9-4217-9F23-41B2D172F60D}">
      <dgm:prSet/>
      <dgm:spPr/>
      <dgm:t>
        <a:bodyPr/>
        <a:lstStyle/>
        <a:p>
          <a:endParaRPr lang="fi-FI"/>
        </a:p>
      </dgm:t>
    </dgm:pt>
    <dgm:pt modelId="{0021A213-72BD-475B-BA50-BF9C5C6A6EF2}">
      <dgm:prSet phldrT="[Teksti]"/>
      <dgm:spPr>
        <a:solidFill>
          <a:srgbClr val="365ABD">
            <a:alpha val="31000"/>
          </a:srgbClr>
        </a:solidFill>
      </dgm:spPr>
      <dgm:t>
        <a:bodyPr/>
        <a:lstStyle/>
        <a:p>
          <a:r>
            <a:rPr lang="fi-FI" noProof="0"/>
            <a:t>Tietoaineistot</a:t>
          </a:r>
        </a:p>
      </dgm:t>
    </dgm:pt>
    <dgm:pt modelId="{7A7867B5-F01A-469F-81C0-FF9A01343C0A}" type="parTrans" cxnId="{5A261FE8-D44B-4713-9800-F90901A89243}">
      <dgm:prSet/>
      <dgm:spPr/>
      <dgm:t>
        <a:bodyPr/>
        <a:lstStyle/>
        <a:p>
          <a:endParaRPr lang="fi-FI"/>
        </a:p>
      </dgm:t>
    </dgm:pt>
    <dgm:pt modelId="{B7458578-CA79-44F1-98F5-D3A41A76F8FC}" type="sibTrans" cxnId="{5A261FE8-D44B-4713-9800-F90901A89243}">
      <dgm:prSet/>
      <dgm:spPr/>
      <dgm:t>
        <a:bodyPr/>
        <a:lstStyle/>
        <a:p>
          <a:endParaRPr lang="fi-FI"/>
        </a:p>
      </dgm:t>
    </dgm:pt>
    <dgm:pt modelId="{8607F54D-F2D4-40B2-A441-898FE73DDA78}" type="pres">
      <dgm:prSet presAssocID="{39924775-4A95-4E0D-BA8F-0F2AB7FC4C86}" presName="compositeShape" presStyleCnt="0">
        <dgm:presLayoutVars>
          <dgm:chMax val="7"/>
          <dgm:dir/>
          <dgm:resizeHandles val="exact"/>
        </dgm:presLayoutVars>
      </dgm:prSet>
      <dgm:spPr/>
    </dgm:pt>
    <dgm:pt modelId="{93B97269-7A62-41FB-B169-067C1F6C4849}" type="pres">
      <dgm:prSet presAssocID="{71F028C3-9E31-429F-8AEB-0CB7758E5C04}" presName="circ1" presStyleLbl="vennNode1" presStyleIdx="0" presStyleCnt="3"/>
      <dgm:spPr/>
    </dgm:pt>
    <dgm:pt modelId="{6B043490-4C1E-4B0D-8802-1422C32D7210}" type="pres">
      <dgm:prSet presAssocID="{71F028C3-9E31-429F-8AEB-0CB7758E5C04}" presName="circ1Tx" presStyleLbl="revTx" presStyleIdx="0" presStyleCnt="0">
        <dgm:presLayoutVars>
          <dgm:chMax val="0"/>
          <dgm:chPref val="0"/>
          <dgm:bulletEnabled val="1"/>
        </dgm:presLayoutVars>
      </dgm:prSet>
      <dgm:spPr/>
    </dgm:pt>
    <dgm:pt modelId="{90C1137D-C1F1-4AEC-B5AE-B701A48B487E}" type="pres">
      <dgm:prSet presAssocID="{49949599-02DB-450B-A6BE-DEB2B5D7511E}" presName="circ2" presStyleLbl="vennNode1" presStyleIdx="1" presStyleCnt="3"/>
      <dgm:spPr/>
    </dgm:pt>
    <dgm:pt modelId="{53F1A679-B701-465E-9B99-00D9008CDB76}" type="pres">
      <dgm:prSet presAssocID="{49949599-02DB-450B-A6BE-DEB2B5D7511E}" presName="circ2Tx" presStyleLbl="revTx" presStyleIdx="0" presStyleCnt="0">
        <dgm:presLayoutVars>
          <dgm:chMax val="0"/>
          <dgm:chPref val="0"/>
          <dgm:bulletEnabled val="1"/>
        </dgm:presLayoutVars>
      </dgm:prSet>
      <dgm:spPr/>
    </dgm:pt>
    <dgm:pt modelId="{84286630-17F5-47F2-B819-2E8B30764F15}" type="pres">
      <dgm:prSet presAssocID="{0021A213-72BD-475B-BA50-BF9C5C6A6EF2}" presName="circ3" presStyleLbl="vennNode1" presStyleIdx="2" presStyleCnt="3"/>
      <dgm:spPr/>
    </dgm:pt>
    <dgm:pt modelId="{9A69C4E9-BAEA-4A28-A5DC-AE015EBAD240}" type="pres">
      <dgm:prSet presAssocID="{0021A213-72BD-475B-BA50-BF9C5C6A6EF2}" presName="circ3Tx" presStyleLbl="revTx" presStyleIdx="0" presStyleCnt="0">
        <dgm:presLayoutVars>
          <dgm:chMax val="0"/>
          <dgm:chPref val="0"/>
          <dgm:bulletEnabled val="1"/>
        </dgm:presLayoutVars>
      </dgm:prSet>
      <dgm:spPr/>
    </dgm:pt>
  </dgm:ptLst>
  <dgm:cxnLst>
    <dgm:cxn modelId="{133DCA07-54D9-4217-9F23-41B2D172F60D}" srcId="{39924775-4A95-4E0D-BA8F-0F2AB7FC4C86}" destId="{49949599-02DB-450B-A6BE-DEB2B5D7511E}" srcOrd="1" destOrd="0" parTransId="{1B767C09-96E2-4DF0-A2F1-C5F84D42625E}" sibTransId="{FAA31932-A625-4ADA-A8AB-A72847C52EBD}"/>
    <dgm:cxn modelId="{9D1E340F-2F9F-4D6B-AC42-EE2FD94169A5}" type="presOf" srcId="{0021A213-72BD-475B-BA50-BF9C5C6A6EF2}" destId="{84286630-17F5-47F2-B819-2E8B30764F15}" srcOrd="0" destOrd="0" presId="urn:microsoft.com/office/officeart/2005/8/layout/venn1"/>
    <dgm:cxn modelId="{A532B964-F4F7-4116-A2DE-36EED40A38DA}" type="presOf" srcId="{39924775-4A95-4E0D-BA8F-0F2AB7FC4C86}" destId="{8607F54D-F2D4-40B2-A441-898FE73DDA78}" srcOrd="0" destOrd="0" presId="urn:microsoft.com/office/officeart/2005/8/layout/venn1"/>
    <dgm:cxn modelId="{A0F7B746-5381-40B2-97E7-A7600166A594}" type="presOf" srcId="{49949599-02DB-450B-A6BE-DEB2B5D7511E}" destId="{53F1A679-B701-465E-9B99-00D9008CDB76}" srcOrd="1" destOrd="0" presId="urn:microsoft.com/office/officeart/2005/8/layout/venn1"/>
    <dgm:cxn modelId="{A70C0155-A1AF-4852-9AEB-DE795CB8ABAF}" type="presOf" srcId="{71F028C3-9E31-429F-8AEB-0CB7758E5C04}" destId="{93B97269-7A62-41FB-B169-067C1F6C4849}" srcOrd="0" destOrd="0" presId="urn:microsoft.com/office/officeart/2005/8/layout/venn1"/>
    <dgm:cxn modelId="{AB7F587C-011D-4295-9630-579E827E6AFA}" type="presOf" srcId="{71F028C3-9E31-429F-8AEB-0CB7758E5C04}" destId="{6B043490-4C1E-4B0D-8802-1422C32D7210}" srcOrd="1" destOrd="0" presId="urn:microsoft.com/office/officeart/2005/8/layout/venn1"/>
    <dgm:cxn modelId="{71A8B893-3C1C-4B3A-ACA3-D039B4B8F26C}" srcId="{39924775-4A95-4E0D-BA8F-0F2AB7FC4C86}" destId="{71F028C3-9E31-429F-8AEB-0CB7758E5C04}" srcOrd="0" destOrd="0" parTransId="{E38B7707-14AC-481C-A222-5893D77FAD63}" sibTransId="{F08FA61F-6DA5-4A8F-9AD4-664A909B23DA}"/>
    <dgm:cxn modelId="{9DC8F2AC-EDA1-4843-91CF-359130345030}" type="presOf" srcId="{49949599-02DB-450B-A6BE-DEB2B5D7511E}" destId="{90C1137D-C1F1-4AEC-B5AE-B701A48B487E}" srcOrd="0" destOrd="0" presId="urn:microsoft.com/office/officeart/2005/8/layout/venn1"/>
    <dgm:cxn modelId="{E03522CE-FA51-459C-8674-C286804CE00C}" type="presOf" srcId="{0021A213-72BD-475B-BA50-BF9C5C6A6EF2}" destId="{9A69C4E9-BAEA-4A28-A5DC-AE015EBAD240}" srcOrd="1" destOrd="0" presId="urn:microsoft.com/office/officeart/2005/8/layout/venn1"/>
    <dgm:cxn modelId="{5A261FE8-D44B-4713-9800-F90901A89243}" srcId="{39924775-4A95-4E0D-BA8F-0F2AB7FC4C86}" destId="{0021A213-72BD-475B-BA50-BF9C5C6A6EF2}" srcOrd="2" destOrd="0" parTransId="{7A7867B5-F01A-469F-81C0-FF9A01343C0A}" sibTransId="{B7458578-CA79-44F1-98F5-D3A41A76F8FC}"/>
    <dgm:cxn modelId="{30111E4F-19FC-418E-8FA5-E44248D47AA3}" type="presParOf" srcId="{8607F54D-F2D4-40B2-A441-898FE73DDA78}" destId="{93B97269-7A62-41FB-B169-067C1F6C4849}" srcOrd="0" destOrd="0" presId="urn:microsoft.com/office/officeart/2005/8/layout/venn1"/>
    <dgm:cxn modelId="{892F238B-FCAC-4331-87D6-B6A0C8BE53FF}" type="presParOf" srcId="{8607F54D-F2D4-40B2-A441-898FE73DDA78}" destId="{6B043490-4C1E-4B0D-8802-1422C32D7210}" srcOrd="1" destOrd="0" presId="urn:microsoft.com/office/officeart/2005/8/layout/venn1"/>
    <dgm:cxn modelId="{6252C01A-9F8E-44EE-A569-B925EC7C87BC}" type="presParOf" srcId="{8607F54D-F2D4-40B2-A441-898FE73DDA78}" destId="{90C1137D-C1F1-4AEC-B5AE-B701A48B487E}" srcOrd="2" destOrd="0" presId="urn:microsoft.com/office/officeart/2005/8/layout/venn1"/>
    <dgm:cxn modelId="{854D77BB-8743-49E6-B7FB-39EC72953198}" type="presParOf" srcId="{8607F54D-F2D4-40B2-A441-898FE73DDA78}" destId="{53F1A679-B701-465E-9B99-00D9008CDB76}" srcOrd="3" destOrd="0" presId="urn:microsoft.com/office/officeart/2005/8/layout/venn1"/>
    <dgm:cxn modelId="{974ACCAF-015F-4D52-BC75-4468C9CE46D5}" type="presParOf" srcId="{8607F54D-F2D4-40B2-A441-898FE73DDA78}" destId="{84286630-17F5-47F2-B819-2E8B30764F15}" srcOrd="4" destOrd="0" presId="urn:microsoft.com/office/officeart/2005/8/layout/venn1"/>
    <dgm:cxn modelId="{79306383-1543-4F47-8CD1-28B7015154E7}" type="presParOf" srcId="{8607F54D-F2D4-40B2-A441-898FE73DDA78}" destId="{9A69C4E9-BAEA-4A28-A5DC-AE015EBAD240}" srcOrd="5" destOrd="0" presId="urn:microsoft.com/office/officeart/2005/8/layout/venn1"/>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B97269-7A62-41FB-B169-067C1F6C4849}">
      <dsp:nvSpPr>
        <dsp:cNvPr id="0" name=""/>
        <dsp:cNvSpPr/>
      </dsp:nvSpPr>
      <dsp:spPr>
        <a:xfrm>
          <a:off x="1304009" y="39074"/>
          <a:ext cx="1875575" cy="1875575"/>
        </a:xfrm>
        <a:prstGeom prst="ellipse">
          <a:avLst/>
        </a:prstGeom>
        <a:solidFill>
          <a:srgbClr val="365ABD">
            <a:alpha val="31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r>
            <a:rPr lang="fi-FI" sz="1500" kern="1200" noProof="0"/>
            <a:t>Kansallinen taso</a:t>
          </a:r>
        </a:p>
      </dsp:txBody>
      <dsp:txXfrm>
        <a:off x="1554086" y="367300"/>
        <a:ext cx="1375421" cy="844008"/>
      </dsp:txXfrm>
    </dsp:sp>
    <dsp:sp modelId="{90C1137D-C1F1-4AEC-B5AE-B701A48B487E}">
      <dsp:nvSpPr>
        <dsp:cNvPr id="0" name=""/>
        <dsp:cNvSpPr/>
      </dsp:nvSpPr>
      <dsp:spPr>
        <a:xfrm>
          <a:off x="1980779" y="1211309"/>
          <a:ext cx="1875575" cy="1875575"/>
        </a:xfrm>
        <a:prstGeom prst="ellipse">
          <a:avLst/>
        </a:prstGeom>
        <a:solidFill>
          <a:srgbClr val="365ABD">
            <a:alpha val="31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r>
            <a:rPr lang="fi-FI" sz="1500" kern="1200" noProof="0"/>
            <a:t>Organisaatiot</a:t>
          </a:r>
        </a:p>
      </dsp:txBody>
      <dsp:txXfrm>
        <a:off x="2554393" y="1695832"/>
        <a:ext cx="1125345" cy="1031566"/>
      </dsp:txXfrm>
    </dsp:sp>
    <dsp:sp modelId="{84286630-17F5-47F2-B819-2E8B30764F15}">
      <dsp:nvSpPr>
        <dsp:cNvPr id="0" name=""/>
        <dsp:cNvSpPr/>
      </dsp:nvSpPr>
      <dsp:spPr>
        <a:xfrm>
          <a:off x="627239" y="1211309"/>
          <a:ext cx="1875575" cy="1875575"/>
        </a:xfrm>
        <a:prstGeom prst="ellipse">
          <a:avLst/>
        </a:prstGeom>
        <a:solidFill>
          <a:srgbClr val="365ABD">
            <a:alpha val="31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r>
            <a:rPr lang="fi-FI" sz="1500" kern="1200" noProof="0"/>
            <a:t>Tietoaineistot</a:t>
          </a:r>
        </a:p>
      </dsp:txBody>
      <dsp:txXfrm>
        <a:off x="803856" y="1695832"/>
        <a:ext cx="1125345" cy="1031566"/>
      </dsp:txXfrm>
    </dsp:sp>
  </dsp:spTree>
</dsp:drawing>
</file>

<file path=ppt/diagrams/layout1.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92834FE-F2B6-A84E-A1F9-458ACA6F156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i-FI"/>
          </a:p>
        </p:txBody>
      </p:sp>
      <p:sp>
        <p:nvSpPr>
          <p:cNvPr id="3" name="Date Placeholder 2">
            <a:extLst>
              <a:ext uri="{FF2B5EF4-FFF2-40B4-BE49-F238E27FC236}">
                <a16:creationId xmlns:a16="http://schemas.microsoft.com/office/drawing/2014/main" id="{920F1EB7-8103-D84D-84F6-74303A216F7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CAB12E4-CFCB-5841-B346-01FDA9AF193D}" type="datetimeFigureOut">
              <a:rPr lang="fi-FI" smtClean="0"/>
              <a:t>18.12.2023</a:t>
            </a:fld>
            <a:endParaRPr lang="fi-FI"/>
          </a:p>
        </p:txBody>
      </p:sp>
      <p:sp>
        <p:nvSpPr>
          <p:cNvPr id="4" name="Footer Placeholder 3">
            <a:extLst>
              <a:ext uri="{FF2B5EF4-FFF2-40B4-BE49-F238E27FC236}">
                <a16:creationId xmlns:a16="http://schemas.microsoft.com/office/drawing/2014/main" id="{1F77F648-0307-9848-8510-C018B28C33BD}"/>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fi-FI"/>
          </a:p>
        </p:txBody>
      </p:sp>
      <p:sp>
        <p:nvSpPr>
          <p:cNvPr id="5" name="Slide Number Placeholder 4">
            <a:extLst>
              <a:ext uri="{FF2B5EF4-FFF2-40B4-BE49-F238E27FC236}">
                <a16:creationId xmlns:a16="http://schemas.microsoft.com/office/drawing/2014/main" id="{20F55AF8-C24E-924D-A112-46792FF847E2}"/>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5173FE2-6FFE-534D-A264-7988550A0BA5}" type="slidenum">
              <a:rPr lang="fi-FI" smtClean="0"/>
              <a:t>‹#›</a:t>
            </a:fld>
            <a:endParaRPr lang="fi-FI"/>
          </a:p>
        </p:txBody>
      </p:sp>
    </p:spTree>
    <p:extLst>
      <p:ext uri="{BB962C8B-B14F-4D97-AF65-F5344CB8AC3E}">
        <p14:creationId xmlns:p14="http://schemas.microsoft.com/office/powerpoint/2010/main" val="46914640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i-FI"/>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21529F1-D4A2-7845-97E6-EC89B9E6E233}" type="datetimeFigureOut">
              <a:rPr lang="fi-FI" smtClean="0"/>
              <a:t>18.12.2023</a:t>
            </a:fld>
            <a:endParaRPr lang="fi-FI"/>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i-FI"/>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i-FI"/>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14C8B99-D757-AB44-A1B1-189E38A9727D}" type="slidenum">
              <a:rPr lang="fi-FI" smtClean="0"/>
              <a:t>‹#›</a:t>
            </a:fld>
            <a:endParaRPr lang="fi-FI"/>
          </a:p>
        </p:txBody>
      </p:sp>
    </p:spTree>
    <p:extLst>
      <p:ext uri="{BB962C8B-B14F-4D97-AF65-F5344CB8AC3E}">
        <p14:creationId xmlns:p14="http://schemas.microsoft.com/office/powerpoint/2010/main" val="38777852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5"/>
          </p:nvPr>
        </p:nvSpPr>
        <p:spPr/>
        <p:txBody>
          <a:bodyPr/>
          <a:lstStyle/>
          <a:p>
            <a:fld id="{A14C8B99-D757-AB44-A1B1-189E38A9727D}" type="slidenum">
              <a:rPr lang="fi-FI" smtClean="0"/>
              <a:t>2</a:t>
            </a:fld>
            <a:endParaRPr lang="fi-FI"/>
          </a:p>
        </p:txBody>
      </p:sp>
    </p:spTree>
    <p:extLst>
      <p:ext uri="{BB962C8B-B14F-4D97-AF65-F5344CB8AC3E}">
        <p14:creationId xmlns:p14="http://schemas.microsoft.com/office/powerpoint/2010/main" val="18459190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5"/>
          </p:nvPr>
        </p:nvSpPr>
        <p:spPr/>
        <p:txBody>
          <a:bodyPr/>
          <a:lstStyle/>
          <a:p>
            <a:fld id="{A14C8B99-D757-AB44-A1B1-189E38A9727D}" type="slidenum">
              <a:rPr lang="fi-FI" smtClean="0"/>
              <a:t>3</a:t>
            </a:fld>
            <a:endParaRPr lang="fi-FI"/>
          </a:p>
        </p:txBody>
      </p:sp>
    </p:spTree>
    <p:extLst>
      <p:ext uri="{BB962C8B-B14F-4D97-AF65-F5344CB8AC3E}">
        <p14:creationId xmlns:p14="http://schemas.microsoft.com/office/powerpoint/2010/main" val="4630369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 Id="rId9" Type="http://schemas.openxmlformats.org/officeDocument/2006/relationships/image" Target="../media/image8.svg"/></Relationships>
</file>

<file path=ppt/slideLayouts/_rels/slideLayout1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 Id="rId9" Type="http://schemas.openxmlformats.org/officeDocument/2006/relationships/image" Target="../media/image8.sv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3" Type="http://schemas.openxmlformats.org/officeDocument/2006/relationships/hyperlink" Target="https://tilastokeskus.sharepoint.com/sites/powerpoint-esityksen-tekeminen" TargetMode="External"/><Relationship Id="rId7" Type="http://schemas.openxmlformats.org/officeDocument/2006/relationships/image" Target="../media/image25.png"/><Relationship Id="rId2" Type="http://schemas.openxmlformats.org/officeDocument/2006/relationships/image" Target="../media/image18.png"/><Relationship Id="rId1" Type="http://schemas.openxmlformats.org/officeDocument/2006/relationships/slideMaster" Target="../slideMasters/slideMaster1.xml"/><Relationship Id="rId6" Type="http://schemas.openxmlformats.org/officeDocument/2006/relationships/image" Target="../media/image24.png"/><Relationship Id="rId5" Type="http://schemas.openxmlformats.org/officeDocument/2006/relationships/hyperlink" Target="https://tilastokeskus.sharepoint.com/sites/powerpoint-esityksen-tekeminen/SitePages/Saavutettavuus.aspx" TargetMode="External"/><Relationship Id="rId4" Type="http://schemas.openxmlformats.org/officeDocument/2006/relationships/image" Target="../media/image23.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Otsikkodia 1">
    <p:spTree>
      <p:nvGrpSpPr>
        <p:cNvPr id="1" name=""/>
        <p:cNvGrpSpPr/>
        <p:nvPr/>
      </p:nvGrpSpPr>
      <p:grpSpPr>
        <a:xfrm>
          <a:off x="0" y="0"/>
          <a:ext cx="0" cy="0"/>
          <a:chOff x="0" y="0"/>
          <a:chExt cx="0" cy="0"/>
        </a:xfrm>
      </p:grpSpPr>
      <p:grpSp>
        <p:nvGrpSpPr>
          <p:cNvPr id="148" name="Ryhmä 147">
            <a:extLst>
              <a:ext uri="{FF2B5EF4-FFF2-40B4-BE49-F238E27FC236}">
                <a16:creationId xmlns:a16="http://schemas.microsoft.com/office/drawing/2014/main" id="{BCB3FF14-CEF3-5AD5-6DD4-335ED9B8AB79}"/>
              </a:ext>
              <a:ext uri="{C183D7F6-B498-43B3-948B-1728B52AA6E4}">
                <adec:decorative xmlns:adec="http://schemas.microsoft.com/office/drawing/2017/decorative" val="1"/>
              </a:ext>
            </a:extLst>
          </p:cNvPr>
          <p:cNvGrpSpPr/>
          <p:nvPr/>
        </p:nvGrpSpPr>
        <p:grpSpPr>
          <a:xfrm>
            <a:off x="9311545" y="325901"/>
            <a:ext cx="2613083" cy="430973"/>
            <a:chOff x="18621877" y="651801"/>
            <a:chExt cx="5225825" cy="861946"/>
          </a:xfrm>
        </p:grpSpPr>
        <p:sp>
          <p:nvSpPr>
            <p:cNvPr id="13" name="Vapaamuotoinen: Muoto 12">
              <a:extLst>
                <a:ext uri="{FF2B5EF4-FFF2-40B4-BE49-F238E27FC236}">
                  <a16:creationId xmlns:a16="http://schemas.microsoft.com/office/drawing/2014/main" id="{350AD8CE-A341-7849-6E71-5448A2CC6041}"/>
                </a:ext>
                <a:ext uri="{C183D7F6-B498-43B3-948B-1728B52AA6E4}">
                  <adec:decorative xmlns:adec="http://schemas.microsoft.com/office/drawing/2017/decorative" val="1"/>
                </a:ext>
              </a:extLst>
            </p:cNvPr>
            <p:cNvSpPr/>
            <p:nvPr/>
          </p:nvSpPr>
          <p:spPr>
            <a:xfrm>
              <a:off x="22749237" y="651942"/>
              <a:ext cx="378331" cy="132158"/>
            </a:xfrm>
            <a:custGeom>
              <a:avLst/>
              <a:gdLst>
                <a:gd name="connsiteX0" fmla="*/ 312254 w 378331"/>
                <a:gd name="connsiteY0" fmla="*/ 0 h 132158"/>
                <a:gd name="connsiteX1" fmla="*/ 67857 w 378331"/>
                <a:gd name="connsiteY1" fmla="*/ 0 h 132158"/>
                <a:gd name="connsiteX2" fmla="*/ 436 w 378331"/>
                <a:gd name="connsiteY2" fmla="*/ 58388 h 132158"/>
                <a:gd name="connsiteX3" fmla="*/ 66079 w 378331"/>
                <a:gd name="connsiteY3" fmla="*/ 132158 h 132158"/>
                <a:gd name="connsiteX4" fmla="*/ 310475 w 378331"/>
                <a:gd name="connsiteY4" fmla="*/ 132158 h 132158"/>
                <a:gd name="connsiteX5" fmla="*/ 377895 w 378331"/>
                <a:gd name="connsiteY5" fmla="*/ 73756 h 132158"/>
                <a:gd name="connsiteX6" fmla="*/ 312254 w 378331"/>
                <a:gd name="connsiteY6" fmla="*/ 0 h 132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331" h="132158">
                  <a:moveTo>
                    <a:pt x="312254" y="0"/>
                  </a:moveTo>
                  <a:lnTo>
                    <a:pt x="67857" y="0"/>
                  </a:lnTo>
                  <a:cubicBezTo>
                    <a:pt x="33997" y="0"/>
                    <a:pt x="4256" y="24748"/>
                    <a:pt x="436" y="58388"/>
                  </a:cubicBezTo>
                  <a:cubicBezTo>
                    <a:pt x="-4084" y="98252"/>
                    <a:pt x="27114" y="132158"/>
                    <a:pt x="66079" y="132158"/>
                  </a:cubicBezTo>
                  <a:lnTo>
                    <a:pt x="310475" y="132158"/>
                  </a:lnTo>
                  <a:cubicBezTo>
                    <a:pt x="344331" y="132158"/>
                    <a:pt x="374073" y="107410"/>
                    <a:pt x="377895" y="73756"/>
                  </a:cubicBezTo>
                  <a:cubicBezTo>
                    <a:pt x="382417" y="33906"/>
                    <a:pt x="351214" y="0"/>
                    <a:pt x="312254" y="0"/>
                  </a:cubicBezTo>
                  <a:close/>
                </a:path>
              </a:pathLst>
            </a:custGeom>
            <a:solidFill>
              <a:srgbClr val="1A56EC"/>
            </a:solidFill>
            <a:ln w="360" cap="flat">
              <a:noFill/>
              <a:prstDash val="solid"/>
              <a:miter/>
            </a:ln>
          </p:spPr>
          <p:txBody>
            <a:bodyPr rtlCol="0" anchor="ctr"/>
            <a:lstStyle/>
            <a:p>
              <a:endParaRPr lang="fi-FI" sz="900"/>
            </a:p>
          </p:txBody>
        </p:sp>
        <p:sp>
          <p:nvSpPr>
            <p:cNvPr id="14" name="Vapaamuotoinen: Muoto 13">
              <a:extLst>
                <a:ext uri="{FF2B5EF4-FFF2-40B4-BE49-F238E27FC236}">
                  <a16:creationId xmlns:a16="http://schemas.microsoft.com/office/drawing/2014/main" id="{3053A341-5BE5-75D2-728B-E8ADF7C18E1C}"/>
                </a:ext>
                <a:ext uri="{C183D7F6-B498-43B3-948B-1728B52AA6E4}">
                  <adec:decorative xmlns:adec="http://schemas.microsoft.com/office/drawing/2017/decorative" val="1"/>
                </a:ext>
              </a:extLst>
            </p:cNvPr>
            <p:cNvSpPr/>
            <p:nvPr/>
          </p:nvSpPr>
          <p:spPr>
            <a:xfrm>
              <a:off x="23237987" y="651801"/>
              <a:ext cx="609715" cy="132161"/>
            </a:xfrm>
            <a:custGeom>
              <a:avLst/>
              <a:gdLst>
                <a:gd name="connsiteX0" fmla="*/ 543636 w 609715"/>
                <a:gd name="connsiteY0" fmla="*/ 0 h 132161"/>
                <a:gd name="connsiteX1" fmla="*/ 67857 w 609715"/>
                <a:gd name="connsiteY1" fmla="*/ 0 h 132161"/>
                <a:gd name="connsiteX2" fmla="*/ 436 w 609715"/>
                <a:gd name="connsiteY2" fmla="*/ 58406 h 132161"/>
                <a:gd name="connsiteX3" fmla="*/ 66083 w 609715"/>
                <a:gd name="connsiteY3" fmla="*/ 132162 h 132161"/>
                <a:gd name="connsiteX4" fmla="*/ 541859 w 609715"/>
                <a:gd name="connsiteY4" fmla="*/ 132162 h 132161"/>
                <a:gd name="connsiteX5" fmla="*/ 609279 w 609715"/>
                <a:gd name="connsiteY5" fmla="*/ 73759 h 132161"/>
                <a:gd name="connsiteX6" fmla="*/ 543636 w 609715"/>
                <a:gd name="connsiteY6" fmla="*/ 0 h 132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715" h="132161">
                  <a:moveTo>
                    <a:pt x="543636" y="0"/>
                  </a:moveTo>
                  <a:lnTo>
                    <a:pt x="67857" y="0"/>
                  </a:lnTo>
                  <a:cubicBezTo>
                    <a:pt x="33990" y="0"/>
                    <a:pt x="4259" y="24752"/>
                    <a:pt x="436" y="58406"/>
                  </a:cubicBezTo>
                  <a:cubicBezTo>
                    <a:pt x="-4081" y="98256"/>
                    <a:pt x="27107" y="132162"/>
                    <a:pt x="66083" y="132162"/>
                  </a:cubicBezTo>
                  <a:lnTo>
                    <a:pt x="541859" y="132162"/>
                  </a:lnTo>
                  <a:cubicBezTo>
                    <a:pt x="575714" y="132162"/>
                    <a:pt x="605457" y="107410"/>
                    <a:pt x="609279" y="73759"/>
                  </a:cubicBezTo>
                  <a:cubicBezTo>
                    <a:pt x="613801" y="33906"/>
                    <a:pt x="582598" y="0"/>
                    <a:pt x="543636" y="0"/>
                  </a:cubicBezTo>
                  <a:close/>
                </a:path>
              </a:pathLst>
            </a:custGeom>
            <a:solidFill>
              <a:srgbClr val="1A3061"/>
            </a:solidFill>
            <a:ln w="360" cap="flat">
              <a:noFill/>
              <a:prstDash val="solid"/>
              <a:miter/>
            </a:ln>
          </p:spPr>
          <p:txBody>
            <a:bodyPr rtlCol="0" anchor="ctr"/>
            <a:lstStyle/>
            <a:p>
              <a:endParaRPr lang="fi-FI" sz="900"/>
            </a:p>
          </p:txBody>
        </p:sp>
        <p:sp>
          <p:nvSpPr>
            <p:cNvPr id="15" name="Vapaamuotoinen: Muoto 14">
              <a:extLst>
                <a:ext uri="{FF2B5EF4-FFF2-40B4-BE49-F238E27FC236}">
                  <a16:creationId xmlns:a16="http://schemas.microsoft.com/office/drawing/2014/main" id="{5479F0B4-2A1C-7BDF-37D7-58ECF70A35C2}"/>
                </a:ext>
                <a:ext uri="{C183D7F6-B498-43B3-948B-1728B52AA6E4}">
                  <adec:decorative xmlns:adec="http://schemas.microsoft.com/office/drawing/2017/decorative" val="1"/>
                </a:ext>
              </a:extLst>
            </p:cNvPr>
            <p:cNvSpPr/>
            <p:nvPr/>
          </p:nvSpPr>
          <p:spPr>
            <a:xfrm>
              <a:off x="23237986" y="894962"/>
              <a:ext cx="418476" cy="132158"/>
            </a:xfrm>
            <a:custGeom>
              <a:avLst/>
              <a:gdLst>
                <a:gd name="connsiteX0" fmla="*/ 352396 w 418476"/>
                <a:gd name="connsiteY0" fmla="*/ 0 h 132158"/>
                <a:gd name="connsiteX1" fmla="*/ 67858 w 418476"/>
                <a:gd name="connsiteY1" fmla="*/ 0 h 132158"/>
                <a:gd name="connsiteX2" fmla="*/ 437 w 418476"/>
                <a:gd name="connsiteY2" fmla="*/ 58392 h 132158"/>
                <a:gd name="connsiteX3" fmla="*/ 66079 w 418476"/>
                <a:gd name="connsiteY3" fmla="*/ 132158 h 132158"/>
                <a:gd name="connsiteX4" fmla="*/ 350621 w 418476"/>
                <a:gd name="connsiteY4" fmla="*/ 132158 h 132158"/>
                <a:gd name="connsiteX5" fmla="*/ 418041 w 418476"/>
                <a:gd name="connsiteY5" fmla="*/ 73756 h 132158"/>
                <a:gd name="connsiteX6" fmla="*/ 352396 w 418476"/>
                <a:gd name="connsiteY6" fmla="*/ 0 h 132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8476" h="132158">
                  <a:moveTo>
                    <a:pt x="352396" y="0"/>
                  </a:moveTo>
                  <a:lnTo>
                    <a:pt x="67858" y="0"/>
                  </a:lnTo>
                  <a:cubicBezTo>
                    <a:pt x="34002" y="0"/>
                    <a:pt x="4260" y="24748"/>
                    <a:pt x="437" y="58392"/>
                  </a:cubicBezTo>
                  <a:cubicBezTo>
                    <a:pt x="-4084" y="98252"/>
                    <a:pt x="27105" y="132158"/>
                    <a:pt x="66079" y="132158"/>
                  </a:cubicBezTo>
                  <a:lnTo>
                    <a:pt x="350621" y="132158"/>
                  </a:lnTo>
                  <a:cubicBezTo>
                    <a:pt x="384476" y="132158"/>
                    <a:pt x="414219" y="107410"/>
                    <a:pt x="418041" y="73756"/>
                  </a:cubicBezTo>
                  <a:cubicBezTo>
                    <a:pt x="422558" y="33906"/>
                    <a:pt x="391360" y="0"/>
                    <a:pt x="352396" y="0"/>
                  </a:cubicBezTo>
                  <a:close/>
                </a:path>
              </a:pathLst>
            </a:custGeom>
            <a:solidFill>
              <a:srgbClr val="1A3061"/>
            </a:solidFill>
            <a:ln w="360" cap="flat">
              <a:noFill/>
              <a:prstDash val="solid"/>
              <a:miter/>
            </a:ln>
          </p:spPr>
          <p:txBody>
            <a:bodyPr rtlCol="0" anchor="ctr"/>
            <a:lstStyle/>
            <a:p>
              <a:endParaRPr lang="fi-FI" sz="900"/>
            </a:p>
          </p:txBody>
        </p:sp>
        <p:sp>
          <p:nvSpPr>
            <p:cNvPr id="16" name="Vapaamuotoinen: Muoto 15">
              <a:extLst>
                <a:ext uri="{FF2B5EF4-FFF2-40B4-BE49-F238E27FC236}">
                  <a16:creationId xmlns:a16="http://schemas.microsoft.com/office/drawing/2014/main" id="{3FF4F1B9-E8B5-D5F2-8860-9BFA35C80180}"/>
                </a:ext>
                <a:ext uri="{C183D7F6-B498-43B3-948B-1728B52AA6E4}">
                  <adec:decorative xmlns:adec="http://schemas.microsoft.com/office/drawing/2017/decorative" val="1"/>
                </a:ext>
              </a:extLst>
            </p:cNvPr>
            <p:cNvSpPr/>
            <p:nvPr/>
          </p:nvSpPr>
          <p:spPr>
            <a:xfrm>
              <a:off x="23237987" y="1138119"/>
              <a:ext cx="227137" cy="132158"/>
            </a:xfrm>
            <a:custGeom>
              <a:avLst/>
              <a:gdLst>
                <a:gd name="connsiteX0" fmla="*/ 66083 w 227137"/>
                <a:gd name="connsiteY0" fmla="*/ 132158 h 132158"/>
                <a:gd name="connsiteX1" fmla="*/ 159280 w 227137"/>
                <a:gd name="connsiteY1" fmla="*/ 132158 h 132158"/>
                <a:gd name="connsiteX2" fmla="*/ 226700 w 227137"/>
                <a:gd name="connsiteY2" fmla="*/ 73766 h 132158"/>
                <a:gd name="connsiteX3" fmla="*/ 161059 w 227137"/>
                <a:gd name="connsiteY3" fmla="*/ 0 h 132158"/>
                <a:gd name="connsiteX4" fmla="*/ 67857 w 227137"/>
                <a:gd name="connsiteY4" fmla="*/ 0 h 132158"/>
                <a:gd name="connsiteX5" fmla="*/ 436 w 227137"/>
                <a:gd name="connsiteY5" fmla="*/ 58388 h 132158"/>
                <a:gd name="connsiteX6" fmla="*/ 66083 w 227137"/>
                <a:gd name="connsiteY6" fmla="*/ 132158 h 132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7137" h="132158">
                  <a:moveTo>
                    <a:pt x="66083" y="132158"/>
                  </a:moveTo>
                  <a:lnTo>
                    <a:pt x="159280" y="132158"/>
                  </a:lnTo>
                  <a:cubicBezTo>
                    <a:pt x="193146" y="132158"/>
                    <a:pt x="222877" y="107410"/>
                    <a:pt x="226700" y="73766"/>
                  </a:cubicBezTo>
                  <a:cubicBezTo>
                    <a:pt x="231223" y="33906"/>
                    <a:pt x="200034" y="0"/>
                    <a:pt x="161059" y="0"/>
                  </a:cubicBezTo>
                  <a:lnTo>
                    <a:pt x="67857" y="0"/>
                  </a:lnTo>
                  <a:cubicBezTo>
                    <a:pt x="34001" y="0"/>
                    <a:pt x="4259" y="24748"/>
                    <a:pt x="436" y="58388"/>
                  </a:cubicBezTo>
                  <a:cubicBezTo>
                    <a:pt x="-4081" y="98252"/>
                    <a:pt x="27118" y="132158"/>
                    <a:pt x="66083" y="132158"/>
                  </a:cubicBezTo>
                  <a:close/>
                </a:path>
              </a:pathLst>
            </a:custGeom>
            <a:solidFill>
              <a:srgbClr val="1A3061"/>
            </a:solidFill>
            <a:ln w="360" cap="flat">
              <a:noFill/>
              <a:prstDash val="solid"/>
              <a:miter/>
            </a:ln>
          </p:spPr>
          <p:txBody>
            <a:bodyPr rtlCol="0" anchor="ctr"/>
            <a:lstStyle/>
            <a:p>
              <a:endParaRPr lang="fi-FI" sz="900"/>
            </a:p>
          </p:txBody>
        </p:sp>
        <p:sp>
          <p:nvSpPr>
            <p:cNvPr id="17" name="Vapaamuotoinen: Muoto 16">
              <a:extLst>
                <a:ext uri="{FF2B5EF4-FFF2-40B4-BE49-F238E27FC236}">
                  <a16:creationId xmlns:a16="http://schemas.microsoft.com/office/drawing/2014/main" id="{E2470B72-FBE7-AAFA-16F5-2D48B70FB32B}"/>
                </a:ext>
                <a:ext uri="{C183D7F6-B498-43B3-948B-1728B52AA6E4}">
                  <adec:decorative xmlns:adec="http://schemas.microsoft.com/office/drawing/2017/decorative" val="1"/>
                </a:ext>
              </a:extLst>
            </p:cNvPr>
            <p:cNvSpPr/>
            <p:nvPr/>
          </p:nvSpPr>
          <p:spPr>
            <a:xfrm>
              <a:off x="23237986" y="1381280"/>
              <a:ext cx="295432" cy="132158"/>
            </a:xfrm>
            <a:custGeom>
              <a:avLst/>
              <a:gdLst>
                <a:gd name="connsiteX0" fmla="*/ 229355 w 295432"/>
                <a:gd name="connsiteY0" fmla="*/ 0 h 132158"/>
                <a:gd name="connsiteX1" fmla="*/ 67858 w 295432"/>
                <a:gd name="connsiteY1" fmla="*/ 0 h 132158"/>
                <a:gd name="connsiteX2" fmla="*/ 437 w 295432"/>
                <a:gd name="connsiteY2" fmla="*/ 58388 h 132158"/>
                <a:gd name="connsiteX3" fmla="*/ 66079 w 295432"/>
                <a:gd name="connsiteY3" fmla="*/ 132158 h 132158"/>
                <a:gd name="connsiteX4" fmla="*/ 227576 w 295432"/>
                <a:gd name="connsiteY4" fmla="*/ 132158 h 132158"/>
                <a:gd name="connsiteX5" fmla="*/ 294996 w 295432"/>
                <a:gd name="connsiteY5" fmla="*/ 73770 h 132158"/>
                <a:gd name="connsiteX6" fmla="*/ 229355 w 295432"/>
                <a:gd name="connsiteY6" fmla="*/ 0 h 132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5432" h="132158">
                  <a:moveTo>
                    <a:pt x="229355" y="0"/>
                  </a:moveTo>
                  <a:lnTo>
                    <a:pt x="67858" y="0"/>
                  </a:lnTo>
                  <a:cubicBezTo>
                    <a:pt x="34002" y="0"/>
                    <a:pt x="4260" y="24748"/>
                    <a:pt x="437" y="58388"/>
                  </a:cubicBezTo>
                  <a:cubicBezTo>
                    <a:pt x="-4084" y="98252"/>
                    <a:pt x="27105" y="132158"/>
                    <a:pt x="66079" y="132158"/>
                  </a:cubicBezTo>
                  <a:lnTo>
                    <a:pt x="227576" y="132158"/>
                  </a:lnTo>
                  <a:cubicBezTo>
                    <a:pt x="261432" y="132158"/>
                    <a:pt x="291174" y="107410"/>
                    <a:pt x="294996" y="73770"/>
                  </a:cubicBezTo>
                  <a:cubicBezTo>
                    <a:pt x="299518" y="33906"/>
                    <a:pt x="268315" y="0"/>
                    <a:pt x="229355" y="0"/>
                  </a:cubicBezTo>
                  <a:close/>
                </a:path>
              </a:pathLst>
            </a:custGeom>
            <a:solidFill>
              <a:srgbClr val="1A3061"/>
            </a:solidFill>
            <a:ln w="360" cap="flat">
              <a:noFill/>
              <a:prstDash val="solid"/>
              <a:miter/>
            </a:ln>
          </p:spPr>
          <p:txBody>
            <a:bodyPr rtlCol="0" anchor="ctr"/>
            <a:lstStyle/>
            <a:p>
              <a:endParaRPr lang="fi-FI" sz="900"/>
            </a:p>
          </p:txBody>
        </p:sp>
        <p:sp>
          <p:nvSpPr>
            <p:cNvPr id="18" name="Vapaamuotoinen: Muoto 17">
              <a:extLst>
                <a:ext uri="{FF2B5EF4-FFF2-40B4-BE49-F238E27FC236}">
                  <a16:creationId xmlns:a16="http://schemas.microsoft.com/office/drawing/2014/main" id="{D71CD60F-6990-243B-65EB-1F2F3EBBB32E}"/>
                </a:ext>
                <a:ext uri="{C183D7F6-B498-43B3-948B-1728B52AA6E4}">
                  <adec:decorative xmlns:adec="http://schemas.microsoft.com/office/drawing/2017/decorative" val="1"/>
                </a:ext>
              </a:extLst>
            </p:cNvPr>
            <p:cNvSpPr/>
            <p:nvPr/>
          </p:nvSpPr>
          <p:spPr>
            <a:xfrm>
              <a:off x="19335290" y="1140894"/>
              <a:ext cx="371705" cy="369508"/>
            </a:xfrm>
            <a:custGeom>
              <a:avLst/>
              <a:gdLst>
                <a:gd name="connsiteX0" fmla="*/ 81743 w 371705"/>
                <a:gd name="connsiteY0" fmla="*/ 344948 h 369508"/>
                <a:gd name="connsiteX1" fmla="*/ 21624 w 371705"/>
                <a:gd name="connsiteY1" fmla="*/ 278240 h 369508"/>
                <a:gd name="connsiteX2" fmla="*/ 0 w 371705"/>
                <a:gd name="connsiteY2" fmla="*/ 184024 h 369508"/>
                <a:gd name="connsiteX3" fmla="*/ 21624 w 371705"/>
                <a:gd name="connsiteY3" fmla="*/ 91283 h 369508"/>
                <a:gd name="connsiteX4" fmla="*/ 81743 w 371705"/>
                <a:gd name="connsiteY4" fmla="*/ 24561 h 369508"/>
                <a:gd name="connsiteX5" fmla="*/ 169354 w 371705"/>
                <a:gd name="connsiteY5" fmla="*/ 0 h 369508"/>
                <a:gd name="connsiteX6" fmla="*/ 222513 w 371705"/>
                <a:gd name="connsiteY6" fmla="*/ 9906 h 369508"/>
                <a:gd name="connsiteX7" fmla="*/ 269793 w 371705"/>
                <a:gd name="connsiteY7" fmla="*/ 38859 h 369508"/>
                <a:gd name="connsiteX8" fmla="*/ 299127 w 371705"/>
                <a:gd name="connsiteY8" fmla="*/ 84310 h 369508"/>
                <a:gd name="connsiteX9" fmla="*/ 299127 w 371705"/>
                <a:gd name="connsiteY9" fmla="*/ 284461 h 369508"/>
                <a:gd name="connsiteX10" fmla="*/ 248166 w 371705"/>
                <a:gd name="connsiteY10" fmla="*/ 346776 h 369508"/>
                <a:gd name="connsiteX11" fmla="*/ 169354 w 371705"/>
                <a:gd name="connsiteY11" fmla="*/ 369509 h 369508"/>
                <a:gd name="connsiteX12" fmla="*/ 81743 w 371705"/>
                <a:gd name="connsiteY12" fmla="*/ 344948 h 369508"/>
                <a:gd name="connsiteX13" fmla="*/ 241574 w 371705"/>
                <a:gd name="connsiteY13" fmla="*/ 279698 h 369508"/>
                <a:gd name="connsiteX14" fmla="*/ 278961 w 371705"/>
                <a:gd name="connsiteY14" fmla="*/ 239734 h 369508"/>
                <a:gd name="connsiteX15" fmla="*/ 292525 w 371705"/>
                <a:gd name="connsiteY15" fmla="*/ 184747 h 369508"/>
                <a:gd name="connsiteX16" fmla="*/ 279332 w 371705"/>
                <a:gd name="connsiteY16" fmla="*/ 130128 h 369508"/>
                <a:gd name="connsiteX17" fmla="*/ 241931 w 371705"/>
                <a:gd name="connsiteY17" fmla="*/ 90178 h 369508"/>
                <a:gd name="connsiteX18" fmla="*/ 186954 w 371705"/>
                <a:gd name="connsiteY18" fmla="*/ 75509 h 369508"/>
                <a:gd name="connsiteX19" fmla="*/ 133063 w 371705"/>
                <a:gd name="connsiteY19" fmla="*/ 90178 h 369508"/>
                <a:gd name="connsiteX20" fmla="*/ 95674 w 371705"/>
                <a:gd name="connsiteY20" fmla="*/ 130128 h 369508"/>
                <a:gd name="connsiteX21" fmla="*/ 82110 w 371705"/>
                <a:gd name="connsiteY21" fmla="*/ 184747 h 369508"/>
                <a:gd name="connsiteX22" fmla="*/ 96043 w 371705"/>
                <a:gd name="connsiteY22" fmla="*/ 240115 h 369508"/>
                <a:gd name="connsiteX23" fmla="*/ 133430 w 371705"/>
                <a:gd name="connsiteY23" fmla="*/ 279698 h 369508"/>
                <a:gd name="connsiteX24" fmla="*/ 186954 w 371705"/>
                <a:gd name="connsiteY24" fmla="*/ 294734 h 369508"/>
                <a:gd name="connsiteX25" fmla="*/ 241574 w 371705"/>
                <a:gd name="connsiteY25" fmla="*/ 279698 h 369508"/>
                <a:gd name="connsiteX26" fmla="*/ 292525 w 371705"/>
                <a:gd name="connsiteY26" fmla="*/ 321491 h 369508"/>
                <a:gd name="connsiteX27" fmla="*/ 292525 w 371705"/>
                <a:gd name="connsiteY27" fmla="*/ 282265 h 369508"/>
                <a:gd name="connsiteX28" fmla="*/ 296920 w 371705"/>
                <a:gd name="connsiteY28" fmla="*/ 184024 h 369508"/>
                <a:gd name="connsiteX29" fmla="*/ 292525 w 371705"/>
                <a:gd name="connsiteY29" fmla="*/ 87982 h 369508"/>
                <a:gd name="connsiteX30" fmla="*/ 292525 w 371705"/>
                <a:gd name="connsiteY30" fmla="*/ 8063 h 369508"/>
                <a:gd name="connsiteX31" fmla="*/ 371706 w 371705"/>
                <a:gd name="connsiteY31" fmla="*/ 8063 h 369508"/>
                <a:gd name="connsiteX32" fmla="*/ 371706 w 371705"/>
                <a:gd name="connsiteY32" fmla="*/ 285199 h 369508"/>
                <a:gd name="connsiteX33" fmla="*/ 371706 w 371705"/>
                <a:gd name="connsiteY33" fmla="*/ 323691 h 369508"/>
                <a:gd name="connsiteX34" fmla="*/ 371706 w 371705"/>
                <a:gd name="connsiteY34" fmla="*/ 361445 h 369508"/>
                <a:gd name="connsiteX35" fmla="*/ 292525 w 371705"/>
                <a:gd name="connsiteY35" fmla="*/ 361445 h 369508"/>
                <a:gd name="connsiteX36" fmla="*/ 292525 w 371705"/>
                <a:gd name="connsiteY36" fmla="*/ 321491 h 369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71705" h="369508">
                  <a:moveTo>
                    <a:pt x="81743" y="344948"/>
                  </a:moveTo>
                  <a:cubicBezTo>
                    <a:pt x="56076" y="328579"/>
                    <a:pt x="36037" y="306344"/>
                    <a:pt x="21624" y="278240"/>
                  </a:cubicBezTo>
                  <a:cubicBezTo>
                    <a:pt x="7200" y="250137"/>
                    <a:pt x="0" y="218733"/>
                    <a:pt x="0" y="184024"/>
                  </a:cubicBezTo>
                  <a:cubicBezTo>
                    <a:pt x="0" y="150294"/>
                    <a:pt x="7200" y="119386"/>
                    <a:pt x="21624" y="91283"/>
                  </a:cubicBezTo>
                  <a:cubicBezTo>
                    <a:pt x="36037" y="63179"/>
                    <a:pt x="56076" y="40944"/>
                    <a:pt x="81743" y="24561"/>
                  </a:cubicBezTo>
                  <a:cubicBezTo>
                    <a:pt x="107406" y="8189"/>
                    <a:pt x="136605" y="0"/>
                    <a:pt x="169354" y="0"/>
                  </a:cubicBezTo>
                  <a:cubicBezTo>
                    <a:pt x="186954" y="0"/>
                    <a:pt x="204658" y="3301"/>
                    <a:pt x="222513" y="9906"/>
                  </a:cubicBezTo>
                  <a:cubicBezTo>
                    <a:pt x="240343" y="16498"/>
                    <a:pt x="256102" y="26159"/>
                    <a:pt x="269793" y="38859"/>
                  </a:cubicBezTo>
                  <a:cubicBezTo>
                    <a:pt x="283472" y="51570"/>
                    <a:pt x="293263" y="66722"/>
                    <a:pt x="299127" y="84310"/>
                  </a:cubicBezTo>
                  <a:lnTo>
                    <a:pt x="299127" y="284461"/>
                  </a:lnTo>
                  <a:cubicBezTo>
                    <a:pt x="289833" y="310850"/>
                    <a:pt x="272841" y="331639"/>
                    <a:pt x="248166" y="346776"/>
                  </a:cubicBezTo>
                  <a:cubicBezTo>
                    <a:pt x="223478" y="361928"/>
                    <a:pt x="197218" y="369509"/>
                    <a:pt x="169354" y="369509"/>
                  </a:cubicBezTo>
                  <a:cubicBezTo>
                    <a:pt x="136605" y="369509"/>
                    <a:pt x="107406" y="361330"/>
                    <a:pt x="81743" y="344948"/>
                  </a:cubicBezTo>
                  <a:close/>
                  <a:moveTo>
                    <a:pt x="241574" y="279698"/>
                  </a:moveTo>
                  <a:cubicBezTo>
                    <a:pt x="257449" y="269680"/>
                    <a:pt x="269908" y="256372"/>
                    <a:pt x="278961" y="239734"/>
                  </a:cubicBezTo>
                  <a:cubicBezTo>
                    <a:pt x="288004" y="223139"/>
                    <a:pt x="292525" y="204801"/>
                    <a:pt x="292525" y="184747"/>
                  </a:cubicBezTo>
                  <a:cubicBezTo>
                    <a:pt x="292525" y="165215"/>
                    <a:pt x="288119" y="147007"/>
                    <a:pt x="279332" y="130128"/>
                  </a:cubicBezTo>
                  <a:cubicBezTo>
                    <a:pt x="270531" y="113277"/>
                    <a:pt x="258072" y="99969"/>
                    <a:pt x="241931" y="90178"/>
                  </a:cubicBezTo>
                  <a:cubicBezTo>
                    <a:pt x="225803" y="80412"/>
                    <a:pt x="207477" y="75509"/>
                    <a:pt x="186954" y="75509"/>
                  </a:cubicBezTo>
                  <a:cubicBezTo>
                    <a:pt x="166903" y="75509"/>
                    <a:pt x="148948" y="80412"/>
                    <a:pt x="133063" y="90178"/>
                  </a:cubicBezTo>
                  <a:cubicBezTo>
                    <a:pt x="117173" y="99969"/>
                    <a:pt x="104717" y="113277"/>
                    <a:pt x="95674" y="130128"/>
                  </a:cubicBezTo>
                  <a:cubicBezTo>
                    <a:pt x="86621" y="147007"/>
                    <a:pt x="82110" y="165215"/>
                    <a:pt x="82110" y="184747"/>
                  </a:cubicBezTo>
                  <a:cubicBezTo>
                    <a:pt x="82110" y="205284"/>
                    <a:pt x="86748" y="223733"/>
                    <a:pt x="96043" y="240115"/>
                  </a:cubicBezTo>
                  <a:cubicBezTo>
                    <a:pt x="105312" y="256487"/>
                    <a:pt x="117785" y="269680"/>
                    <a:pt x="133430" y="279698"/>
                  </a:cubicBezTo>
                  <a:cubicBezTo>
                    <a:pt x="149073" y="289720"/>
                    <a:pt x="166903" y="294734"/>
                    <a:pt x="186954" y="294734"/>
                  </a:cubicBezTo>
                  <a:cubicBezTo>
                    <a:pt x="207477" y="294734"/>
                    <a:pt x="225677" y="289720"/>
                    <a:pt x="241574" y="279698"/>
                  </a:cubicBezTo>
                  <a:close/>
                  <a:moveTo>
                    <a:pt x="292525" y="321491"/>
                  </a:moveTo>
                  <a:lnTo>
                    <a:pt x="292525" y="282265"/>
                  </a:lnTo>
                  <a:lnTo>
                    <a:pt x="296920" y="184024"/>
                  </a:lnTo>
                  <a:lnTo>
                    <a:pt x="292525" y="87982"/>
                  </a:lnTo>
                  <a:lnTo>
                    <a:pt x="292525" y="8063"/>
                  </a:lnTo>
                  <a:lnTo>
                    <a:pt x="371706" y="8063"/>
                  </a:lnTo>
                  <a:lnTo>
                    <a:pt x="371706" y="285199"/>
                  </a:lnTo>
                  <a:lnTo>
                    <a:pt x="371706" y="323691"/>
                  </a:lnTo>
                  <a:lnTo>
                    <a:pt x="371706" y="361445"/>
                  </a:lnTo>
                  <a:lnTo>
                    <a:pt x="292525" y="361445"/>
                  </a:lnTo>
                  <a:lnTo>
                    <a:pt x="292525" y="321491"/>
                  </a:lnTo>
                  <a:close/>
                </a:path>
              </a:pathLst>
            </a:custGeom>
            <a:solidFill>
              <a:srgbClr val="1A3061"/>
            </a:solidFill>
            <a:ln w="360" cap="flat">
              <a:noFill/>
              <a:prstDash val="solid"/>
              <a:miter/>
            </a:ln>
          </p:spPr>
          <p:txBody>
            <a:bodyPr rtlCol="0" anchor="ctr"/>
            <a:lstStyle/>
            <a:p>
              <a:endParaRPr lang="fi-FI" sz="900"/>
            </a:p>
          </p:txBody>
        </p:sp>
        <p:sp>
          <p:nvSpPr>
            <p:cNvPr id="19" name="Vapaamuotoinen: Muoto 18">
              <a:extLst>
                <a:ext uri="{FF2B5EF4-FFF2-40B4-BE49-F238E27FC236}">
                  <a16:creationId xmlns:a16="http://schemas.microsoft.com/office/drawing/2014/main" id="{84DE95DB-C204-600E-7B03-359CFEB1C6CD}"/>
                </a:ext>
                <a:ext uri="{C183D7F6-B498-43B3-948B-1728B52AA6E4}">
                  <adec:decorative xmlns:adec="http://schemas.microsoft.com/office/drawing/2017/decorative" val="1"/>
                </a:ext>
              </a:extLst>
            </p:cNvPr>
            <p:cNvSpPr/>
            <p:nvPr/>
          </p:nvSpPr>
          <p:spPr>
            <a:xfrm>
              <a:off x="20270542" y="1137961"/>
              <a:ext cx="374640" cy="375376"/>
            </a:xfrm>
            <a:custGeom>
              <a:avLst/>
              <a:gdLst>
                <a:gd name="connsiteX0" fmla="*/ 92741 w 374640"/>
                <a:gd name="connsiteY0" fmla="*/ 350448 h 375376"/>
                <a:gd name="connsiteX1" fmla="*/ 24929 w 374640"/>
                <a:gd name="connsiteY1" fmla="*/ 282632 h 375376"/>
                <a:gd name="connsiteX2" fmla="*/ 0 w 374640"/>
                <a:gd name="connsiteY2" fmla="*/ 186957 h 375376"/>
                <a:gd name="connsiteX3" fmla="*/ 24929 w 374640"/>
                <a:gd name="connsiteY3" fmla="*/ 92744 h 375376"/>
                <a:gd name="connsiteX4" fmla="*/ 92741 w 374640"/>
                <a:gd name="connsiteY4" fmla="*/ 24928 h 375376"/>
                <a:gd name="connsiteX5" fmla="*/ 188421 w 374640"/>
                <a:gd name="connsiteY5" fmla="*/ 0 h 375376"/>
                <a:gd name="connsiteX6" fmla="*/ 282267 w 374640"/>
                <a:gd name="connsiteY6" fmla="*/ 24928 h 375376"/>
                <a:gd name="connsiteX7" fmla="*/ 349712 w 374640"/>
                <a:gd name="connsiteY7" fmla="*/ 93112 h 375376"/>
                <a:gd name="connsiteX8" fmla="*/ 374640 w 374640"/>
                <a:gd name="connsiteY8" fmla="*/ 186957 h 375376"/>
                <a:gd name="connsiteX9" fmla="*/ 349712 w 374640"/>
                <a:gd name="connsiteY9" fmla="*/ 282265 h 375376"/>
                <a:gd name="connsiteX10" fmla="*/ 282267 w 374640"/>
                <a:gd name="connsiteY10" fmla="*/ 350448 h 375376"/>
                <a:gd name="connsiteX11" fmla="*/ 188421 w 374640"/>
                <a:gd name="connsiteY11" fmla="*/ 375376 h 375376"/>
                <a:gd name="connsiteX12" fmla="*/ 92741 w 374640"/>
                <a:gd name="connsiteY12" fmla="*/ 350448 h 375376"/>
                <a:gd name="connsiteX13" fmla="*/ 241197 w 374640"/>
                <a:gd name="connsiteY13" fmla="*/ 283003 h 375376"/>
                <a:gd name="connsiteX14" fmla="*/ 278965 w 374640"/>
                <a:gd name="connsiteY14" fmla="*/ 243038 h 375376"/>
                <a:gd name="connsiteX15" fmla="*/ 292526 w 374640"/>
                <a:gd name="connsiteY15" fmla="*/ 187681 h 375376"/>
                <a:gd name="connsiteX16" fmla="*/ 278595 w 374640"/>
                <a:gd name="connsiteY16" fmla="*/ 132338 h 375376"/>
                <a:gd name="connsiteX17" fmla="*/ 240840 w 374640"/>
                <a:gd name="connsiteY17" fmla="*/ 92017 h 375376"/>
                <a:gd name="connsiteX18" fmla="*/ 187682 w 374640"/>
                <a:gd name="connsiteY18" fmla="*/ 76985 h 375376"/>
                <a:gd name="connsiteX19" fmla="*/ 134168 w 374640"/>
                <a:gd name="connsiteY19" fmla="*/ 92017 h 375376"/>
                <a:gd name="connsiteX20" fmla="*/ 96047 w 374640"/>
                <a:gd name="connsiteY20" fmla="*/ 132338 h 375376"/>
                <a:gd name="connsiteX21" fmla="*/ 82114 w 374640"/>
                <a:gd name="connsiteY21" fmla="*/ 186957 h 375376"/>
                <a:gd name="connsiteX22" fmla="*/ 96047 w 374640"/>
                <a:gd name="connsiteY22" fmla="*/ 243038 h 375376"/>
                <a:gd name="connsiteX23" fmla="*/ 134535 w 374640"/>
                <a:gd name="connsiteY23" fmla="*/ 283003 h 375376"/>
                <a:gd name="connsiteX24" fmla="*/ 187682 w 374640"/>
                <a:gd name="connsiteY24" fmla="*/ 297668 h 375376"/>
                <a:gd name="connsiteX25" fmla="*/ 241197 w 374640"/>
                <a:gd name="connsiteY25" fmla="*/ 283003 h 375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74640" h="375376">
                  <a:moveTo>
                    <a:pt x="92741" y="350448"/>
                  </a:moveTo>
                  <a:cubicBezTo>
                    <a:pt x="64145" y="333835"/>
                    <a:pt x="41538" y="311218"/>
                    <a:pt x="24929" y="282632"/>
                  </a:cubicBezTo>
                  <a:cubicBezTo>
                    <a:pt x="8305" y="254035"/>
                    <a:pt x="0" y="222149"/>
                    <a:pt x="0" y="186957"/>
                  </a:cubicBezTo>
                  <a:cubicBezTo>
                    <a:pt x="0" y="152745"/>
                    <a:pt x="8305" y="121341"/>
                    <a:pt x="24929" y="92744"/>
                  </a:cubicBezTo>
                  <a:cubicBezTo>
                    <a:pt x="41538" y="64155"/>
                    <a:pt x="64145" y="41552"/>
                    <a:pt x="92741" y="24928"/>
                  </a:cubicBezTo>
                  <a:cubicBezTo>
                    <a:pt x="121327" y="8319"/>
                    <a:pt x="153228" y="0"/>
                    <a:pt x="188421" y="0"/>
                  </a:cubicBezTo>
                  <a:cubicBezTo>
                    <a:pt x="222633" y="0"/>
                    <a:pt x="253907" y="8319"/>
                    <a:pt x="282267" y="24928"/>
                  </a:cubicBezTo>
                  <a:cubicBezTo>
                    <a:pt x="310597" y="41552"/>
                    <a:pt x="333088" y="64285"/>
                    <a:pt x="349712" y="93112"/>
                  </a:cubicBezTo>
                  <a:cubicBezTo>
                    <a:pt x="366322" y="121964"/>
                    <a:pt x="374640" y="153228"/>
                    <a:pt x="374640" y="186957"/>
                  </a:cubicBezTo>
                  <a:cubicBezTo>
                    <a:pt x="374640" y="221666"/>
                    <a:pt x="366322" y="253438"/>
                    <a:pt x="349712" y="282265"/>
                  </a:cubicBezTo>
                  <a:cubicBezTo>
                    <a:pt x="333088" y="311106"/>
                    <a:pt x="310597" y="333835"/>
                    <a:pt x="282267" y="350448"/>
                  </a:cubicBezTo>
                  <a:cubicBezTo>
                    <a:pt x="253907" y="367057"/>
                    <a:pt x="222633" y="375376"/>
                    <a:pt x="188421" y="375376"/>
                  </a:cubicBezTo>
                  <a:cubicBezTo>
                    <a:pt x="153228" y="375376"/>
                    <a:pt x="121327" y="367057"/>
                    <a:pt x="92741" y="350448"/>
                  </a:cubicBezTo>
                  <a:close/>
                  <a:moveTo>
                    <a:pt x="241197" y="283003"/>
                  </a:moveTo>
                  <a:cubicBezTo>
                    <a:pt x="257338" y="273222"/>
                    <a:pt x="269908" y="259903"/>
                    <a:pt x="278965" y="243038"/>
                  </a:cubicBezTo>
                  <a:cubicBezTo>
                    <a:pt x="287994" y="226173"/>
                    <a:pt x="292526" y="207735"/>
                    <a:pt x="292526" y="187681"/>
                  </a:cubicBezTo>
                  <a:cubicBezTo>
                    <a:pt x="292526" y="167655"/>
                    <a:pt x="287879" y="149203"/>
                    <a:pt x="278595" y="132338"/>
                  </a:cubicBezTo>
                  <a:cubicBezTo>
                    <a:pt x="269300" y="115473"/>
                    <a:pt x="256715" y="102039"/>
                    <a:pt x="240840" y="92017"/>
                  </a:cubicBezTo>
                  <a:cubicBezTo>
                    <a:pt x="224954" y="81999"/>
                    <a:pt x="207225" y="76985"/>
                    <a:pt x="187682" y="76985"/>
                  </a:cubicBezTo>
                  <a:cubicBezTo>
                    <a:pt x="168124" y="76985"/>
                    <a:pt x="150295" y="81999"/>
                    <a:pt x="134168" y="92017"/>
                  </a:cubicBezTo>
                  <a:cubicBezTo>
                    <a:pt x="118041" y="102039"/>
                    <a:pt x="105316" y="115473"/>
                    <a:pt x="96047" y="132338"/>
                  </a:cubicBezTo>
                  <a:cubicBezTo>
                    <a:pt x="86748" y="149203"/>
                    <a:pt x="82114" y="167414"/>
                    <a:pt x="82114" y="186957"/>
                  </a:cubicBezTo>
                  <a:cubicBezTo>
                    <a:pt x="82114" y="207480"/>
                    <a:pt x="86748" y="226173"/>
                    <a:pt x="96047" y="243038"/>
                  </a:cubicBezTo>
                  <a:cubicBezTo>
                    <a:pt x="105316" y="259903"/>
                    <a:pt x="118153" y="273222"/>
                    <a:pt x="134535" y="283003"/>
                  </a:cubicBezTo>
                  <a:cubicBezTo>
                    <a:pt x="150893" y="292780"/>
                    <a:pt x="168622" y="297668"/>
                    <a:pt x="187682" y="297668"/>
                  </a:cubicBezTo>
                  <a:cubicBezTo>
                    <a:pt x="207225" y="297668"/>
                    <a:pt x="225081" y="292780"/>
                    <a:pt x="241197" y="283003"/>
                  </a:cubicBezTo>
                  <a:close/>
                </a:path>
              </a:pathLst>
            </a:custGeom>
            <a:solidFill>
              <a:srgbClr val="1A3061"/>
            </a:solidFill>
            <a:ln w="360" cap="flat">
              <a:noFill/>
              <a:prstDash val="solid"/>
              <a:miter/>
            </a:ln>
          </p:spPr>
          <p:txBody>
            <a:bodyPr rtlCol="0" anchor="ctr"/>
            <a:lstStyle/>
            <a:p>
              <a:endParaRPr lang="fi-FI" sz="900"/>
            </a:p>
          </p:txBody>
        </p:sp>
        <p:sp>
          <p:nvSpPr>
            <p:cNvPr id="20" name="Vapaamuotoinen: Muoto 19">
              <a:extLst>
                <a:ext uri="{FF2B5EF4-FFF2-40B4-BE49-F238E27FC236}">
                  <a16:creationId xmlns:a16="http://schemas.microsoft.com/office/drawing/2014/main" id="{505B6006-96B5-C5EB-2A60-45B7813F8C3E}"/>
                </a:ext>
                <a:ext uri="{C183D7F6-B498-43B3-948B-1728B52AA6E4}">
                  <adec:decorative xmlns:adec="http://schemas.microsoft.com/office/drawing/2017/decorative" val="1"/>
                </a:ext>
              </a:extLst>
            </p:cNvPr>
            <p:cNvSpPr/>
            <p:nvPr/>
          </p:nvSpPr>
          <p:spPr>
            <a:xfrm>
              <a:off x="22091434" y="1148965"/>
              <a:ext cx="321864" cy="362906"/>
            </a:xfrm>
            <a:custGeom>
              <a:avLst/>
              <a:gdLst>
                <a:gd name="connsiteX0" fmla="*/ 64156 w 321864"/>
                <a:gd name="connsiteY0" fmla="*/ 346042 h 362906"/>
                <a:gd name="connsiteX1" fmla="*/ 17233 w 321864"/>
                <a:gd name="connsiteY1" fmla="*/ 299853 h 362906"/>
                <a:gd name="connsiteX2" fmla="*/ 0 w 321864"/>
                <a:gd name="connsiteY2" fmla="*/ 232408 h 362906"/>
                <a:gd name="connsiteX3" fmla="*/ 0 w 321864"/>
                <a:gd name="connsiteY3" fmla="*/ 0 h 362906"/>
                <a:gd name="connsiteX4" fmla="*/ 81392 w 321864"/>
                <a:gd name="connsiteY4" fmla="*/ 0 h 362906"/>
                <a:gd name="connsiteX5" fmla="*/ 81392 w 321864"/>
                <a:gd name="connsiteY5" fmla="*/ 203074 h 362906"/>
                <a:gd name="connsiteX6" fmla="*/ 101910 w 321864"/>
                <a:gd name="connsiteY6" fmla="*/ 264295 h 362906"/>
                <a:gd name="connsiteX7" fmla="*/ 159096 w 321864"/>
                <a:gd name="connsiteY7" fmla="*/ 286660 h 362906"/>
                <a:gd name="connsiteX8" fmla="*/ 200890 w 321864"/>
                <a:gd name="connsiteY8" fmla="*/ 275663 h 362906"/>
                <a:gd name="connsiteX9" fmla="*/ 230213 w 321864"/>
                <a:gd name="connsiteY9" fmla="*/ 245234 h 362906"/>
                <a:gd name="connsiteX10" fmla="*/ 240488 w 321864"/>
                <a:gd name="connsiteY10" fmla="*/ 200154 h 362906"/>
                <a:gd name="connsiteX11" fmla="*/ 240488 w 321864"/>
                <a:gd name="connsiteY11" fmla="*/ 0 h 362906"/>
                <a:gd name="connsiteX12" fmla="*/ 321864 w 321864"/>
                <a:gd name="connsiteY12" fmla="*/ 0 h 362906"/>
                <a:gd name="connsiteX13" fmla="*/ 321864 w 321864"/>
                <a:gd name="connsiteY13" fmla="*/ 273467 h 362906"/>
                <a:gd name="connsiteX14" fmla="*/ 321864 w 321864"/>
                <a:gd name="connsiteY14" fmla="*/ 313784 h 362906"/>
                <a:gd name="connsiteX15" fmla="*/ 321864 w 321864"/>
                <a:gd name="connsiteY15" fmla="*/ 353367 h 362906"/>
                <a:gd name="connsiteX16" fmla="*/ 242683 w 321864"/>
                <a:gd name="connsiteY16" fmla="*/ 353367 h 362906"/>
                <a:gd name="connsiteX17" fmla="*/ 242683 w 321864"/>
                <a:gd name="connsiteY17" fmla="*/ 277124 h 362906"/>
                <a:gd name="connsiteX18" fmla="*/ 250009 w 321864"/>
                <a:gd name="connsiteY18" fmla="*/ 277124 h 362906"/>
                <a:gd name="connsiteX19" fmla="*/ 203824 w 321864"/>
                <a:gd name="connsiteY19" fmla="*/ 340912 h 362906"/>
                <a:gd name="connsiteX20" fmla="*/ 130510 w 321864"/>
                <a:gd name="connsiteY20" fmla="*/ 362907 h 362906"/>
                <a:gd name="connsiteX21" fmla="*/ 64156 w 321864"/>
                <a:gd name="connsiteY21" fmla="*/ 346042 h 362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21864" h="362906">
                  <a:moveTo>
                    <a:pt x="64156" y="346042"/>
                  </a:moveTo>
                  <a:cubicBezTo>
                    <a:pt x="44360" y="334803"/>
                    <a:pt x="28712" y="319411"/>
                    <a:pt x="17233" y="299853"/>
                  </a:cubicBezTo>
                  <a:cubicBezTo>
                    <a:pt x="5741" y="280310"/>
                    <a:pt x="0" y="257819"/>
                    <a:pt x="0" y="232408"/>
                  </a:cubicBezTo>
                  <a:lnTo>
                    <a:pt x="0" y="0"/>
                  </a:lnTo>
                  <a:lnTo>
                    <a:pt x="81392" y="0"/>
                  </a:lnTo>
                  <a:lnTo>
                    <a:pt x="81392" y="203074"/>
                  </a:lnTo>
                  <a:cubicBezTo>
                    <a:pt x="81392" y="228992"/>
                    <a:pt x="88220" y="249388"/>
                    <a:pt x="101910" y="264295"/>
                  </a:cubicBezTo>
                  <a:cubicBezTo>
                    <a:pt x="115590" y="279205"/>
                    <a:pt x="134650" y="286660"/>
                    <a:pt x="159096" y="286660"/>
                  </a:cubicBezTo>
                  <a:cubicBezTo>
                    <a:pt x="174248" y="286660"/>
                    <a:pt x="188179" y="282988"/>
                    <a:pt x="200890" y="275663"/>
                  </a:cubicBezTo>
                  <a:cubicBezTo>
                    <a:pt x="213601" y="268323"/>
                    <a:pt x="223367" y="258190"/>
                    <a:pt x="230213" y="245234"/>
                  </a:cubicBezTo>
                  <a:cubicBezTo>
                    <a:pt x="237057" y="232293"/>
                    <a:pt x="240488" y="217260"/>
                    <a:pt x="240488" y="200154"/>
                  </a:cubicBezTo>
                  <a:lnTo>
                    <a:pt x="240488" y="0"/>
                  </a:lnTo>
                  <a:lnTo>
                    <a:pt x="321864" y="0"/>
                  </a:lnTo>
                  <a:lnTo>
                    <a:pt x="321864" y="273467"/>
                  </a:lnTo>
                  <a:lnTo>
                    <a:pt x="321864" y="313784"/>
                  </a:lnTo>
                  <a:lnTo>
                    <a:pt x="321864" y="353367"/>
                  </a:lnTo>
                  <a:lnTo>
                    <a:pt x="242683" y="353367"/>
                  </a:lnTo>
                  <a:lnTo>
                    <a:pt x="242683" y="277124"/>
                  </a:lnTo>
                  <a:lnTo>
                    <a:pt x="250009" y="277124"/>
                  </a:lnTo>
                  <a:cubicBezTo>
                    <a:pt x="241211" y="304983"/>
                    <a:pt x="225819" y="326243"/>
                    <a:pt x="203824" y="340912"/>
                  </a:cubicBezTo>
                  <a:cubicBezTo>
                    <a:pt x="181828" y="355578"/>
                    <a:pt x="157382" y="362907"/>
                    <a:pt x="130510" y="362907"/>
                  </a:cubicBezTo>
                  <a:cubicBezTo>
                    <a:pt x="106064" y="362907"/>
                    <a:pt x="83955" y="357280"/>
                    <a:pt x="64156" y="346042"/>
                  </a:cubicBezTo>
                  <a:close/>
                </a:path>
              </a:pathLst>
            </a:custGeom>
            <a:solidFill>
              <a:srgbClr val="1A3061"/>
            </a:solidFill>
            <a:ln w="360" cap="flat">
              <a:noFill/>
              <a:prstDash val="solid"/>
              <a:miter/>
            </a:ln>
          </p:spPr>
          <p:txBody>
            <a:bodyPr rtlCol="0" anchor="ctr"/>
            <a:lstStyle/>
            <a:p>
              <a:endParaRPr lang="fi-FI" sz="900"/>
            </a:p>
          </p:txBody>
        </p:sp>
        <p:sp>
          <p:nvSpPr>
            <p:cNvPr id="21" name="Vapaamuotoinen: Muoto 20">
              <a:extLst>
                <a:ext uri="{FF2B5EF4-FFF2-40B4-BE49-F238E27FC236}">
                  <a16:creationId xmlns:a16="http://schemas.microsoft.com/office/drawing/2014/main" id="{A7A18610-02CE-7605-3DAC-9206844E2543}"/>
                </a:ext>
                <a:ext uri="{C183D7F6-B498-43B3-948B-1728B52AA6E4}">
                  <adec:decorative xmlns:adec="http://schemas.microsoft.com/office/drawing/2017/decorative" val="1"/>
                </a:ext>
              </a:extLst>
            </p:cNvPr>
            <p:cNvSpPr/>
            <p:nvPr/>
          </p:nvSpPr>
          <p:spPr>
            <a:xfrm>
              <a:off x="19042556" y="1149124"/>
              <a:ext cx="82114" cy="353216"/>
            </a:xfrm>
            <a:custGeom>
              <a:avLst/>
              <a:gdLst>
                <a:gd name="connsiteX0" fmla="*/ 0 w 82114"/>
                <a:gd name="connsiteY0" fmla="*/ 353216 h 353216"/>
                <a:gd name="connsiteX1" fmla="*/ 82114 w 82114"/>
                <a:gd name="connsiteY1" fmla="*/ 353216 h 353216"/>
                <a:gd name="connsiteX2" fmla="*/ 82114 w 82114"/>
                <a:gd name="connsiteY2" fmla="*/ 0 h 353216"/>
                <a:gd name="connsiteX3" fmla="*/ 0 w 82114"/>
                <a:gd name="connsiteY3" fmla="*/ 0 h 353216"/>
              </a:gdLst>
              <a:ahLst/>
              <a:cxnLst>
                <a:cxn ang="0">
                  <a:pos x="connsiteX0" y="connsiteY0"/>
                </a:cxn>
                <a:cxn ang="0">
                  <a:pos x="connsiteX1" y="connsiteY1"/>
                </a:cxn>
                <a:cxn ang="0">
                  <a:pos x="connsiteX2" y="connsiteY2"/>
                </a:cxn>
                <a:cxn ang="0">
                  <a:pos x="connsiteX3" y="connsiteY3"/>
                </a:cxn>
              </a:cxnLst>
              <a:rect l="l" t="t" r="r" b="b"/>
              <a:pathLst>
                <a:path w="82114" h="353216">
                  <a:moveTo>
                    <a:pt x="0" y="353216"/>
                  </a:moveTo>
                  <a:lnTo>
                    <a:pt x="82114" y="353216"/>
                  </a:lnTo>
                  <a:lnTo>
                    <a:pt x="82114" y="0"/>
                  </a:lnTo>
                  <a:lnTo>
                    <a:pt x="0" y="0"/>
                  </a:lnTo>
                  <a:close/>
                </a:path>
              </a:pathLst>
            </a:custGeom>
            <a:solidFill>
              <a:srgbClr val="1A3061"/>
            </a:solidFill>
            <a:ln w="360" cap="flat">
              <a:noFill/>
              <a:prstDash val="solid"/>
              <a:miter/>
            </a:ln>
          </p:spPr>
          <p:txBody>
            <a:bodyPr rtlCol="0" anchor="ctr"/>
            <a:lstStyle/>
            <a:p>
              <a:endParaRPr lang="fi-FI" sz="900"/>
            </a:p>
          </p:txBody>
        </p:sp>
        <p:sp>
          <p:nvSpPr>
            <p:cNvPr id="22" name="Vapaamuotoinen: Muoto 21">
              <a:extLst>
                <a:ext uri="{FF2B5EF4-FFF2-40B4-BE49-F238E27FC236}">
                  <a16:creationId xmlns:a16="http://schemas.microsoft.com/office/drawing/2014/main" id="{079B1F9A-6965-7ABD-A20A-C4852B9C2A1B}"/>
                </a:ext>
                <a:ext uri="{C183D7F6-B498-43B3-948B-1728B52AA6E4}">
                  <adec:decorative xmlns:adec="http://schemas.microsoft.com/office/drawing/2017/decorative" val="1"/>
                </a:ext>
              </a:extLst>
            </p:cNvPr>
            <p:cNvSpPr/>
            <p:nvPr/>
          </p:nvSpPr>
          <p:spPr>
            <a:xfrm>
              <a:off x="19029366" y="999402"/>
              <a:ext cx="109237" cy="103370"/>
            </a:xfrm>
            <a:custGeom>
              <a:avLst/>
              <a:gdLst>
                <a:gd name="connsiteX0" fmla="*/ 54251 w 109237"/>
                <a:gd name="connsiteY0" fmla="*/ 103371 h 103370"/>
                <a:gd name="connsiteX1" fmla="*/ 93112 w 109237"/>
                <a:gd name="connsiteY1" fmla="*/ 87982 h 103370"/>
                <a:gd name="connsiteX2" fmla="*/ 109238 w 109237"/>
                <a:gd name="connsiteY2" fmla="*/ 52780 h 103370"/>
                <a:gd name="connsiteX3" fmla="*/ 92745 w 109237"/>
                <a:gd name="connsiteY3" fmla="*/ 15760 h 103370"/>
                <a:gd name="connsiteX4" fmla="*/ 54251 w 109237"/>
                <a:gd name="connsiteY4" fmla="*/ 0 h 103370"/>
                <a:gd name="connsiteX5" fmla="*/ 16130 w 109237"/>
                <a:gd name="connsiteY5" fmla="*/ 15760 h 103370"/>
                <a:gd name="connsiteX6" fmla="*/ 0 w 109237"/>
                <a:gd name="connsiteY6" fmla="*/ 52780 h 103370"/>
                <a:gd name="connsiteX7" fmla="*/ 16130 w 109237"/>
                <a:gd name="connsiteY7" fmla="*/ 87982 h 103370"/>
                <a:gd name="connsiteX8" fmla="*/ 54251 w 109237"/>
                <a:gd name="connsiteY8" fmla="*/ 103371 h 103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9237" h="103370">
                  <a:moveTo>
                    <a:pt x="54251" y="103371"/>
                  </a:moveTo>
                  <a:cubicBezTo>
                    <a:pt x="69389" y="103371"/>
                    <a:pt x="82355" y="98241"/>
                    <a:pt x="93112" y="87982"/>
                  </a:cubicBezTo>
                  <a:cubicBezTo>
                    <a:pt x="103857" y="77708"/>
                    <a:pt x="109238" y="65987"/>
                    <a:pt x="109238" y="52780"/>
                  </a:cubicBezTo>
                  <a:cubicBezTo>
                    <a:pt x="109238" y="38618"/>
                    <a:pt x="103741" y="26275"/>
                    <a:pt x="92745" y="15760"/>
                  </a:cubicBezTo>
                  <a:cubicBezTo>
                    <a:pt x="81747" y="5259"/>
                    <a:pt x="68906" y="0"/>
                    <a:pt x="54251" y="0"/>
                  </a:cubicBezTo>
                  <a:cubicBezTo>
                    <a:pt x="39586" y="0"/>
                    <a:pt x="26872" y="5259"/>
                    <a:pt x="16130" y="15760"/>
                  </a:cubicBezTo>
                  <a:cubicBezTo>
                    <a:pt x="5374" y="26275"/>
                    <a:pt x="0" y="38618"/>
                    <a:pt x="0" y="52780"/>
                  </a:cubicBezTo>
                  <a:cubicBezTo>
                    <a:pt x="0" y="65987"/>
                    <a:pt x="5374" y="77708"/>
                    <a:pt x="16130" y="87982"/>
                  </a:cubicBezTo>
                  <a:cubicBezTo>
                    <a:pt x="26872" y="98241"/>
                    <a:pt x="39586" y="103371"/>
                    <a:pt x="54251" y="103371"/>
                  </a:cubicBezTo>
                  <a:close/>
                </a:path>
              </a:pathLst>
            </a:custGeom>
            <a:solidFill>
              <a:srgbClr val="1A3061"/>
            </a:solidFill>
            <a:ln w="360" cap="flat">
              <a:noFill/>
              <a:prstDash val="solid"/>
              <a:miter/>
            </a:ln>
          </p:spPr>
          <p:txBody>
            <a:bodyPr rtlCol="0" anchor="ctr"/>
            <a:lstStyle/>
            <a:p>
              <a:endParaRPr lang="fi-FI" sz="900"/>
            </a:p>
          </p:txBody>
        </p:sp>
        <p:sp>
          <p:nvSpPr>
            <p:cNvPr id="23" name="Vapaamuotoinen: Muoto 22">
              <a:extLst>
                <a:ext uri="{FF2B5EF4-FFF2-40B4-BE49-F238E27FC236}">
                  <a16:creationId xmlns:a16="http://schemas.microsoft.com/office/drawing/2014/main" id="{BD5B49D8-7479-C7EB-3659-DDAF0BF83122}"/>
                </a:ext>
                <a:ext uri="{C183D7F6-B498-43B3-948B-1728B52AA6E4}">
                  <adec:decorative xmlns:adec="http://schemas.microsoft.com/office/drawing/2017/decorative" val="1"/>
                </a:ext>
              </a:extLst>
            </p:cNvPr>
            <p:cNvSpPr/>
            <p:nvPr/>
          </p:nvSpPr>
          <p:spPr>
            <a:xfrm>
              <a:off x="19756400" y="1138371"/>
              <a:ext cx="284612" cy="375376"/>
            </a:xfrm>
            <a:custGeom>
              <a:avLst/>
              <a:gdLst>
                <a:gd name="connsiteX0" fmla="*/ 255645 w 284612"/>
                <a:gd name="connsiteY0" fmla="*/ 185118 h 375376"/>
                <a:gd name="connsiteX1" fmla="*/ 179768 w 284612"/>
                <a:gd name="connsiteY1" fmla="*/ 148821 h 375376"/>
                <a:gd name="connsiteX2" fmla="*/ 146777 w 284612"/>
                <a:gd name="connsiteY2" fmla="*/ 141496 h 375376"/>
                <a:gd name="connsiteX3" fmla="*/ 107918 w 284612"/>
                <a:gd name="connsiteY3" fmla="*/ 127565 h 375376"/>
                <a:gd name="connsiteX4" fmla="*/ 94721 w 284612"/>
                <a:gd name="connsiteY4" fmla="*/ 103371 h 375376"/>
                <a:gd name="connsiteX5" fmla="*/ 108285 w 284612"/>
                <a:gd name="connsiteY5" fmla="*/ 77708 h 375376"/>
                <a:gd name="connsiteX6" fmla="*/ 143844 w 284612"/>
                <a:gd name="connsiteY6" fmla="*/ 67445 h 375376"/>
                <a:gd name="connsiteX7" fmla="*/ 186728 w 284612"/>
                <a:gd name="connsiteY7" fmla="*/ 80642 h 375376"/>
                <a:gd name="connsiteX8" fmla="*/ 208747 w 284612"/>
                <a:gd name="connsiteY8" fmla="*/ 112287 h 375376"/>
                <a:gd name="connsiteX9" fmla="*/ 279141 w 284612"/>
                <a:gd name="connsiteY9" fmla="*/ 85008 h 375376"/>
                <a:gd name="connsiteX10" fmla="*/ 235479 w 284612"/>
                <a:gd name="connsiteY10" fmla="*/ 25652 h 375376"/>
                <a:gd name="connsiteX11" fmla="*/ 146777 w 284612"/>
                <a:gd name="connsiteY11" fmla="*/ 0 h 375376"/>
                <a:gd name="connsiteX12" fmla="*/ 79699 w 284612"/>
                <a:gd name="connsiteY12" fmla="*/ 15022 h 375376"/>
                <a:gd name="connsiteX13" fmla="*/ 33132 w 284612"/>
                <a:gd name="connsiteY13" fmla="*/ 55343 h 375376"/>
                <a:gd name="connsiteX14" fmla="*/ 16278 w 284612"/>
                <a:gd name="connsiteY14" fmla="*/ 110700 h 375376"/>
                <a:gd name="connsiteX15" fmla="*/ 42300 w 284612"/>
                <a:gd name="connsiteY15" fmla="*/ 175946 h 375376"/>
                <a:gd name="connsiteX16" fmla="*/ 121848 w 284612"/>
                <a:gd name="connsiteY16" fmla="*/ 213347 h 375376"/>
                <a:gd name="connsiteX17" fmla="*/ 156302 w 284612"/>
                <a:gd name="connsiteY17" fmla="*/ 221411 h 375376"/>
                <a:gd name="connsiteX18" fmla="*/ 192962 w 284612"/>
                <a:gd name="connsiteY18" fmla="*/ 236065 h 375376"/>
                <a:gd name="connsiteX19" fmla="*/ 205435 w 284612"/>
                <a:gd name="connsiteY19" fmla="*/ 262466 h 375376"/>
                <a:gd name="connsiteX20" fmla="*/ 190766 w 284612"/>
                <a:gd name="connsiteY20" fmla="*/ 293251 h 375376"/>
                <a:gd name="connsiteX21" fmla="*/ 150434 w 284612"/>
                <a:gd name="connsiteY21" fmla="*/ 304983 h 375376"/>
                <a:gd name="connsiteX22" fmla="*/ 96182 w 284612"/>
                <a:gd name="connsiteY22" fmla="*/ 286660 h 375376"/>
                <a:gd name="connsiteX23" fmla="*/ 71243 w 284612"/>
                <a:gd name="connsiteY23" fmla="*/ 247509 h 375376"/>
                <a:gd name="connsiteX24" fmla="*/ 0 w 284612"/>
                <a:gd name="connsiteY24" fmla="*/ 272463 h 375376"/>
                <a:gd name="connsiteX25" fmla="*/ 48902 w 284612"/>
                <a:gd name="connsiteY25" fmla="*/ 346042 h 375376"/>
                <a:gd name="connsiteX26" fmla="*/ 148973 w 284612"/>
                <a:gd name="connsiteY26" fmla="*/ 375376 h 375376"/>
                <a:gd name="connsiteX27" fmla="*/ 219366 w 284612"/>
                <a:gd name="connsiteY27" fmla="*/ 359602 h 375376"/>
                <a:gd name="connsiteX28" fmla="*/ 267381 w 284612"/>
                <a:gd name="connsiteY28" fmla="*/ 316718 h 375376"/>
                <a:gd name="connsiteX29" fmla="*/ 284612 w 284612"/>
                <a:gd name="connsiteY29" fmla="*/ 256598 h 375376"/>
                <a:gd name="connsiteX30" fmla="*/ 255645 w 284612"/>
                <a:gd name="connsiteY30" fmla="*/ 185118 h 375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84612" h="375376">
                  <a:moveTo>
                    <a:pt x="255645" y="185118"/>
                  </a:moveTo>
                  <a:cubicBezTo>
                    <a:pt x="236333" y="168253"/>
                    <a:pt x="211047" y="156151"/>
                    <a:pt x="179768" y="148821"/>
                  </a:cubicBezTo>
                  <a:lnTo>
                    <a:pt x="146777" y="141496"/>
                  </a:lnTo>
                  <a:cubicBezTo>
                    <a:pt x="129657" y="137583"/>
                    <a:pt x="116719" y="132946"/>
                    <a:pt x="107918" y="127565"/>
                  </a:cubicBezTo>
                  <a:cubicBezTo>
                    <a:pt x="99116" y="122190"/>
                    <a:pt x="94721" y="114127"/>
                    <a:pt x="94721" y="103371"/>
                  </a:cubicBezTo>
                  <a:cubicBezTo>
                    <a:pt x="94721" y="93112"/>
                    <a:pt x="99232" y="84566"/>
                    <a:pt x="108285" y="77708"/>
                  </a:cubicBezTo>
                  <a:cubicBezTo>
                    <a:pt x="117328" y="70876"/>
                    <a:pt x="129189" y="67445"/>
                    <a:pt x="143844" y="67445"/>
                  </a:cubicBezTo>
                  <a:cubicBezTo>
                    <a:pt x="160453" y="67445"/>
                    <a:pt x="174751" y="71840"/>
                    <a:pt x="186728" y="80642"/>
                  </a:cubicBezTo>
                  <a:cubicBezTo>
                    <a:pt x="197091" y="88259"/>
                    <a:pt x="204417" y="98814"/>
                    <a:pt x="208747" y="112287"/>
                  </a:cubicBezTo>
                  <a:lnTo>
                    <a:pt x="279141" y="85008"/>
                  </a:lnTo>
                  <a:cubicBezTo>
                    <a:pt x="271646" y="61275"/>
                    <a:pt x="257157" y="41462"/>
                    <a:pt x="235479" y="25652"/>
                  </a:cubicBezTo>
                  <a:cubicBezTo>
                    <a:pt x="212023" y="8560"/>
                    <a:pt x="182447" y="0"/>
                    <a:pt x="146777" y="0"/>
                  </a:cubicBezTo>
                  <a:cubicBezTo>
                    <a:pt x="121848" y="0"/>
                    <a:pt x="99483" y="5018"/>
                    <a:pt x="79699" y="15022"/>
                  </a:cubicBezTo>
                  <a:cubicBezTo>
                    <a:pt x="59900" y="25054"/>
                    <a:pt x="44381" y="38492"/>
                    <a:pt x="33132" y="55343"/>
                  </a:cubicBezTo>
                  <a:cubicBezTo>
                    <a:pt x="21894" y="72208"/>
                    <a:pt x="16278" y="90671"/>
                    <a:pt x="16278" y="110700"/>
                  </a:cubicBezTo>
                  <a:cubicBezTo>
                    <a:pt x="16278" y="137583"/>
                    <a:pt x="24954" y="159336"/>
                    <a:pt x="42300" y="175946"/>
                  </a:cubicBezTo>
                  <a:cubicBezTo>
                    <a:pt x="59648" y="192569"/>
                    <a:pt x="86164" y="205043"/>
                    <a:pt x="121848" y="213347"/>
                  </a:cubicBezTo>
                  <a:lnTo>
                    <a:pt x="156302" y="221411"/>
                  </a:lnTo>
                  <a:cubicBezTo>
                    <a:pt x="172439" y="225320"/>
                    <a:pt x="184646" y="230212"/>
                    <a:pt x="192962" y="236065"/>
                  </a:cubicBezTo>
                  <a:cubicBezTo>
                    <a:pt x="201267" y="241933"/>
                    <a:pt x="205435" y="250734"/>
                    <a:pt x="205435" y="262466"/>
                  </a:cubicBezTo>
                  <a:cubicBezTo>
                    <a:pt x="205435" y="275180"/>
                    <a:pt x="200533" y="285440"/>
                    <a:pt x="190766" y="293251"/>
                  </a:cubicBezTo>
                  <a:cubicBezTo>
                    <a:pt x="180975" y="301074"/>
                    <a:pt x="167552" y="304983"/>
                    <a:pt x="150434" y="304983"/>
                  </a:cubicBezTo>
                  <a:cubicBezTo>
                    <a:pt x="128921" y="304983"/>
                    <a:pt x="110851" y="298888"/>
                    <a:pt x="96182" y="286660"/>
                  </a:cubicBezTo>
                  <a:cubicBezTo>
                    <a:pt x="83421" y="276030"/>
                    <a:pt x="75102" y="262974"/>
                    <a:pt x="71243" y="247509"/>
                  </a:cubicBezTo>
                  <a:lnTo>
                    <a:pt x="0" y="272463"/>
                  </a:lnTo>
                  <a:cubicBezTo>
                    <a:pt x="7110" y="303039"/>
                    <a:pt x="23341" y="327625"/>
                    <a:pt x="48902" y="346042"/>
                  </a:cubicBezTo>
                  <a:cubicBezTo>
                    <a:pt x="76030" y="365585"/>
                    <a:pt x="109390" y="375376"/>
                    <a:pt x="148973" y="375376"/>
                  </a:cubicBezTo>
                  <a:cubicBezTo>
                    <a:pt x="175363" y="375376"/>
                    <a:pt x="198830" y="370106"/>
                    <a:pt x="219366" y="359602"/>
                  </a:cubicBezTo>
                  <a:cubicBezTo>
                    <a:pt x="239885" y="349102"/>
                    <a:pt x="255887" y="334800"/>
                    <a:pt x="267381" y="316718"/>
                  </a:cubicBezTo>
                  <a:cubicBezTo>
                    <a:pt x="278861" y="298647"/>
                    <a:pt x="284612" y="278597"/>
                    <a:pt x="284612" y="256598"/>
                  </a:cubicBezTo>
                  <a:cubicBezTo>
                    <a:pt x="284612" y="225806"/>
                    <a:pt x="274950" y="201979"/>
                    <a:pt x="255645" y="185118"/>
                  </a:cubicBezTo>
                  <a:close/>
                </a:path>
              </a:pathLst>
            </a:custGeom>
            <a:solidFill>
              <a:srgbClr val="1A3061"/>
            </a:solidFill>
            <a:ln w="360" cap="flat">
              <a:noFill/>
              <a:prstDash val="solid"/>
              <a:miter/>
            </a:ln>
          </p:spPr>
          <p:txBody>
            <a:bodyPr rtlCol="0" anchor="ctr"/>
            <a:lstStyle/>
            <a:p>
              <a:endParaRPr lang="fi-FI" sz="900"/>
            </a:p>
          </p:txBody>
        </p:sp>
        <p:sp>
          <p:nvSpPr>
            <p:cNvPr id="24" name="Vapaamuotoinen: Muoto 23">
              <a:extLst>
                <a:ext uri="{FF2B5EF4-FFF2-40B4-BE49-F238E27FC236}">
                  <a16:creationId xmlns:a16="http://schemas.microsoft.com/office/drawing/2014/main" id="{B51CA7B1-97EE-10FB-F881-D601B0BC9B98}"/>
                </a:ext>
                <a:ext uri="{C183D7F6-B498-43B3-948B-1728B52AA6E4}">
                  <adec:decorative xmlns:adec="http://schemas.microsoft.com/office/drawing/2017/decorative" val="1"/>
                </a:ext>
              </a:extLst>
            </p:cNvPr>
            <p:cNvSpPr/>
            <p:nvPr/>
          </p:nvSpPr>
          <p:spPr>
            <a:xfrm>
              <a:off x="21399694" y="1138371"/>
              <a:ext cx="284612" cy="375376"/>
            </a:xfrm>
            <a:custGeom>
              <a:avLst/>
              <a:gdLst>
                <a:gd name="connsiteX0" fmla="*/ 255645 w 284612"/>
                <a:gd name="connsiteY0" fmla="*/ 185118 h 375376"/>
                <a:gd name="connsiteX1" fmla="*/ 179768 w 284612"/>
                <a:gd name="connsiteY1" fmla="*/ 148821 h 375376"/>
                <a:gd name="connsiteX2" fmla="*/ 146777 w 284612"/>
                <a:gd name="connsiteY2" fmla="*/ 141496 h 375376"/>
                <a:gd name="connsiteX3" fmla="*/ 107918 w 284612"/>
                <a:gd name="connsiteY3" fmla="*/ 127565 h 375376"/>
                <a:gd name="connsiteX4" fmla="*/ 94721 w 284612"/>
                <a:gd name="connsiteY4" fmla="*/ 103371 h 375376"/>
                <a:gd name="connsiteX5" fmla="*/ 108285 w 284612"/>
                <a:gd name="connsiteY5" fmla="*/ 77708 h 375376"/>
                <a:gd name="connsiteX6" fmla="*/ 143844 w 284612"/>
                <a:gd name="connsiteY6" fmla="*/ 67445 h 375376"/>
                <a:gd name="connsiteX7" fmla="*/ 186728 w 284612"/>
                <a:gd name="connsiteY7" fmla="*/ 80642 h 375376"/>
                <a:gd name="connsiteX8" fmla="*/ 208747 w 284612"/>
                <a:gd name="connsiteY8" fmla="*/ 112287 h 375376"/>
                <a:gd name="connsiteX9" fmla="*/ 279141 w 284612"/>
                <a:gd name="connsiteY9" fmla="*/ 85008 h 375376"/>
                <a:gd name="connsiteX10" fmla="*/ 235479 w 284612"/>
                <a:gd name="connsiteY10" fmla="*/ 25652 h 375376"/>
                <a:gd name="connsiteX11" fmla="*/ 146777 w 284612"/>
                <a:gd name="connsiteY11" fmla="*/ 0 h 375376"/>
                <a:gd name="connsiteX12" fmla="*/ 79699 w 284612"/>
                <a:gd name="connsiteY12" fmla="*/ 15022 h 375376"/>
                <a:gd name="connsiteX13" fmla="*/ 33132 w 284612"/>
                <a:gd name="connsiteY13" fmla="*/ 55343 h 375376"/>
                <a:gd name="connsiteX14" fmla="*/ 16278 w 284612"/>
                <a:gd name="connsiteY14" fmla="*/ 110700 h 375376"/>
                <a:gd name="connsiteX15" fmla="*/ 42300 w 284612"/>
                <a:gd name="connsiteY15" fmla="*/ 175946 h 375376"/>
                <a:gd name="connsiteX16" fmla="*/ 121848 w 284612"/>
                <a:gd name="connsiteY16" fmla="*/ 213347 h 375376"/>
                <a:gd name="connsiteX17" fmla="*/ 156302 w 284612"/>
                <a:gd name="connsiteY17" fmla="*/ 221411 h 375376"/>
                <a:gd name="connsiteX18" fmla="*/ 192962 w 284612"/>
                <a:gd name="connsiteY18" fmla="*/ 236065 h 375376"/>
                <a:gd name="connsiteX19" fmla="*/ 205435 w 284612"/>
                <a:gd name="connsiteY19" fmla="*/ 262466 h 375376"/>
                <a:gd name="connsiteX20" fmla="*/ 190766 w 284612"/>
                <a:gd name="connsiteY20" fmla="*/ 293251 h 375376"/>
                <a:gd name="connsiteX21" fmla="*/ 150434 w 284612"/>
                <a:gd name="connsiteY21" fmla="*/ 304983 h 375376"/>
                <a:gd name="connsiteX22" fmla="*/ 96182 w 284612"/>
                <a:gd name="connsiteY22" fmla="*/ 286660 h 375376"/>
                <a:gd name="connsiteX23" fmla="*/ 71228 w 284612"/>
                <a:gd name="connsiteY23" fmla="*/ 247509 h 375376"/>
                <a:gd name="connsiteX24" fmla="*/ 0 w 284612"/>
                <a:gd name="connsiteY24" fmla="*/ 272463 h 375376"/>
                <a:gd name="connsiteX25" fmla="*/ 48902 w 284612"/>
                <a:gd name="connsiteY25" fmla="*/ 346042 h 375376"/>
                <a:gd name="connsiteX26" fmla="*/ 148973 w 284612"/>
                <a:gd name="connsiteY26" fmla="*/ 375376 h 375376"/>
                <a:gd name="connsiteX27" fmla="*/ 219352 w 284612"/>
                <a:gd name="connsiteY27" fmla="*/ 359602 h 375376"/>
                <a:gd name="connsiteX28" fmla="*/ 267381 w 284612"/>
                <a:gd name="connsiteY28" fmla="*/ 316718 h 375376"/>
                <a:gd name="connsiteX29" fmla="*/ 284612 w 284612"/>
                <a:gd name="connsiteY29" fmla="*/ 256598 h 375376"/>
                <a:gd name="connsiteX30" fmla="*/ 255645 w 284612"/>
                <a:gd name="connsiteY30" fmla="*/ 185118 h 375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84612" h="375376">
                  <a:moveTo>
                    <a:pt x="255645" y="185118"/>
                  </a:moveTo>
                  <a:cubicBezTo>
                    <a:pt x="236333" y="168253"/>
                    <a:pt x="211033" y="156151"/>
                    <a:pt x="179768" y="148821"/>
                  </a:cubicBezTo>
                  <a:lnTo>
                    <a:pt x="146777" y="141496"/>
                  </a:lnTo>
                  <a:cubicBezTo>
                    <a:pt x="129657" y="137583"/>
                    <a:pt x="116715" y="132946"/>
                    <a:pt x="107918" y="127565"/>
                  </a:cubicBezTo>
                  <a:cubicBezTo>
                    <a:pt x="99116" y="122190"/>
                    <a:pt x="94721" y="114127"/>
                    <a:pt x="94721" y="103371"/>
                  </a:cubicBezTo>
                  <a:cubicBezTo>
                    <a:pt x="94721" y="93112"/>
                    <a:pt x="99230" y="84566"/>
                    <a:pt x="108285" y="77708"/>
                  </a:cubicBezTo>
                  <a:cubicBezTo>
                    <a:pt x="117328" y="70876"/>
                    <a:pt x="129175" y="67445"/>
                    <a:pt x="143844" y="67445"/>
                  </a:cubicBezTo>
                  <a:cubicBezTo>
                    <a:pt x="160452" y="67445"/>
                    <a:pt x="174751" y="71840"/>
                    <a:pt x="186728" y="80642"/>
                  </a:cubicBezTo>
                  <a:cubicBezTo>
                    <a:pt x="197091" y="88259"/>
                    <a:pt x="204417" y="98814"/>
                    <a:pt x="208747" y="112287"/>
                  </a:cubicBezTo>
                  <a:lnTo>
                    <a:pt x="279141" y="85008"/>
                  </a:lnTo>
                  <a:cubicBezTo>
                    <a:pt x="271636" y="61275"/>
                    <a:pt x="257157" y="41462"/>
                    <a:pt x="235479" y="25652"/>
                  </a:cubicBezTo>
                  <a:cubicBezTo>
                    <a:pt x="212023" y="8560"/>
                    <a:pt x="182447" y="0"/>
                    <a:pt x="146777" y="0"/>
                  </a:cubicBezTo>
                  <a:cubicBezTo>
                    <a:pt x="121848" y="0"/>
                    <a:pt x="99483" y="5018"/>
                    <a:pt x="79699" y="15022"/>
                  </a:cubicBezTo>
                  <a:cubicBezTo>
                    <a:pt x="59900" y="25054"/>
                    <a:pt x="44370" y="38492"/>
                    <a:pt x="33132" y="55343"/>
                  </a:cubicBezTo>
                  <a:cubicBezTo>
                    <a:pt x="21893" y="72208"/>
                    <a:pt x="16278" y="90671"/>
                    <a:pt x="16278" y="110700"/>
                  </a:cubicBezTo>
                  <a:cubicBezTo>
                    <a:pt x="16278" y="137583"/>
                    <a:pt x="24952" y="159336"/>
                    <a:pt x="42300" y="175946"/>
                  </a:cubicBezTo>
                  <a:cubicBezTo>
                    <a:pt x="59648" y="192569"/>
                    <a:pt x="86164" y="205043"/>
                    <a:pt x="121848" y="213347"/>
                  </a:cubicBezTo>
                  <a:lnTo>
                    <a:pt x="156302" y="221411"/>
                  </a:lnTo>
                  <a:cubicBezTo>
                    <a:pt x="172439" y="225320"/>
                    <a:pt x="184646" y="230212"/>
                    <a:pt x="192962" y="236065"/>
                  </a:cubicBezTo>
                  <a:cubicBezTo>
                    <a:pt x="201267" y="241933"/>
                    <a:pt x="205435" y="250734"/>
                    <a:pt x="205435" y="262466"/>
                  </a:cubicBezTo>
                  <a:cubicBezTo>
                    <a:pt x="205435" y="275180"/>
                    <a:pt x="200532" y="285440"/>
                    <a:pt x="190766" y="293251"/>
                  </a:cubicBezTo>
                  <a:cubicBezTo>
                    <a:pt x="180975" y="301074"/>
                    <a:pt x="167540" y="304983"/>
                    <a:pt x="150434" y="304983"/>
                  </a:cubicBezTo>
                  <a:cubicBezTo>
                    <a:pt x="128921" y="304983"/>
                    <a:pt x="110851" y="298888"/>
                    <a:pt x="96182" y="286660"/>
                  </a:cubicBezTo>
                  <a:cubicBezTo>
                    <a:pt x="83421" y="276030"/>
                    <a:pt x="75102" y="262974"/>
                    <a:pt x="71228" y="247509"/>
                  </a:cubicBezTo>
                  <a:lnTo>
                    <a:pt x="0" y="272463"/>
                  </a:lnTo>
                  <a:cubicBezTo>
                    <a:pt x="7110" y="303039"/>
                    <a:pt x="23341" y="327625"/>
                    <a:pt x="48902" y="346042"/>
                  </a:cubicBezTo>
                  <a:cubicBezTo>
                    <a:pt x="76027" y="365585"/>
                    <a:pt x="109390" y="375376"/>
                    <a:pt x="148973" y="375376"/>
                  </a:cubicBezTo>
                  <a:cubicBezTo>
                    <a:pt x="175363" y="375376"/>
                    <a:pt x="198830" y="370106"/>
                    <a:pt x="219352" y="359602"/>
                  </a:cubicBezTo>
                  <a:cubicBezTo>
                    <a:pt x="239885" y="349102"/>
                    <a:pt x="255887" y="334800"/>
                    <a:pt x="267381" y="316718"/>
                  </a:cubicBezTo>
                  <a:cubicBezTo>
                    <a:pt x="278859" y="298647"/>
                    <a:pt x="284612" y="278597"/>
                    <a:pt x="284612" y="256598"/>
                  </a:cubicBezTo>
                  <a:cubicBezTo>
                    <a:pt x="284612" y="225806"/>
                    <a:pt x="274950" y="201979"/>
                    <a:pt x="255645" y="185118"/>
                  </a:cubicBezTo>
                  <a:close/>
                </a:path>
              </a:pathLst>
            </a:custGeom>
            <a:solidFill>
              <a:srgbClr val="1A3061"/>
            </a:solidFill>
            <a:ln w="360" cap="flat">
              <a:noFill/>
              <a:prstDash val="solid"/>
              <a:miter/>
            </a:ln>
          </p:spPr>
          <p:txBody>
            <a:bodyPr rtlCol="0" anchor="ctr"/>
            <a:lstStyle/>
            <a:p>
              <a:endParaRPr lang="fi-FI" sz="900"/>
            </a:p>
          </p:txBody>
        </p:sp>
        <p:sp>
          <p:nvSpPr>
            <p:cNvPr id="25" name="Vapaamuotoinen: Muoto 24">
              <a:extLst>
                <a:ext uri="{FF2B5EF4-FFF2-40B4-BE49-F238E27FC236}">
                  <a16:creationId xmlns:a16="http://schemas.microsoft.com/office/drawing/2014/main" id="{03F3995C-4EC0-B7D9-09C9-32A019FB6652}"/>
                </a:ext>
                <a:ext uri="{C183D7F6-B498-43B3-948B-1728B52AA6E4}">
                  <adec:decorative xmlns:adec="http://schemas.microsoft.com/office/drawing/2017/decorative" val="1"/>
                </a:ext>
              </a:extLst>
            </p:cNvPr>
            <p:cNvSpPr/>
            <p:nvPr/>
          </p:nvSpPr>
          <p:spPr>
            <a:xfrm>
              <a:off x="21014397" y="1138699"/>
              <a:ext cx="353176" cy="374638"/>
            </a:xfrm>
            <a:custGeom>
              <a:avLst/>
              <a:gdLst>
                <a:gd name="connsiteX0" fmla="*/ 317926 w 353176"/>
                <a:gd name="connsiteY0" fmla="*/ 264626 h 374638"/>
                <a:gd name="connsiteX1" fmla="*/ 312314 w 353176"/>
                <a:gd name="connsiteY1" fmla="*/ 262099 h 374638"/>
                <a:gd name="connsiteX2" fmla="*/ 310294 w 353176"/>
                <a:gd name="connsiteY2" fmla="*/ 261073 h 374638"/>
                <a:gd name="connsiteX3" fmla="*/ 278217 w 353176"/>
                <a:gd name="connsiteY3" fmla="*/ 246112 h 374638"/>
                <a:gd name="connsiteX4" fmla="*/ 244868 w 353176"/>
                <a:gd name="connsiteY4" fmla="*/ 285922 h 374638"/>
                <a:gd name="connsiteX5" fmla="*/ 184748 w 353176"/>
                <a:gd name="connsiteY5" fmla="*/ 303525 h 374638"/>
                <a:gd name="connsiteX6" fmla="*/ 128671 w 353176"/>
                <a:gd name="connsiteY6" fmla="*/ 289227 h 374638"/>
                <a:gd name="connsiteX7" fmla="*/ 90163 w 353176"/>
                <a:gd name="connsiteY7" fmla="*/ 248539 h 374638"/>
                <a:gd name="connsiteX8" fmla="*/ 78166 w 353176"/>
                <a:gd name="connsiteY8" fmla="*/ 211875 h 374638"/>
                <a:gd name="connsiteX9" fmla="*/ 351173 w 353176"/>
                <a:gd name="connsiteY9" fmla="*/ 211875 h 374638"/>
                <a:gd name="connsiteX10" fmla="*/ 339081 w 353176"/>
                <a:gd name="connsiteY10" fmla="*/ 104465 h 374638"/>
                <a:gd name="connsiteX11" fmla="*/ 277493 w 353176"/>
                <a:gd name="connsiteY11" fmla="*/ 27862 h 374638"/>
                <a:gd name="connsiteX12" fmla="*/ 178146 w 353176"/>
                <a:gd name="connsiteY12" fmla="*/ 0 h 374638"/>
                <a:gd name="connsiteX13" fmla="*/ 86877 w 353176"/>
                <a:gd name="connsiteY13" fmla="*/ 24932 h 374638"/>
                <a:gd name="connsiteX14" fmla="*/ 23089 w 353176"/>
                <a:gd name="connsiteY14" fmla="*/ 92744 h 374638"/>
                <a:gd name="connsiteX15" fmla="*/ 0 w 353176"/>
                <a:gd name="connsiteY15" fmla="*/ 186947 h 374638"/>
                <a:gd name="connsiteX16" fmla="*/ 23456 w 353176"/>
                <a:gd name="connsiteY16" fmla="*/ 281898 h 374638"/>
                <a:gd name="connsiteX17" fmla="*/ 89074 w 353176"/>
                <a:gd name="connsiteY17" fmla="*/ 349710 h 374638"/>
                <a:gd name="connsiteX18" fmla="*/ 183291 w 353176"/>
                <a:gd name="connsiteY18" fmla="*/ 374638 h 374638"/>
                <a:gd name="connsiteX19" fmla="*/ 283361 w 353176"/>
                <a:gd name="connsiteY19" fmla="*/ 349343 h 374638"/>
                <a:gd name="connsiteX20" fmla="*/ 347059 w 353176"/>
                <a:gd name="connsiteY20" fmla="*/ 278204 h 374638"/>
                <a:gd name="connsiteX21" fmla="*/ 317926 w 353176"/>
                <a:gd name="connsiteY21" fmla="*/ 264626 h 374638"/>
                <a:gd name="connsiteX22" fmla="*/ 88335 w 353176"/>
                <a:gd name="connsiteY22" fmla="*/ 124998 h 374638"/>
                <a:gd name="connsiteX23" fmla="*/ 123537 w 353176"/>
                <a:gd name="connsiteY23" fmla="*/ 83576 h 374638"/>
                <a:gd name="connsiteX24" fmla="*/ 177423 w 353176"/>
                <a:gd name="connsiteY24" fmla="*/ 68921 h 374638"/>
                <a:gd name="connsiteX25" fmla="*/ 230570 w 353176"/>
                <a:gd name="connsiteY25" fmla="*/ 82114 h 374638"/>
                <a:gd name="connsiteX26" fmla="*/ 265034 w 353176"/>
                <a:gd name="connsiteY26" fmla="*/ 119869 h 374638"/>
                <a:gd name="connsiteX27" fmla="*/ 273810 w 353176"/>
                <a:gd name="connsiteY27" fmla="*/ 145168 h 374638"/>
                <a:gd name="connsiteX28" fmla="*/ 81276 w 353176"/>
                <a:gd name="connsiteY28" fmla="*/ 145168 h 374638"/>
                <a:gd name="connsiteX29" fmla="*/ 88335 w 353176"/>
                <a:gd name="connsiteY29" fmla="*/ 124998 h 374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53176" h="374638">
                  <a:moveTo>
                    <a:pt x="317926" y="264626"/>
                  </a:moveTo>
                  <a:cubicBezTo>
                    <a:pt x="316086" y="263852"/>
                    <a:pt x="314218" y="263013"/>
                    <a:pt x="312314" y="262099"/>
                  </a:cubicBezTo>
                  <a:cubicBezTo>
                    <a:pt x="311615" y="261757"/>
                    <a:pt x="310978" y="261415"/>
                    <a:pt x="310294" y="261073"/>
                  </a:cubicBezTo>
                  <a:lnTo>
                    <a:pt x="278217" y="246112"/>
                  </a:lnTo>
                  <a:cubicBezTo>
                    <a:pt x="271117" y="262265"/>
                    <a:pt x="260020" y="275537"/>
                    <a:pt x="244868" y="285922"/>
                  </a:cubicBezTo>
                  <a:cubicBezTo>
                    <a:pt x="227748" y="297657"/>
                    <a:pt x="207722" y="303525"/>
                    <a:pt x="184748" y="303525"/>
                  </a:cubicBezTo>
                  <a:cubicBezTo>
                    <a:pt x="163733" y="303525"/>
                    <a:pt x="145025" y="298763"/>
                    <a:pt x="128671" y="289227"/>
                  </a:cubicBezTo>
                  <a:cubicBezTo>
                    <a:pt x="112274" y="279702"/>
                    <a:pt x="99448" y="266127"/>
                    <a:pt x="90163" y="248539"/>
                  </a:cubicBezTo>
                  <a:cubicBezTo>
                    <a:pt x="84336" y="237477"/>
                    <a:pt x="80337" y="225259"/>
                    <a:pt x="78166" y="211875"/>
                  </a:cubicBezTo>
                  <a:lnTo>
                    <a:pt x="351173" y="211875"/>
                  </a:lnTo>
                  <a:cubicBezTo>
                    <a:pt x="356051" y="172785"/>
                    <a:pt x="352022" y="136989"/>
                    <a:pt x="339081" y="104465"/>
                  </a:cubicBezTo>
                  <a:cubicBezTo>
                    <a:pt x="326119" y="71981"/>
                    <a:pt x="305596" y="46444"/>
                    <a:pt x="277493" y="27862"/>
                  </a:cubicBezTo>
                  <a:cubicBezTo>
                    <a:pt x="249375" y="9298"/>
                    <a:pt x="216268" y="0"/>
                    <a:pt x="178146" y="0"/>
                  </a:cubicBezTo>
                  <a:cubicBezTo>
                    <a:pt x="144430" y="0"/>
                    <a:pt x="114002" y="8319"/>
                    <a:pt x="86877" y="24932"/>
                  </a:cubicBezTo>
                  <a:cubicBezTo>
                    <a:pt x="59738" y="41552"/>
                    <a:pt x="38478" y="64159"/>
                    <a:pt x="23089" y="92744"/>
                  </a:cubicBezTo>
                  <a:cubicBezTo>
                    <a:pt x="7696" y="121341"/>
                    <a:pt x="0" y="152749"/>
                    <a:pt x="0" y="186947"/>
                  </a:cubicBezTo>
                  <a:cubicBezTo>
                    <a:pt x="0" y="221666"/>
                    <a:pt x="7811" y="253301"/>
                    <a:pt x="23456" y="281898"/>
                  </a:cubicBezTo>
                  <a:cubicBezTo>
                    <a:pt x="39090" y="310483"/>
                    <a:pt x="60959" y="333101"/>
                    <a:pt x="89074" y="349710"/>
                  </a:cubicBezTo>
                  <a:cubicBezTo>
                    <a:pt x="117166" y="366323"/>
                    <a:pt x="148570" y="374638"/>
                    <a:pt x="183291" y="374638"/>
                  </a:cubicBezTo>
                  <a:cubicBezTo>
                    <a:pt x="220916" y="374638"/>
                    <a:pt x="254264" y="366208"/>
                    <a:pt x="283361" y="349343"/>
                  </a:cubicBezTo>
                  <a:cubicBezTo>
                    <a:pt x="310827" y="333417"/>
                    <a:pt x="332008" y="309634"/>
                    <a:pt x="347059" y="278204"/>
                  </a:cubicBezTo>
                  <a:lnTo>
                    <a:pt x="317926" y="264626"/>
                  </a:lnTo>
                  <a:close/>
                  <a:moveTo>
                    <a:pt x="88335" y="124998"/>
                  </a:moveTo>
                  <a:cubicBezTo>
                    <a:pt x="96402" y="107169"/>
                    <a:pt x="108134" y="93367"/>
                    <a:pt x="123537" y="83576"/>
                  </a:cubicBezTo>
                  <a:cubicBezTo>
                    <a:pt x="138931" y="73810"/>
                    <a:pt x="156886" y="68921"/>
                    <a:pt x="177423" y="68921"/>
                  </a:cubicBezTo>
                  <a:cubicBezTo>
                    <a:pt x="197945" y="68921"/>
                    <a:pt x="215659" y="73313"/>
                    <a:pt x="230570" y="82114"/>
                  </a:cubicBezTo>
                  <a:cubicBezTo>
                    <a:pt x="245477" y="90916"/>
                    <a:pt x="256956" y="103500"/>
                    <a:pt x="265034" y="119869"/>
                  </a:cubicBezTo>
                  <a:cubicBezTo>
                    <a:pt x="268883" y="127705"/>
                    <a:pt x="271791" y="136150"/>
                    <a:pt x="273810" y="145168"/>
                  </a:cubicBezTo>
                  <a:lnTo>
                    <a:pt x="81276" y="145168"/>
                  </a:lnTo>
                  <a:cubicBezTo>
                    <a:pt x="83130" y="138094"/>
                    <a:pt x="85467" y="131363"/>
                    <a:pt x="88335" y="124998"/>
                  </a:cubicBezTo>
                  <a:close/>
                </a:path>
              </a:pathLst>
            </a:custGeom>
            <a:solidFill>
              <a:srgbClr val="1A3061"/>
            </a:solidFill>
            <a:ln w="360" cap="flat">
              <a:noFill/>
              <a:prstDash val="solid"/>
              <a:miter/>
            </a:ln>
          </p:spPr>
          <p:txBody>
            <a:bodyPr rtlCol="0" anchor="ctr"/>
            <a:lstStyle/>
            <a:p>
              <a:endParaRPr lang="fi-FI" sz="900"/>
            </a:p>
          </p:txBody>
        </p:sp>
        <p:sp>
          <p:nvSpPr>
            <p:cNvPr id="26" name="Vapaamuotoinen: Muoto 25">
              <a:extLst>
                <a:ext uri="{FF2B5EF4-FFF2-40B4-BE49-F238E27FC236}">
                  <a16:creationId xmlns:a16="http://schemas.microsoft.com/office/drawing/2014/main" id="{4076F9A0-6A4F-E4E9-2402-A9CCC2AE9494}"/>
                </a:ext>
                <a:ext uri="{C183D7F6-B498-43B3-948B-1728B52AA6E4}">
                  <adec:decorative xmlns:adec="http://schemas.microsoft.com/office/drawing/2017/decorative" val="1"/>
                </a:ext>
              </a:extLst>
            </p:cNvPr>
            <p:cNvSpPr/>
            <p:nvPr/>
          </p:nvSpPr>
          <p:spPr>
            <a:xfrm>
              <a:off x="22464394" y="1138371"/>
              <a:ext cx="284616" cy="375376"/>
            </a:xfrm>
            <a:custGeom>
              <a:avLst/>
              <a:gdLst>
                <a:gd name="connsiteX0" fmla="*/ 255649 w 284616"/>
                <a:gd name="connsiteY0" fmla="*/ 185118 h 375376"/>
                <a:gd name="connsiteX1" fmla="*/ 179768 w 284616"/>
                <a:gd name="connsiteY1" fmla="*/ 148821 h 375376"/>
                <a:gd name="connsiteX2" fmla="*/ 146777 w 284616"/>
                <a:gd name="connsiteY2" fmla="*/ 141496 h 375376"/>
                <a:gd name="connsiteX3" fmla="*/ 107918 w 284616"/>
                <a:gd name="connsiteY3" fmla="*/ 127565 h 375376"/>
                <a:gd name="connsiteX4" fmla="*/ 94724 w 284616"/>
                <a:gd name="connsiteY4" fmla="*/ 103371 h 375376"/>
                <a:gd name="connsiteX5" fmla="*/ 108289 w 284616"/>
                <a:gd name="connsiteY5" fmla="*/ 77708 h 375376"/>
                <a:gd name="connsiteX6" fmla="*/ 143844 w 284616"/>
                <a:gd name="connsiteY6" fmla="*/ 67445 h 375376"/>
                <a:gd name="connsiteX7" fmla="*/ 186730 w 284616"/>
                <a:gd name="connsiteY7" fmla="*/ 80642 h 375376"/>
                <a:gd name="connsiteX8" fmla="*/ 208751 w 284616"/>
                <a:gd name="connsiteY8" fmla="*/ 112287 h 375376"/>
                <a:gd name="connsiteX9" fmla="*/ 279141 w 284616"/>
                <a:gd name="connsiteY9" fmla="*/ 85008 h 375376"/>
                <a:gd name="connsiteX10" fmla="*/ 235483 w 284616"/>
                <a:gd name="connsiteY10" fmla="*/ 25652 h 375376"/>
                <a:gd name="connsiteX11" fmla="*/ 146777 w 284616"/>
                <a:gd name="connsiteY11" fmla="*/ 0 h 375376"/>
                <a:gd name="connsiteX12" fmla="*/ 79687 w 284616"/>
                <a:gd name="connsiteY12" fmla="*/ 15022 h 375376"/>
                <a:gd name="connsiteX13" fmla="*/ 33132 w 284616"/>
                <a:gd name="connsiteY13" fmla="*/ 55343 h 375376"/>
                <a:gd name="connsiteX14" fmla="*/ 16281 w 284616"/>
                <a:gd name="connsiteY14" fmla="*/ 110700 h 375376"/>
                <a:gd name="connsiteX15" fmla="*/ 42300 w 284616"/>
                <a:gd name="connsiteY15" fmla="*/ 175946 h 375376"/>
                <a:gd name="connsiteX16" fmla="*/ 121848 w 284616"/>
                <a:gd name="connsiteY16" fmla="*/ 213347 h 375376"/>
                <a:gd name="connsiteX17" fmla="*/ 156302 w 284616"/>
                <a:gd name="connsiteY17" fmla="*/ 221411 h 375376"/>
                <a:gd name="connsiteX18" fmla="*/ 192965 w 284616"/>
                <a:gd name="connsiteY18" fmla="*/ 236065 h 375376"/>
                <a:gd name="connsiteX19" fmla="*/ 205435 w 284616"/>
                <a:gd name="connsiteY19" fmla="*/ 262466 h 375376"/>
                <a:gd name="connsiteX20" fmla="*/ 190770 w 284616"/>
                <a:gd name="connsiteY20" fmla="*/ 293251 h 375376"/>
                <a:gd name="connsiteX21" fmla="*/ 150434 w 284616"/>
                <a:gd name="connsiteY21" fmla="*/ 304983 h 375376"/>
                <a:gd name="connsiteX22" fmla="*/ 96186 w 284616"/>
                <a:gd name="connsiteY22" fmla="*/ 286660 h 375376"/>
                <a:gd name="connsiteX23" fmla="*/ 71232 w 284616"/>
                <a:gd name="connsiteY23" fmla="*/ 247509 h 375376"/>
                <a:gd name="connsiteX24" fmla="*/ 0 w 284616"/>
                <a:gd name="connsiteY24" fmla="*/ 272463 h 375376"/>
                <a:gd name="connsiteX25" fmla="*/ 48906 w 284616"/>
                <a:gd name="connsiteY25" fmla="*/ 346042 h 375376"/>
                <a:gd name="connsiteX26" fmla="*/ 148976 w 284616"/>
                <a:gd name="connsiteY26" fmla="*/ 375376 h 375376"/>
                <a:gd name="connsiteX27" fmla="*/ 219356 w 284616"/>
                <a:gd name="connsiteY27" fmla="*/ 359602 h 375376"/>
                <a:gd name="connsiteX28" fmla="*/ 267384 w 284616"/>
                <a:gd name="connsiteY28" fmla="*/ 316718 h 375376"/>
                <a:gd name="connsiteX29" fmla="*/ 284616 w 284616"/>
                <a:gd name="connsiteY29" fmla="*/ 256598 h 375376"/>
                <a:gd name="connsiteX30" fmla="*/ 255649 w 284616"/>
                <a:gd name="connsiteY30" fmla="*/ 185118 h 375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84616" h="375376">
                  <a:moveTo>
                    <a:pt x="255649" y="185118"/>
                  </a:moveTo>
                  <a:cubicBezTo>
                    <a:pt x="236333" y="168253"/>
                    <a:pt x="211037" y="156151"/>
                    <a:pt x="179768" y="148821"/>
                  </a:cubicBezTo>
                  <a:lnTo>
                    <a:pt x="146777" y="141496"/>
                  </a:lnTo>
                  <a:cubicBezTo>
                    <a:pt x="129660" y="137583"/>
                    <a:pt x="116719" y="132946"/>
                    <a:pt x="107918" y="127565"/>
                  </a:cubicBezTo>
                  <a:cubicBezTo>
                    <a:pt x="99119" y="122190"/>
                    <a:pt x="94724" y="114127"/>
                    <a:pt x="94724" y="103371"/>
                  </a:cubicBezTo>
                  <a:cubicBezTo>
                    <a:pt x="94724" y="93112"/>
                    <a:pt x="99232" y="84566"/>
                    <a:pt x="108289" y="77708"/>
                  </a:cubicBezTo>
                  <a:cubicBezTo>
                    <a:pt x="117328" y="70876"/>
                    <a:pt x="129177" y="67445"/>
                    <a:pt x="143844" y="67445"/>
                  </a:cubicBezTo>
                  <a:cubicBezTo>
                    <a:pt x="160456" y="67445"/>
                    <a:pt x="174754" y="71840"/>
                    <a:pt x="186730" y="80642"/>
                  </a:cubicBezTo>
                  <a:cubicBezTo>
                    <a:pt x="197091" y="88259"/>
                    <a:pt x="204420" y="98814"/>
                    <a:pt x="208751" y="112287"/>
                  </a:cubicBezTo>
                  <a:lnTo>
                    <a:pt x="279141" y="85008"/>
                  </a:lnTo>
                  <a:cubicBezTo>
                    <a:pt x="271636" y="61275"/>
                    <a:pt x="257161" y="41462"/>
                    <a:pt x="235483" y="25652"/>
                  </a:cubicBezTo>
                  <a:cubicBezTo>
                    <a:pt x="212027" y="8560"/>
                    <a:pt x="182451" y="0"/>
                    <a:pt x="146777" y="0"/>
                  </a:cubicBezTo>
                  <a:cubicBezTo>
                    <a:pt x="121848" y="0"/>
                    <a:pt x="99486" y="5018"/>
                    <a:pt x="79687" y="15022"/>
                  </a:cubicBezTo>
                  <a:cubicBezTo>
                    <a:pt x="59904" y="25054"/>
                    <a:pt x="44370" y="38492"/>
                    <a:pt x="33132" y="55343"/>
                  </a:cubicBezTo>
                  <a:cubicBezTo>
                    <a:pt x="21894" y="72208"/>
                    <a:pt x="16281" y="90671"/>
                    <a:pt x="16281" y="110700"/>
                  </a:cubicBezTo>
                  <a:cubicBezTo>
                    <a:pt x="16281" y="137583"/>
                    <a:pt x="24954" y="159336"/>
                    <a:pt x="42300" y="175946"/>
                  </a:cubicBezTo>
                  <a:cubicBezTo>
                    <a:pt x="59648" y="192569"/>
                    <a:pt x="86164" y="205043"/>
                    <a:pt x="121848" y="213347"/>
                  </a:cubicBezTo>
                  <a:lnTo>
                    <a:pt x="156302" y="221411"/>
                  </a:lnTo>
                  <a:cubicBezTo>
                    <a:pt x="172444" y="225320"/>
                    <a:pt x="184646" y="230212"/>
                    <a:pt x="192965" y="236065"/>
                  </a:cubicBezTo>
                  <a:cubicBezTo>
                    <a:pt x="201270" y="241933"/>
                    <a:pt x="205435" y="250734"/>
                    <a:pt x="205435" y="262466"/>
                  </a:cubicBezTo>
                  <a:cubicBezTo>
                    <a:pt x="205435" y="275180"/>
                    <a:pt x="200533" y="285440"/>
                    <a:pt x="190770" y="293251"/>
                  </a:cubicBezTo>
                  <a:cubicBezTo>
                    <a:pt x="180979" y="301074"/>
                    <a:pt x="167540" y="304983"/>
                    <a:pt x="150434" y="304983"/>
                  </a:cubicBezTo>
                  <a:cubicBezTo>
                    <a:pt x="128921" y="304983"/>
                    <a:pt x="110851" y="298888"/>
                    <a:pt x="96186" y="286660"/>
                  </a:cubicBezTo>
                  <a:cubicBezTo>
                    <a:pt x="83421" y="276030"/>
                    <a:pt x="75105" y="262974"/>
                    <a:pt x="71232" y="247509"/>
                  </a:cubicBezTo>
                  <a:lnTo>
                    <a:pt x="0" y="272463"/>
                  </a:lnTo>
                  <a:cubicBezTo>
                    <a:pt x="7112" y="303039"/>
                    <a:pt x="23341" y="327625"/>
                    <a:pt x="48906" y="346042"/>
                  </a:cubicBezTo>
                  <a:cubicBezTo>
                    <a:pt x="76030" y="365585"/>
                    <a:pt x="109393" y="375376"/>
                    <a:pt x="148976" y="375376"/>
                  </a:cubicBezTo>
                  <a:cubicBezTo>
                    <a:pt x="175363" y="375376"/>
                    <a:pt x="198833" y="370106"/>
                    <a:pt x="219356" y="359602"/>
                  </a:cubicBezTo>
                  <a:cubicBezTo>
                    <a:pt x="239889" y="349102"/>
                    <a:pt x="255890" y="334800"/>
                    <a:pt x="267384" y="316718"/>
                  </a:cubicBezTo>
                  <a:cubicBezTo>
                    <a:pt x="278864" y="298647"/>
                    <a:pt x="284616" y="278597"/>
                    <a:pt x="284616" y="256598"/>
                  </a:cubicBezTo>
                  <a:cubicBezTo>
                    <a:pt x="284616" y="225806"/>
                    <a:pt x="274950" y="201979"/>
                    <a:pt x="255649" y="185118"/>
                  </a:cubicBezTo>
                  <a:close/>
                </a:path>
              </a:pathLst>
            </a:custGeom>
            <a:solidFill>
              <a:srgbClr val="1A3061"/>
            </a:solidFill>
            <a:ln w="360" cap="flat">
              <a:noFill/>
              <a:prstDash val="solid"/>
              <a:miter/>
            </a:ln>
          </p:spPr>
          <p:txBody>
            <a:bodyPr rtlCol="0" anchor="ctr"/>
            <a:lstStyle/>
            <a:p>
              <a:endParaRPr lang="fi-FI" sz="900"/>
            </a:p>
          </p:txBody>
        </p:sp>
        <p:sp>
          <p:nvSpPr>
            <p:cNvPr id="27" name="Vapaamuotoinen: Muoto 26">
              <a:extLst>
                <a:ext uri="{FF2B5EF4-FFF2-40B4-BE49-F238E27FC236}">
                  <a16:creationId xmlns:a16="http://schemas.microsoft.com/office/drawing/2014/main" id="{4FD7E0C9-1EBB-A684-4797-7C0AAF295231}"/>
                </a:ext>
                <a:ext uri="{C183D7F6-B498-43B3-948B-1728B52AA6E4}">
                  <adec:decorative xmlns:adec="http://schemas.microsoft.com/office/drawing/2017/decorative" val="1"/>
                </a:ext>
              </a:extLst>
            </p:cNvPr>
            <p:cNvSpPr/>
            <p:nvPr/>
          </p:nvSpPr>
          <p:spPr>
            <a:xfrm>
              <a:off x="21736752" y="999316"/>
              <a:ext cx="322584" cy="503027"/>
            </a:xfrm>
            <a:custGeom>
              <a:avLst/>
              <a:gdLst>
                <a:gd name="connsiteX0" fmla="*/ 165583 w 322584"/>
                <a:gd name="connsiteY0" fmla="*/ 310926 h 503027"/>
                <a:gd name="connsiteX1" fmla="*/ 312325 w 322584"/>
                <a:gd name="connsiteY1" fmla="*/ 149646 h 503027"/>
                <a:gd name="connsiteX2" fmla="*/ 212611 w 322584"/>
                <a:gd name="connsiteY2" fmla="*/ 149646 h 503027"/>
                <a:gd name="connsiteX3" fmla="*/ 85045 w 322584"/>
                <a:gd name="connsiteY3" fmla="*/ 291876 h 503027"/>
                <a:gd name="connsiteX4" fmla="*/ 82112 w 322584"/>
                <a:gd name="connsiteY4" fmla="*/ 291876 h 503027"/>
                <a:gd name="connsiteX5" fmla="*/ 82112 w 322584"/>
                <a:gd name="connsiteY5" fmla="*/ 0 h 503027"/>
                <a:gd name="connsiteX6" fmla="*/ 0 w 322584"/>
                <a:gd name="connsiteY6" fmla="*/ 0 h 503027"/>
                <a:gd name="connsiteX7" fmla="*/ 0 w 322584"/>
                <a:gd name="connsiteY7" fmla="*/ 503028 h 503027"/>
                <a:gd name="connsiteX8" fmla="*/ 82112 w 322584"/>
                <a:gd name="connsiteY8" fmla="*/ 503028 h 503027"/>
                <a:gd name="connsiteX9" fmla="*/ 82112 w 322584"/>
                <a:gd name="connsiteY9" fmla="*/ 338803 h 503027"/>
                <a:gd name="connsiteX10" fmla="*/ 85045 w 322584"/>
                <a:gd name="connsiteY10" fmla="*/ 338803 h 503027"/>
                <a:gd name="connsiteX11" fmla="*/ 219936 w 322584"/>
                <a:gd name="connsiteY11" fmla="*/ 503028 h 503027"/>
                <a:gd name="connsiteX12" fmla="*/ 322584 w 322584"/>
                <a:gd name="connsiteY12" fmla="*/ 503028 h 503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2584" h="503027">
                  <a:moveTo>
                    <a:pt x="165583" y="310926"/>
                  </a:moveTo>
                  <a:lnTo>
                    <a:pt x="312325" y="149646"/>
                  </a:lnTo>
                  <a:lnTo>
                    <a:pt x="212611" y="149646"/>
                  </a:lnTo>
                  <a:lnTo>
                    <a:pt x="85045" y="291876"/>
                  </a:lnTo>
                  <a:lnTo>
                    <a:pt x="82112" y="291876"/>
                  </a:lnTo>
                  <a:lnTo>
                    <a:pt x="82112" y="0"/>
                  </a:lnTo>
                  <a:lnTo>
                    <a:pt x="0" y="0"/>
                  </a:lnTo>
                  <a:lnTo>
                    <a:pt x="0" y="503028"/>
                  </a:lnTo>
                  <a:lnTo>
                    <a:pt x="82112" y="503028"/>
                  </a:lnTo>
                  <a:lnTo>
                    <a:pt x="82112" y="338803"/>
                  </a:lnTo>
                  <a:lnTo>
                    <a:pt x="85045" y="338803"/>
                  </a:lnTo>
                  <a:lnTo>
                    <a:pt x="219936" y="503028"/>
                  </a:lnTo>
                  <a:lnTo>
                    <a:pt x="322584" y="503028"/>
                  </a:lnTo>
                  <a:close/>
                </a:path>
              </a:pathLst>
            </a:custGeom>
            <a:solidFill>
              <a:srgbClr val="1A3061"/>
            </a:solidFill>
            <a:ln w="360" cap="flat">
              <a:noFill/>
              <a:prstDash val="solid"/>
              <a:miter/>
            </a:ln>
          </p:spPr>
          <p:txBody>
            <a:bodyPr rtlCol="0" anchor="ctr"/>
            <a:lstStyle/>
            <a:p>
              <a:endParaRPr lang="fi-FI" sz="900"/>
            </a:p>
          </p:txBody>
        </p:sp>
        <p:sp>
          <p:nvSpPr>
            <p:cNvPr id="28" name="Vapaamuotoinen: Muoto 27">
              <a:extLst>
                <a:ext uri="{FF2B5EF4-FFF2-40B4-BE49-F238E27FC236}">
                  <a16:creationId xmlns:a16="http://schemas.microsoft.com/office/drawing/2014/main" id="{73F7E617-3464-EF42-BA39-286F791C0C53}"/>
                </a:ext>
                <a:ext uri="{C183D7F6-B498-43B3-948B-1728B52AA6E4}">
                  <adec:decorative xmlns:adec="http://schemas.microsoft.com/office/drawing/2017/decorative" val="1"/>
                </a:ext>
              </a:extLst>
            </p:cNvPr>
            <p:cNvSpPr/>
            <p:nvPr/>
          </p:nvSpPr>
          <p:spPr>
            <a:xfrm>
              <a:off x="20696788" y="999287"/>
              <a:ext cx="322588" cy="503052"/>
            </a:xfrm>
            <a:custGeom>
              <a:avLst/>
              <a:gdLst>
                <a:gd name="connsiteX0" fmla="*/ 312325 w 322588"/>
                <a:gd name="connsiteY0" fmla="*/ 149675 h 503052"/>
                <a:gd name="connsiteX1" fmla="*/ 212625 w 322588"/>
                <a:gd name="connsiteY1" fmla="*/ 149675 h 503052"/>
                <a:gd name="connsiteX2" fmla="*/ 85049 w 322588"/>
                <a:gd name="connsiteY2" fmla="*/ 291905 h 503052"/>
                <a:gd name="connsiteX3" fmla="*/ 82114 w 322588"/>
                <a:gd name="connsiteY3" fmla="*/ 291905 h 503052"/>
                <a:gd name="connsiteX4" fmla="*/ 82114 w 322588"/>
                <a:gd name="connsiteY4" fmla="*/ 0 h 503052"/>
                <a:gd name="connsiteX5" fmla="*/ 0 w 322588"/>
                <a:gd name="connsiteY5" fmla="*/ 0 h 503052"/>
                <a:gd name="connsiteX6" fmla="*/ 0 w 322588"/>
                <a:gd name="connsiteY6" fmla="*/ 503053 h 503052"/>
                <a:gd name="connsiteX7" fmla="*/ 82114 w 322588"/>
                <a:gd name="connsiteY7" fmla="*/ 503053 h 503052"/>
                <a:gd name="connsiteX8" fmla="*/ 82114 w 322588"/>
                <a:gd name="connsiteY8" fmla="*/ 338828 h 503052"/>
                <a:gd name="connsiteX9" fmla="*/ 85049 w 322588"/>
                <a:gd name="connsiteY9" fmla="*/ 338828 h 503052"/>
                <a:gd name="connsiteX10" fmla="*/ 219951 w 322588"/>
                <a:gd name="connsiteY10" fmla="*/ 503053 h 503052"/>
                <a:gd name="connsiteX11" fmla="*/ 322588 w 322588"/>
                <a:gd name="connsiteY11" fmla="*/ 503053 h 503052"/>
                <a:gd name="connsiteX12" fmla="*/ 165587 w 322588"/>
                <a:gd name="connsiteY12" fmla="*/ 310951 h 503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2588" h="503052">
                  <a:moveTo>
                    <a:pt x="312325" y="149675"/>
                  </a:moveTo>
                  <a:lnTo>
                    <a:pt x="212625" y="149675"/>
                  </a:lnTo>
                  <a:lnTo>
                    <a:pt x="85049" y="291905"/>
                  </a:lnTo>
                  <a:lnTo>
                    <a:pt x="82114" y="291905"/>
                  </a:lnTo>
                  <a:lnTo>
                    <a:pt x="82114" y="0"/>
                  </a:lnTo>
                  <a:lnTo>
                    <a:pt x="0" y="0"/>
                  </a:lnTo>
                  <a:lnTo>
                    <a:pt x="0" y="503053"/>
                  </a:lnTo>
                  <a:lnTo>
                    <a:pt x="82114" y="503053"/>
                  </a:lnTo>
                  <a:lnTo>
                    <a:pt x="82114" y="338828"/>
                  </a:lnTo>
                  <a:lnTo>
                    <a:pt x="85049" y="338828"/>
                  </a:lnTo>
                  <a:lnTo>
                    <a:pt x="219951" y="503053"/>
                  </a:lnTo>
                  <a:lnTo>
                    <a:pt x="322588" y="503053"/>
                  </a:lnTo>
                  <a:lnTo>
                    <a:pt x="165587" y="310951"/>
                  </a:lnTo>
                  <a:close/>
                </a:path>
              </a:pathLst>
            </a:custGeom>
            <a:solidFill>
              <a:srgbClr val="1A3061"/>
            </a:solidFill>
            <a:ln w="360" cap="flat">
              <a:noFill/>
              <a:prstDash val="solid"/>
              <a:miter/>
            </a:ln>
          </p:spPr>
          <p:txBody>
            <a:bodyPr rtlCol="0" anchor="ctr"/>
            <a:lstStyle/>
            <a:p>
              <a:endParaRPr lang="fi-FI" sz="900"/>
            </a:p>
          </p:txBody>
        </p:sp>
        <p:sp>
          <p:nvSpPr>
            <p:cNvPr id="29" name="Vapaamuotoinen: Muoto 28">
              <a:extLst>
                <a:ext uri="{FF2B5EF4-FFF2-40B4-BE49-F238E27FC236}">
                  <a16:creationId xmlns:a16="http://schemas.microsoft.com/office/drawing/2014/main" id="{0C849757-54BA-5FB5-866B-4DEE9D8EE0D9}"/>
                </a:ext>
                <a:ext uri="{C183D7F6-B498-43B3-948B-1728B52AA6E4}">
                  <adec:decorative xmlns:adec="http://schemas.microsoft.com/office/drawing/2017/decorative" val="1"/>
                </a:ext>
              </a:extLst>
            </p:cNvPr>
            <p:cNvSpPr/>
            <p:nvPr/>
          </p:nvSpPr>
          <p:spPr>
            <a:xfrm>
              <a:off x="19198706" y="999237"/>
              <a:ext cx="82114" cy="503103"/>
            </a:xfrm>
            <a:custGeom>
              <a:avLst/>
              <a:gdLst>
                <a:gd name="connsiteX0" fmla="*/ 0 w 82114"/>
                <a:gd name="connsiteY0" fmla="*/ 503103 h 503103"/>
                <a:gd name="connsiteX1" fmla="*/ 82114 w 82114"/>
                <a:gd name="connsiteY1" fmla="*/ 503103 h 503103"/>
                <a:gd name="connsiteX2" fmla="*/ 82114 w 82114"/>
                <a:gd name="connsiteY2" fmla="*/ 0 h 503103"/>
                <a:gd name="connsiteX3" fmla="*/ 0 w 82114"/>
                <a:gd name="connsiteY3" fmla="*/ 0 h 503103"/>
              </a:gdLst>
              <a:ahLst/>
              <a:cxnLst>
                <a:cxn ang="0">
                  <a:pos x="connsiteX0" y="connsiteY0"/>
                </a:cxn>
                <a:cxn ang="0">
                  <a:pos x="connsiteX1" y="connsiteY1"/>
                </a:cxn>
                <a:cxn ang="0">
                  <a:pos x="connsiteX2" y="connsiteY2"/>
                </a:cxn>
                <a:cxn ang="0">
                  <a:pos x="connsiteX3" y="connsiteY3"/>
                </a:cxn>
              </a:cxnLst>
              <a:rect l="l" t="t" r="r" b="b"/>
              <a:pathLst>
                <a:path w="82114" h="503103">
                  <a:moveTo>
                    <a:pt x="0" y="503103"/>
                  </a:moveTo>
                  <a:lnTo>
                    <a:pt x="82114" y="503103"/>
                  </a:lnTo>
                  <a:lnTo>
                    <a:pt x="82114" y="0"/>
                  </a:lnTo>
                  <a:lnTo>
                    <a:pt x="0" y="0"/>
                  </a:lnTo>
                  <a:close/>
                </a:path>
              </a:pathLst>
            </a:custGeom>
            <a:solidFill>
              <a:srgbClr val="1A3061"/>
            </a:solidFill>
            <a:ln w="360" cap="flat">
              <a:noFill/>
              <a:prstDash val="solid"/>
              <a:miter/>
            </a:ln>
          </p:spPr>
          <p:txBody>
            <a:bodyPr rtlCol="0" anchor="ctr"/>
            <a:lstStyle/>
            <a:p>
              <a:endParaRPr lang="fi-FI" sz="900"/>
            </a:p>
          </p:txBody>
        </p:sp>
        <p:sp>
          <p:nvSpPr>
            <p:cNvPr id="30" name="Vapaamuotoinen: Muoto 29">
              <a:extLst>
                <a:ext uri="{FF2B5EF4-FFF2-40B4-BE49-F238E27FC236}">
                  <a16:creationId xmlns:a16="http://schemas.microsoft.com/office/drawing/2014/main" id="{43C54C06-1974-0C46-2350-449008E86DA7}"/>
                </a:ext>
                <a:ext uri="{C183D7F6-B498-43B3-948B-1728B52AA6E4}">
                  <adec:decorative xmlns:adec="http://schemas.microsoft.com/office/drawing/2017/decorative" val="1"/>
                </a:ext>
              </a:extLst>
            </p:cNvPr>
            <p:cNvSpPr/>
            <p:nvPr/>
          </p:nvSpPr>
          <p:spPr>
            <a:xfrm>
              <a:off x="18621877" y="999233"/>
              <a:ext cx="374132" cy="503103"/>
            </a:xfrm>
            <a:custGeom>
              <a:avLst/>
              <a:gdLst>
                <a:gd name="connsiteX0" fmla="*/ 374133 w 374132"/>
                <a:gd name="connsiteY0" fmla="*/ 0 h 503103"/>
                <a:gd name="connsiteX1" fmla="*/ 0 w 374132"/>
                <a:gd name="connsiteY1" fmla="*/ 0 h 503103"/>
                <a:gd name="connsiteX2" fmla="*/ 0 w 374132"/>
                <a:gd name="connsiteY2" fmla="*/ 81441 h 503103"/>
                <a:gd name="connsiteX3" fmla="*/ 145902 w 374132"/>
                <a:gd name="connsiteY3" fmla="*/ 81441 h 503103"/>
                <a:gd name="connsiteX4" fmla="*/ 145902 w 374132"/>
                <a:gd name="connsiteY4" fmla="*/ 503103 h 503103"/>
                <a:gd name="connsiteX5" fmla="*/ 233146 w 374132"/>
                <a:gd name="connsiteY5" fmla="*/ 503103 h 503103"/>
                <a:gd name="connsiteX6" fmla="*/ 233146 w 374132"/>
                <a:gd name="connsiteY6" fmla="*/ 81441 h 503103"/>
                <a:gd name="connsiteX7" fmla="*/ 374133 w 374132"/>
                <a:gd name="connsiteY7" fmla="*/ 81441 h 503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4132" h="503103">
                  <a:moveTo>
                    <a:pt x="374133" y="0"/>
                  </a:moveTo>
                  <a:lnTo>
                    <a:pt x="0" y="0"/>
                  </a:lnTo>
                  <a:lnTo>
                    <a:pt x="0" y="81441"/>
                  </a:lnTo>
                  <a:lnTo>
                    <a:pt x="145902" y="81441"/>
                  </a:lnTo>
                  <a:lnTo>
                    <a:pt x="145902" y="503103"/>
                  </a:lnTo>
                  <a:lnTo>
                    <a:pt x="233146" y="503103"/>
                  </a:lnTo>
                  <a:lnTo>
                    <a:pt x="233146" y="81441"/>
                  </a:lnTo>
                  <a:lnTo>
                    <a:pt x="374133" y="81441"/>
                  </a:lnTo>
                  <a:close/>
                </a:path>
              </a:pathLst>
            </a:custGeom>
            <a:solidFill>
              <a:srgbClr val="1A3061"/>
            </a:solidFill>
            <a:ln w="360" cap="flat">
              <a:noFill/>
              <a:prstDash val="solid"/>
              <a:miter/>
            </a:ln>
          </p:spPr>
          <p:txBody>
            <a:bodyPr rtlCol="0" anchor="ctr"/>
            <a:lstStyle/>
            <a:p>
              <a:endParaRPr lang="fi-FI" sz="900"/>
            </a:p>
          </p:txBody>
        </p:sp>
        <p:sp>
          <p:nvSpPr>
            <p:cNvPr id="31" name="Vapaamuotoinen: Muoto 30">
              <a:extLst>
                <a:ext uri="{FF2B5EF4-FFF2-40B4-BE49-F238E27FC236}">
                  <a16:creationId xmlns:a16="http://schemas.microsoft.com/office/drawing/2014/main" id="{14A4FBB3-49B4-EE54-FC54-A14278DEC176}"/>
                </a:ext>
                <a:ext uri="{C183D7F6-B498-43B3-948B-1728B52AA6E4}">
                  <adec:decorative xmlns:adec="http://schemas.microsoft.com/office/drawing/2017/decorative" val="1"/>
                </a:ext>
              </a:extLst>
            </p:cNvPr>
            <p:cNvSpPr/>
            <p:nvPr/>
          </p:nvSpPr>
          <p:spPr>
            <a:xfrm>
              <a:off x="20066949" y="1036015"/>
              <a:ext cx="181828" cy="466324"/>
            </a:xfrm>
            <a:custGeom>
              <a:avLst/>
              <a:gdLst>
                <a:gd name="connsiteX0" fmla="*/ 181828 w 181828"/>
                <a:gd name="connsiteY0" fmla="*/ 112946 h 466324"/>
                <a:gd name="connsiteX1" fmla="*/ 129038 w 181828"/>
                <a:gd name="connsiteY1" fmla="*/ 112946 h 466324"/>
                <a:gd name="connsiteX2" fmla="*/ 129038 w 181828"/>
                <a:gd name="connsiteY2" fmla="*/ 0 h 466324"/>
                <a:gd name="connsiteX3" fmla="*/ 47662 w 181828"/>
                <a:gd name="connsiteY3" fmla="*/ 0 h 466324"/>
                <a:gd name="connsiteX4" fmla="*/ 47662 w 181828"/>
                <a:gd name="connsiteY4" fmla="*/ 112946 h 466324"/>
                <a:gd name="connsiteX5" fmla="*/ 0 w 181828"/>
                <a:gd name="connsiteY5" fmla="*/ 112946 h 466324"/>
                <a:gd name="connsiteX6" fmla="*/ 0 w 181828"/>
                <a:gd name="connsiteY6" fmla="*/ 186255 h 466324"/>
                <a:gd name="connsiteX7" fmla="*/ 47662 w 181828"/>
                <a:gd name="connsiteY7" fmla="*/ 186255 h 466324"/>
                <a:gd name="connsiteX8" fmla="*/ 47662 w 181828"/>
                <a:gd name="connsiteY8" fmla="*/ 466325 h 466324"/>
                <a:gd name="connsiteX9" fmla="*/ 129038 w 181828"/>
                <a:gd name="connsiteY9" fmla="*/ 466325 h 466324"/>
                <a:gd name="connsiteX10" fmla="*/ 129038 w 181828"/>
                <a:gd name="connsiteY10" fmla="*/ 186255 h 466324"/>
                <a:gd name="connsiteX11" fmla="*/ 181828 w 181828"/>
                <a:gd name="connsiteY11" fmla="*/ 186255 h 466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1828" h="466324">
                  <a:moveTo>
                    <a:pt x="181828" y="112946"/>
                  </a:moveTo>
                  <a:lnTo>
                    <a:pt x="129038" y="112946"/>
                  </a:lnTo>
                  <a:lnTo>
                    <a:pt x="129038" y="0"/>
                  </a:lnTo>
                  <a:lnTo>
                    <a:pt x="47662" y="0"/>
                  </a:lnTo>
                  <a:lnTo>
                    <a:pt x="47662" y="112946"/>
                  </a:lnTo>
                  <a:lnTo>
                    <a:pt x="0" y="112946"/>
                  </a:lnTo>
                  <a:lnTo>
                    <a:pt x="0" y="186255"/>
                  </a:lnTo>
                  <a:lnTo>
                    <a:pt x="47662" y="186255"/>
                  </a:lnTo>
                  <a:lnTo>
                    <a:pt x="47662" y="466325"/>
                  </a:lnTo>
                  <a:lnTo>
                    <a:pt x="129038" y="466325"/>
                  </a:lnTo>
                  <a:lnTo>
                    <a:pt x="129038" y="186255"/>
                  </a:lnTo>
                  <a:lnTo>
                    <a:pt x="181828" y="186255"/>
                  </a:lnTo>
                  <a:close/>
                </a:path>
              </a:pathLst>
            </a:custGeom>
            <a:solidFill>
              <a:srgbClr val="1A3061"/>
            </a:solidFill>
            <a:ln w="360" cap="flat">
              <a:noFill/>
              <a:prstDash val="solid"/>
              <a:miter/>
            </a:ln>
          </p:spPr>
          <p:txBody>
            <a:bodyPr rtlCol="0" anchor="ctr"/>
            <a:lstStyle/>
            <a:p>
              <a:endParaRPr lang="fi-FI" sz="900"/>
            </a:p>
          </p:txBody>
        </p:sp>
      </p:grpSp>
      <p:grpSp>
        <p:nvGrpSpPr>
          <p:cNvPr id="147" name="Ryhmä 146">
            <a:extLst>
              <a:ext uri="{FF2B5EF4-FFF2-40B4-BE49-F238E27FC236}">
                <a16:creationId xmlns:a16="http://schemas.microsoft.com/office/drawing/2014/main" id="{9F7A4EE6-3F65-1162-49EA-30EEB5A48041}"/>
              </a:ext>
              <a:ext uri="{C183D7F6-B498-43B3-948B-1728B52AA6E4}">
                <adec:decorative xmlns:adec="http://schemas.microsoft.com/office/drawing/2017/decorative" val="1"/>
              </a:ext>
            </a:extLst>
          </p:cNvPr>
          <p:cNvGrpSpPr/>
          <p:nvPr/>
        </p:nvGrpSpPr>
        <p:grpSpPr>
          <a:xfrm>
            <a:off x="252573" y="320066"/>
            <a:ext cx="5379459" cy="6187608"/>
            <a:chOff x="505113" y="640131"/>
            <a:chExt cx="10758217" cy="12375216"/>
          </a:xfrm>
          <a:solidFill>
            <a:srgbClr val="1A56EC"/>
          </a:solidFill>
        </p:grpSpPr>
        <p:sp>
          <p:nvSpPr>
            <p:cNvPr id="32" name="Vapaamuotoinen: Muoto 31">
              <a:extLst>
                <a:ext uri="{FF2B5EF4-FFF2-40B4-BE49-F238E27FC236}">
                  <a16:creationId xmlns:a16="http://schemas.microsoft.com/office/drawing/2014/main" id="{31255013-E401-303A-E124-2FA5CD41B1BD}"/>
                </a:ext>
                <a:ext uri="{C183D7F6-B498-43B3-948B-1728B52AA6E4}">
                  <adec:decorative xmlns:adec="http://schemas.microsoft.com/office/drawing/2017/decorative" val="1"/>
                </a:ext>
              </a:extLst>
            </p:cNvPr>
            <p:cNvSpPr/>
            <p:nvPr/>
          </p:nvSpPr>
          <p:spPr>
            <a:xfrm>
              <a:off x="507515" y="11624733"/>
              <a:ext cx="1432537" cy="291358"/>
            </a:xfrm>
            <a:custGeom>
              <a:avLst/>
              <a:gdLst>
                <a:gd name="connsiteX0" fmla="*/ 1288629 w 1432537"/>
                <a:gd name="connsiteY0" fmla="*/ 0 h 291358"/>
                <a:gd name="connsiteX1" fmla="*/ 143905 w 1432537"/>
                <a:gd name="connsiteY1" fmla="*/ 0 h 291358"/>
                <a:gd name="connsiteX2" fmla="*/ 0 w 1432537"/>
                <a:gd name="connsiteY2" fmla="*/ 143908 h 291358"/>
                <a:gd name="connsiteX3" fmla="*/ 0 w 1432537"/>
                <a:gd name="connsiteY3" fmla="*/ 147450 h 291358"/>
                <a:gd name="connsiteX4" fmla="*/ 143905 w 1432537"/>
                <a:gd name="connsiteY4" fmla="*/ 291359 h 291358"/>
                <a:gd name="connsiteX5" fmla="*/ 1288629 w 1432537"/>
                <a:gd name="connsiteY5" fmla="*/ 291359 h 291358"/>
                <a:gd name="connsiteX6" fmla="*/ 1432537 w 1432537"/>
                <a:gd name="connsiteY6" fmla="*/ 147450 h 291358"/>
                <a:gd name="connsiteX7" fmla="*/ 1432537 w 1432537"/>
                <a:gd name="connsiteY7" fmla="*/ 143908 h 291358"/>
                <a:gd name="connsiteX8" fmla="*/ 1288629 w 1432537"/>
                <a:gd name="connsiteY8" fmla="*/ 0 h 291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32537" h="291358">
                  <a:moveTo>
                    <a:pt x="1288629" y="0"/>
                  </a:moveTo>
                  <a:lnTo>
                    <a:pt x="143905" y="0"/>
                  </a:lnTo>
                  <a:cubicBezTo>
                    <a:pt x="64436" y="0"/>
                    <a:pt x="0" y="64436"/>
                    <a:pt x="0" y="143908"/>
                  </a:cubicBezTo>
                  <a:lnTo>
                    <a:pt x="0" y="147450"/>
                  </a:lnTo>
                  <a:cubicBezTo>
                    <a:pt x="0" y="226933"/>
                    <a:pt x="64436" y="291359"/>
                    <a:pt x="143905" y="291359"/>
                  </a:cubicBezTo>
                  <a:lnTo>
                    <a:pt x="1288629" y="291359"/>
                  </a:lnTo>
                  <a:cubicBezTo>
                    <a:pt x="1368101" y="291359"/>
                    <a:pt x="1432537" y="226933"/>
                    <a:pt x="1432537" y="147450"/>
                  </a:cubicBezTo>
                  <a:lnTo>
                    <a:pt x="1432537" y="143908"/>
                  </a:lnTo>
                  <a:cubicBezTo>
                    <a:pt x="1432537" y="64436"/>
                    <a:pt x="1368101" y="0"/>
                    <a:pt x="1288629" y="0"/>
                  </a:cubicBezTo>
                  <a:close/>
                </a:path>
              </a:pathLst>
            </a:custGeom>
            <a:grpFill/>
            <a:ln w="360" cap="flat">
              <a:noFill/>
              <a:prstDash val="solid"/>
              <a:miter/>
            </a:ln>
          </p:spPr>
          <p:txBody>
            <a:bodyPr rtlCol="0" anchor="ctr"/>
            <a:lstStyle/>
            <a:p>
              <a:endParaRPr lang="fi-FI" sz="900"/>
            </a:p>
          </p:txBody>
        </p:sp>
        <p:sp>
          <p:nvSpPr>
            <p:cNvPr id="33" name="Vapaamuotoinen: Muoto 32">
              <a:extLst>
                <a:ext uri="{FF2B5EF4-FFF2-40B4-BE49-F238E27FC236}">
                  <a16:creationId xmlns:a16="http://schemas.microsoft.com/office/drawing/2014/main" id="{8CFF1C2F-EE75-25A1-AEE4-CF2F90B87F27}"/>
                </a:ext>
                <a:ext uri="{C183D7F6-B498-43B3-948B-1728B52AA6E4}">
                  <adec:decorative xmlns:adec="http://schemas.microsoft.com/office/drawing/2017/decorative" val="1"/>
                </a:ext>
              </a:extLst>
            </p:cNvPr>
            <p:cNvSpPr/>
            <p:nvPr/>
          </p:nvSpPr>
          <p:spPr>
            <a:xfrm>
              <a:off x="507517" y="12171710"/>
              <a:ext cx="1048446" cy="291354"/>
            </a:xfrm>
            <a:custGeom>
              <a:avLst/>
              <a:gdLst>
                <a:gd name="connsiteX0" fmla="*/ 902763 w 1048446"/>
                <a:gd name="connsiteY0" fmla="*/ 0 h 291354"/>
                <a:gd name="connsiteX1" fmla="*/ 147956 w 1048446"/>
                <a:gd name="connsiteY1" fmla="*/ 0 h 291354"/>
                <a:gd name="connsiteX2" fmla="*/ 4469 w 1048446"/>
                <a:gd name="connsiteY2" fmla="*/ 109149 h 291354"/>
                <a:gd name="connsiteX3" fmla="*/ 145685 w 1048446"/>
                <a:gd name="connsiteY3" fmla="*/ 291355 h 291354"/>
                <a:gd name="connsiteX4" fmla="*/ 900477 w 1048446"/>
                <a:gd name="connsiteY4" fmla="*/ 291355 h 291354"/>
                <a:gd name="connsiteX5" fmla="*/ 1043979 w 1048446"/>
                <a:gd name="connsiteY5" fmla="*/ 182220 h 291354"/>
                <a:gd name="connsiteX6" fmla="*/ 902763 w 1048446"/>
                <a:gd name="connsiteY6" fmla="*/ 0 h 291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8446" h="291354">
                  <a:moveTo>
                    <a:pt x="902763" y="0"/>
                  </a:moveTo>
                  <a:lnTo>
                    <a:pt x="147956" y="0"/>
                  </a:lnTo>
                  <a:cubicBezTo>
                    <a:pt x="81033" y="0"/>
                    <a:pt x="20369" y="44141"/>
                    <a:pt x="4469" y="109149"/>
                  </a:cubicBezTo>
                  <a:cubicBezTo>
                    <a:pt x="-19038" y="205219"/>
                    <a:pt x="53437" y="291355"/>
                    <a:pt x="145685" y="291355"/>
                  </a:cubicBezTo>
                  <a:lnTo>
                    <a:pt x="900477" y="291355"/>
                  </a:lnTo>
                  <a:cubicBezTo>
                    <a:pt x="967400" y="291355"/>
                    <a:pt x="1028067" y="247214"/>
                    <a:pt x="1043979" y="182220"/>
                  </a:cubicBezTo>
                  <a:cubicBezTo>
                    <a:pt x="1067485" y="86150"/>
                    <a:pt x="994996" y="0"/>
                    <a:pt x="902763" y="0"/>
                  </a:cubicBezTo>
                  <a:close/>
                </a:path>
              </a:pathLst>
            </a:custGeom>
            <a:grpFill/>
            <a:ln w="360" cap="flat">
              <a:noFill/>
              <a:prstDash val="solid"/>
              <a:miter/>
            </a:ln>
          </p:spPr>
          <p:txBody>
            <a:bodyPr rtlCol="0" anchor="ctr"/>
            <a:lstStyle/>
            <a:p>
              <a:endParaRPr lang="fi-FI" sz="900"/>
            </a:p>
          </p:txBody>
        </p:sp>
        <p:sp>
          <p:nvSpPr>
            <p:cNvPr id="34" name="Vapaamuotoinen: Muoto 33">
              <a:extLst>
                <a:ext uri="{FF2B5EF4-FFF2-40B4-BE49-F238E27FC236}">
                  <a16:creationId xmlns:a16="http://schemas.microsoft.com/office/drawing/2014/main" id="{7C8DFD10-BE3B-E088-3026-99244A8F2FFB}"/>
                </a:ext>
                <a:ext uri="{C183D7F6-B498-43B3-948B-1728B52AA6E4}">
                  <adec:decorative xmlns:adec="http://schemas.microsoft.com/office/drawing/2017/decorative" val="1"/>
                </a:ext>
              </a:extLst>
            </p:cNvPr>
            <p:cNvSpPr/>
            <p:nvPr/>
          </p:nvSpPr>
          <p:spPr>
            <a:xfrm>
              <a:off x="507514" y="12723727"/>
              <a:ext cx="571449" cy="291357"/>
            </a:xfrm>
            <a:custGeom>
              <a:avLst/>
              <a:gdLst>
                <a:gd name="connsiteX0" fmla="*/ 145684 w 571449"/>
                <a:gd name="connsiteY0" fmla="*/ 291357 h 291357"/>
                <a:gd name="connsiteX1" fmla="*/ 423480 w 571449"/>
                <a:gd name="connsiteY1" fmla="*/ 291357 h 291357"/>
                <a:gd name="connsiteX2" fmla="*/ 566981 w 571449"/>
                <a:gd name="connsiteY2" fmla="*/ 182206 h 291357"/>
                <a:gd name="connsiteX3" fmla="*/ 425766 w 571449"/>
                <a:gd name="connsiteY3" fmla="*/ 0 h 291357"/>
                <a:gd name="connsiteX4" fmla="*/ 147970 w 571449"/>
                <a:gd name="connsiteY4" fmla="*/ 0 h 291357"/>
                <a:gd name="connsiteX5" fmla="*/ 4469 w 571449"/>
                <a:gd name="connsiteY5" fmla="*/ 109149 h 291357"/>
                <a:gd name="connsiteX6" fmla="*/ 145684 w 571449"/>
                <a:gd name="connsiteY6" fmla="*/ 291357 h 291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1449" h="291357">
                  <a:moveTo>
                    <a:pt x="145684" y="291357"/>
                  </a:moveTo>
                  <a:lnTo>
                    <a:pt x="423480" y="291357"/>
                  </a:lnTo>
                  <a:cubicBezTo>
                    <a:pt x="490403" y="291357"/>
                    <a:pt x="551067" y="247214"/>
                    <a:pt x="566981" y="182206"/>
                  </a:cubicBezTo>
                  <a:cubicBezTo>
                    <a:pt x="590488" y="86138"/>
                    <a:pt x="517999" y="0"/>
                    <a:pt x="425766" y="0"/>
                  </a:cubicBezTo>
                  <a:lnTo>
                    <a:pt x="147970" y="0"/>
                  </a:lnTo>
                  <a:cubicBezTo>
                    <a:pt x="81043" y="0"/>
                    <a:pt x="20380" y="44141"/>
                    <a:pt x="4469" y="109149"/>
                  </a:cubicBezTo>
                  <a:cubicBezTo>
                    <a:pt x="-19038" y="205205"/>
                    <a:pt x="53447" y="291357"/>
                    <a:pt x="145684" y="291357"/>
                  </a:cubicBezTo>
                  <a:close/>
                </a:path>
              </a:pathLst>
            </a:custGeom>
            <a:grpFill/>
            <a:ln w="360" cap="flat">
              <a:noFill/>
              <a:prstDash val="solid"/>
              <a:miter/>
            </a:ln>
          </p:spPr>
          <p:txBody>
            <a:bodyPr rtlCol="0" anchor="ctr"/>
            <a:lstStyle/>
            <a:p>
              <a:endParaRPr lang="fi-FI" sz="900"/>
            </a:p>
          </p:txBody>
        </p:sp>
        <p:sp>
          <p:nvSpPr>
            <p:cNvPr id="35" name="Vapaamuotoinen: Muoto 34">
              <a:extLst>
                <a:ext uri="{FF2B5EF4-FFF2-40B4-BE49-F238E27FC236}">
                  <a16:creationId xmlns:a16="http://schemas.microsoft.com/office/drawing/2014/main" id="{BD59A6B2-42C4-E156-FCB0-25A29AFB916B}"/>
                </a:ext>
                <a:ext uri="{C183D7F6-B498-43B3-948B-1728B52AA6E4}">
                  <adec:decorative xmlns:adec="http://schemas.microsoft.com/office/drawing/2017/decorative" val="1"/>
                </a:ext>
              </a:extLst>
            </p:cNvPr>
            <p:cNvSpPr/>
            <p:nvPr/>
          </p:nvSpPr>
          <p:spPr>
            <a:xfrm>
              <a:off x="2815667" y="11624733"/>
              <a:ext cx="1028522" cy="291358"/>
            </a:xfrm>
            <a:custGeom>
              <a:avLst/>
              <a:gdLst>
                <a:gd name="connsiteX0" fmla="*/ 884604 w 1028522"/>
                <a:gd name="connsiteY0" fmla="*/ 0 h 291358"/>
                <a:gd name="connsiteX1" fmla="*/ 143905 w 1028522"/>
                <a:gd name="connsiteY1" fmla="*/ 0 h 291358"/>
                <a:gd name="connsiteX2" fmla="*/ 0 w 1028522"/>
                <a:gd name="connsiteY2" fmla="*/ 143908 h 291358"/>
                <a:gd name="connsiteX3" fmla="*/ 0 w 1028522"/>
                <a:gd name="connsiteY3" fmla="*/ 147450 h 291358"/>
                <a:gd name="connsiteX4" fmla="*/ 143905 w 1028522"/>
                <a:gd name="connsiteY4" fmla="*/ 291359 h 291358"/>
                <a:gd name="connsiteX5" fmla="*/ 884604 w 1028522"/>
                <a:gd name="connsiteY5" fmla="*/ 291359 h 291358"/>
                <a:gd name="connsiteX6" fmla="*/ 1028523 w 1028522"/>
                <a:gd name="connsiteY6" fmla="*/ 147450 h 291358"/>
                <a:gd name="connsiteX7" fmla="*/ 1028523 w 1028522"/>
                <a:gd name="connsiteY7" fmla="*/ 143908 h 291358"/>
                <a:gd name="connsiteX8" fmla="*/ 884604 w 1028522"/>
                <a:gd name="connsiteY8" fmla="*/ 0 h 291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28522" h="291358">
                  <a:moveTo>
                    <a:pt x="884604" y="0"/>
                  </a:moveTo>
                  <a:lnTo>
                    <a:pt x="143905" y="0"/>
                  </a:lnTo>
                  <a:cubicBezTo>
                    <a:pt x="64436" y="0"/>
                    <a:pt x="0" y="64436"/>
                    <a:pt x="0" y="143908"/>
                  </a:cubicBezTo>
                  <a:lnTo>
                    <a:pt x="0" y="147450"/>
                  </a:lnTo>
                  <a:cubicBezTo>
                    <a:pt x="0" y="226933"/>
                    <a:pt x="64436" y="291359"/>
                    <a:pt x="143905" y="291359"/>
                  </a:cubicBezTo>
                  <a:lnTo>
                    <a:pt x="884604" y="291359"/>
                  </a:lnTo>
                  <a:cubicBezTo>
                    <a:pt x="964087" y="291359"/>
                    <a:pt x="1028523" y="226933"/>
                    <a:pt x="1028523" y="147450"/>
                  </a:cubicBezTo>
                  <a:lnTo>
                    <a:pt x="1028523" y="143908"/>
                  </a:lnTo>
                  <a:cubicBezTo>
                    <a:pt x="1028523" y="64436"/>
                    <a:pt x="964087" y="0"/>
                    <a:pt x="884604" y="0"/>
                  </a:cubicBezTo>
                  <a:close/>
                </a:path>
              </a:pathLst>
            </a:custGeom>
            <a:grpFill/>
            <a:ln w="360" cap="flat">
              <a:noFill/>
              <a:prstDash val="solid"/>
              <a:miter/>
            </a:ln>
          </p:spPr>
          <p:txBody>
            <a:bodyPr rtlCol="0" anchor="ctr"/>
            <a:lstStyle/>
            <a:p>
              <a:endParaRPr lang="fi-FI" sz="900"/>
            </a:p>
          </p:txBody>
        </p:sp>
        <p:sp>
          <p:nvSpPr>
            <p:cNvPr id="36" name="Vapaamuotoinen: Muoto 35">
              <a:extLst>
                <a:ext uri="{FF2B5EF4-FFF2-40B4-BE49-F238E27FC236}">
                  <a16:creationId xmlns:a16="http://schemas.microsoft.com/office/drawing/2014/main" id="{B85A55FE-2754-5755-2114-242CD624ED03}"/>
                </a:ext>
                <a:ext uri="{C183D7F6-B498-43B3-948B-1728B52AA6E4}">
                  <adec:decorative xmlns:adec="http://schemas.microsoft.com/office/drawing/2017/decorative" val="1"/>
                </a:ext>
              </a:extLst>
            </p:cNvPr>
            <p:cNvSpPr/>
            <p:nvPr/>
          </p:nvSpPr>
          <p:spPr>
            <a:xfrm>
              <a:off x="1798727" y="12171429"/>
              <a:ext cx="906259" cy="291358"/>
            </a:xfrm>
            <a:custGeom>
              <a:avLst/>
              <a:gdLst>
                <a:gd name="connsiteX0" fmla="*/ 760578 w 906259"/>
                <a:gd name="connsiteY0" fmla="*/ 0 h 291358"/>
                <a:gd name="connsiteX1" fmla="*/ 147967 w 906259"/>
                <a:gd name="connsiteY1" fmla="*/ 0 h 291358"/>
                <a:gd name="connsiteX2" fmla="*/ 4465 w 906259"/>
                <a:gd name="connsiteY2" fmla="*/ 109149 h 291358"/>
                <a:gd name="connsiteX3" fmla="*/ 145681 w 906259"/>
                <a:gd name="connsiteY3" fmla="*/ 291359 h 291358"/>
                <a:gd name="connsiteX4" fmla="*/ 758303 w 906259"/>
                <a:gd name="connsiteY4" fmla="*/ 291359 h 291358"/>
                <a:gd name="connsiteX5" fmla="*/ 901791 w 906259"/>
                <a:gd name="connsiteY5" fmla="*/ 182221 h 291358"/>
                <a:gd name="connsiteX6" fmla="*/ 760578 w 906259"/>
                <a:gd name="connsiteY6" fmla="*/ 0 h 291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6259" h="291358">
                  <a:moveTo>
                    <a:pt x="760578" y="0"/>
                  </a:moveTo>
                  <a:lnTo>
                    <a:pt x="147967" y="0"/>
                  </a:lnTo>
                  <a:cubicBezTo>
                    <a:pt x="81040" y="0"/>
                    <a:pt x="20376" y="44145"/>
                    <a:pt x="4465" y="109149"/>
                  </a:cubicBezTo>
                  <a:cubicBezTo>
                    <a:pt x="-19030" y="205219"/>
                    <a:pt x="53444" y="291359"/>
                    <a:pt x="145681" y="291359"/>
                  </a:cubicBezTo>
                  <a:lnTo>
                    <a:pt x="758303" y="291359"/>
                  </a:lnTo>
                  <a:cubicBezTo>
                    <a:pt x="825216" y="291359"/>
                    <a:pt x="885880" y="247214"/>
                    <a:pt x="901791" y="182221"/>
                  </a:cubicBezTo>
                  <a:cubicBezTo>
                    <a:pt x="925297" y="86150"/>
                    <a:pt x="852812" y="0"/>
                    <a:pt x="760578" y="0"/>
                  </a:cubicBezTo>
                  <a:close/>
                </a:path>
              </a:pathLst>
            </a:custGeom>
            <a:grpFill/>
            <a:ln w="360" cap="flat">
              <a:noFill/>
              <a:prstDash val="solid"/>
              <a:miter/>
            </a:ln>
          </p:spPr>
          <p:txBody>
            <a:bodyPr rtlCol="0" anchor="ctr"/>
            <a:lstStyle/>
            <a:p>
              <a:endParaRPr lang="fi-FI" sz="900"/>
            </a:p>
          </p:txBody>
        </p:sp>
        <p:sp>
          <p:nvSpPr>
            <p:cNvPr id="37" name="Vapaamuotoinen: Muoto 36">
              <a:extLst>
                <a:ext uri="{FF2B5EF4-FFF2-40B4-BE49-F238E27FC236}">
                  <a16:creationId xmlns:a16="http://schemas.microsoft.com/office/drawing/2014/main" id="{262A5A64-8FA7-D0E8-78B7-E4081E7D2EDD}"/>
                </a:ext>
                <a:ext uri="{C183D7F6-B498-43B3-948B-1728B52AA6E4}">
                  <adec:decorative xmlns:adec="http://schemas.microsoft.com/office/drawing/2017/decorative" val="1"/>
                </a:ext>
              </a:extLst>
            </p:cNvPr>
            <p:cNvSpPr/>
            <p:nvPr/>
          </p:nvSpPr>
          <p:spPr>
            <a:xfrm>
              <a:off x="2051306" y="12722086"/>
              <a:ext cx="1509059" cy="291357"/>
            </a:xfrm>
            <a:custGeom>
              <a:avLst/>
              <a:gdLst>
                <a:gd name="connsiteX0" fmla="*/ 145684 w 1509059"/>
                <a:gd name="connsiteY0" fmla="*/ 291357 h 291357"/>
                <a:gd name="connsiteX1" fmla="*/ 1361090 w 1509059"/>
                <a:gd name="connsiteY1" fmla="*/ 291357 h 291357"/>
                <a:gd name="connsiteX2" fmla="*/ 1504592 w 1509059"/>
                <a:gd name="connsiteY2" fmla="*/ 182220 h 291357"/>
                <a:gd name="connsiteX3" fmla="*/ 1363376 w 1509059"/>
                <a:gd name="connsiteY3" fmla="*/ 0 h 291357"/>
                <a:gd name="connsiteX4" fmla="*/ 147970 w 1509059"/>
                <a:gd name="connsiteY4" fmla="*/ 0 h 291357"/>
                <a:gd name="connsiteX5" fmla="*/ 4468 w 1509059"/>
                <a:gd name="connsiteY5" fmla="*/ 109133 h 291357"/>
                <a:gd name="connsiteX6" fmla="*/ 145684 w 1509059"/>
                <a:gd name="connsiteY6" fmla="*/ 291357 h 291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09059" h="291357">
                  <a:moveTo>
                    <a:pt x="145684" y="291357"/>
                  </a:moveTo>
                  <a:lnTo>
                    <a:pt x="1361090" y="291357"/>
                  </a:lnTo>
                  <a:cubicBezTo>
                    <a:pt x="1428014" y="291357"/>
                    <a:pt x="1488681" y="247214"/>
                    <a:pt x="1504592" y="182220"/>
                  </a:cubicBezTo>
                  <a:cubicBezTo>
                    <a:pt x="1528098" y="86138"/>
                    <a:pt x="1455609" y="0"/>
                    <a:pt x="1363376" y="0"/>
                  </a:cubicBezTo>
                  <a:lnTo>
                    <a:pt x="147970" y="0"/>
                  </a:lnTo>
                  <a:cubicBezTo>
                    <a:pt x="81047" y="0"/>
                    <a:pt x="20379" y="44139"/>
                    <a:pt x="4468" y="109133"/>
                  </a:cubicBezTo>
                  <a:cubicBezTo>
                    <a:pt x="-19038" y="205204"/>
                    <a:pt x="53451" y="291357"/>
                    <a:pt x="145684" y="291357"/>
                  </a:cubicBezTo>
                  <a:close/>
                </a:path>
              </a:pathLst>
            </a:custGeom>
            <a:grpFill/>
            <a:ln w="360" cap="flat">
              <a:noFill/>
              <a:prstDash val="solid"/>
              <a:miter/>
            </a:ln>
          </p:spPr>
          <p:txBody>
            <a:bodyPr rtlCol="0" anchor="ctr"/>
            <a:lstStyle/>
            <a:p>
              <a:endParaRPr lang="fi-FI" sz="900"/>
            </a:p>
          </p:txBody>
        </p:sp>
        <p:sp>
          <p:nvSpPr>
            <p:cNvPr id="38" name="Vapaamuotoinen: Muoto 37">
              <a:extLst>
                <a:ext uri="{FF2B5EF4-FFF2-40B4-BE49-F238E27FC236}">
                  <a16:creationId xmlns:a16="http://schemas.microsoft.com/office/drawing/2014/main" id="{0F19F9A9-E154-4C89-D6DF-7009EBAF939A}"/>
                </a:ext>
                <a:ext uri="{C183D7F6-B498-43B3-948B-1728B52AA6E4}">
                  <adec:decorative xmlns:adec="http://schemas.microsoft.com/office/drawing/2017/decorative" val="1"/>
                </a:ext>
              </a:extLst>
            </p:cNvPr>
            <p:cNvSpPr/>
            <p:nvPr/>
          </p:nvSpPr>
          <p:spPr>
            <a:xfrm>
              <a:off x="6051682" y="11624733"/>
              <a:ext cx="901645" cy="291358"/>
            </a:xfrm>
            <a:custGeom>
              <a:avLst/>
              <a:gdLst>
                <a:gd name="connsiteX0" fmla="*/ 757740 w 901645"/>
                <a:gd name="connsiteY0" fmla="*/ 0 h 291358"/>
                <a:gd name="connsiteX1" fmla="*/ 143908 w 901645"/>
                <a:gd name="connsiteY1" fmla="*/ 0 h 291358"/>
                <a:gd name="connsiteX2" fmla="*/ 0 w 901645"/>
                <a:gd name="connsiteY2" fmla="*/ 143908 h 291358"/>
                <a:gd name="connsiteX3" fmla="*/ 0 w 901645"/>
                <a:gd name="connsiteY3" fmla="*/ 147450 h 291358"/>
                <a:gd name="connsiteX4" fmla="*/ 143908 w 901645"/>
                <a:gd name="connsiteY4" fmla="*/ 291359 h 291358"/>
                <a:gd name="connsiteX5" fmla="*/ 757740 w 901645"/>
                <a:gd name="connsiteY5" fmla="*/ 291359 h 291358"/>
                <a:gd name="connsiteX6" fmla="*/ 901645 w 901645"/>
                <a:gd name="connsiteY6" fmla="*/ 147450 h 291358"/>
                <a:gd name="connsiteX7" fmla="*/ 901645 w 901645"/>
                <a:gd name="connsiteY7" fmla="*/ 143908 h 291358"/>
                <a:gd name="connsiteX8" fmla="*/ 757740 w 901645"/>
                <a:gd name="connsiteY8" fmla="*/ 0 h 291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01645" h="291358">
                  <a:moveTo>
                    <a:pt x="757740" y="0"/>
                  </a:moveTo>
                  <a:lnTo>
                    <a:pt x="143908" y="0"/>
                  </a:lnTo>
                  <a:cubicBezTo>
                    <a:pt x="64426" y="0"/>
                    <a:pt x="0" y="64436"/>
                    <a:pt x="0" y="143908"/>
                  </a:cubicBezTo>
                  <a:lnTo>
                    <a:pt x="0" y="147450"/>
                  </a:lnTo>
                  <a:cubicBezTo>
                    <a:pt x="0" y="226933"/>
                    <a:pt x="64426" y="291359"/>
                    <a:pt x="143908" y="291359"/>
                  </a:cubicBezTo>
                  <a:lnTo>
                    <a:pt x="757740" y="291359"/>
                  </a:lnTo>
                  <a:cubicBezTo>
                    <a:pt x="837223" y="291359"/>
                    <a:pt x="901645" y="226933"/>
                    <a:pt x="901645" y="147450"/>
                  </a:cubicBezTo>
                  <a:lnTo>
                    <a:pt x="901645" y="143908"/>
                  </a:lnTo>
                  <a:cubicBezTo>
                    <a:pt x="901645" y="64436"/>
                    <a:pt x="837223" y="0"/>
                    <a:pt x="757740" y="0"/>
                  </a:cubicBezTo>
                  <a:close/>
                </a:path>
              </a:pathLst>
            </a:custGeom>
            <a:grpFill/>
            <a:ln w="360" cap="flat">
              <a:noFill/>
              <a:prstDash val="solid"/>
              <a:miter/>
            </a:ln>
          </p:spPr>
          <p:txBody>
            <a:bodyPr rtlCol="0" anchor="ctr"/>
            <a:lstStyle/>
            <a:p>
              <a:endParaRPr lang="fi-FI" sz="900"/>
            </a:p>
          </p:txBody>
        </p:sp>
        <p:sp>
          <p:nvSpPr>
            <p:cNvPr id="39" name="Vapaamuotoinen: Muoto 38">
              <a:extLst>
                <a:ext uri="{FF2B5EF4-FFF2-40B4-BE49-F238E27FC236}">
                  <a16:creationId xmlns:a16="http://schemas.microsoft.com/office/drawing/2014/main" id="{27BD9365-45F1-1259-23A8-8A90CB9F6F45}"/>
                </a:ext>
                <a:ext uri="{C183D7F6-B498-43B3-948B-1728B52AA6E4}">
                  <adec:decorative xmlns:adec="http://schemas.microsoft.com/office/drawing/2017/decorative" val="1"/>
                </a:ext>
              </a:extLst>
            </p:cNvPr>
            <p:cNvSpPr/>
            <p:nvPr/>
          </p:nvSpPr>
          <p:spPr>
            <a:xfrm>
              <a:off x="4360341" y="11624733"/>
              <a:ext cx="917198" cy="291358"/>
            </a:xfrm>
            <a:custGeom>
              <a:avLst/>
              <a:gdLst>
                <a:gd name="connsiteX0" fmla="*/ 771517 w 917198"/>
                <a:gd name="connsiteY0" fmla="*/ 0 h 291358"/>
                <a:gd name="connsiteX1" fmla="*/ 147970 w 917198"/>
                <a:gd name="connsiteY1" fmla="*/ 0 h 291358"/>
                <a:gd name="connsiteX2" fmla="*/ 4468 w 917198"/>
                <a:gd name="connsiteY2" fmla="*/ 109149 h 291358"/>
                <a:gd name="connsiteX3" fmla="*/ 145684 w 917198"/>
                <a:gd name="connsiteY3" fmla="*/ 291359 h 291358"/>
                <a:gd name="connsiteX4" fmla="*/ 769242 w 917198"/>
                <a:gd name="connsiteY4" fmla="*/ 291359 h 291358"/>
                <a:gd name="connsiteX5" fmla="*/ 912730 w 917198"/>
                <a:gd name="connsiteY5" fmla="*/ 182220 h 291358"/>
                <a:gd name="connsiteX6" fmla="*/ 771517 w 917198"/>
                <a:gd name="connsiteY6" fmla="*/ 0 h 291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7198" h="291358">
                  <a:moveTo>
                    <a:pt x="771517" y="0"/>
                  </a:moveTo>
                  <a:lnTo>
                    <a:pt x="147970" y="0"/>
                  </a:lnTo>
                  <a:cubicBezTo>
                    <a:pt x="81046" y="0"/>
                    <a:pt x="20383" y="44141"/>
                    <a:pt x="4468" y="109149"/>
                  </a:cubicBezTo>
                  <a:cubicBezTo>
                    <a:pt x="-19038" y="205219"/>
                    <a:pt x="53450" y="291359"/>
                    <a:pt x="145684" y="291359"/>
                  </a:cubicBezTo>
                  <a:lnTo>
                    <a:pt x="769242" y="291359"/>
                  </a:lnTo>
                  <a:cubicBezTo>
                    <a:pt x="836155" y="291359"/>
                    <a:pt x="896818" y="247214"/>
                    <a:pt x="912730" y="182220"/>
                  </a:cubicBezTo>
                  <a:cubicBezTo>
                    <a:pt x="936236" y="86150"/>
                    <a:pt x="863751" y="0"/>
                    <a:pt x="771517" y="0"/>
                  </a:cubicBezTo>
                  <a:close/>
                </a:path>
              </a:pathLst>
            </a:custGeom>
            <a:grpFill/>
            <a:ln w="360" cap="flat">
              <a:noFill/>
              <a:prstDash val="solid"/>
              <a:miter/>
            </a:ln>
          </p:spPr>
          <p:txBody>
            <a:bodyPr rtlCol="0" anchor="ctr"/>
            <a:lstStyle/>
            <a:p>
              <a:endParaRPr lang="fi-FI" sz="900"/>
            </a:p>
          </p:txBody>
        </p:sp>
        <p:sp>
          <p:nvSpPr>
            <p:cNvPr id="40" name="Vapaamuotoinen: Muoto 39">
              <a:extLst>
                <a:ext uri="{FF2B5EF4-FFF2-40B4-BE49-F238E27FC236}">
                  <a16:creationId xmlns:a16="http://schemas.microsoft.com/office/drawing/2014/main" id="{9128A21C-8CCB-C834-6983-CCEEA0806653}"/>
                </a:ext>
                <a:ext uri="{C183D7F6-B498-43B3-948B-1728B52AA6E4}">
                  <adec:decorative xmlns:adec="http://schemas.microsoft.com/office/drawing/2017/decorative" val="1"/>
                </a:ext>
              </a:extLst>
            </p:cNvPr>
            <p:cNvSpPr/>
            <p:nvPr/>
          </p:nvSpPr>
          <p:spPr>
            <a:xfrm>
              <a:off x="3516328" y="12171429"/>
              <a:ext cx="1286212" cy="291358"/>
            </a:xfrm>
            <a:custGeom>
              <a:avLst/>
              <a:gdLst>
                <a:gd name="connsiteX0" fmla="*/ 1140528 w 1286212"/>
                <a:gd name="connsiteY0" fmla="*/ 0 h 291358"/>
                <a:gd name="connsiteX1" fmla="*/ 147956 w 1286212"/>
                <a:gd name="connsiteY1" fmla="*/ 0 h 291358"/>
                <a:gd name="connsiteX2" fmla="*/ 4469 w 1286212"/>
                <a:gd name="connsiteY2" fmla="*/ 109149 h 291358"/>
                <a:gd name="connsiteX3" fmla="*/ 145671 w 1286212"/>
                <a:gd name="connsiteY3" fmla="*/ 291359 h 291358"/>
                <a:gd name="connsiteX4" fmla="*/ 1138242 w 1286212"/>
                <a:gd name="connsiteY4" fmla="*/ 291359 h 291358"/>
                <a:gd name="connsiteX5" fmla="*/ 1281744 w 1286212"/>
                <a:gd name="connsiteY5" fmla="*/ 182221 h 291358"/>
                <a:gd name="connsiteX6" fmla="*/ 1140528 w 1286212"/>
                <a:gd name="connsiteY6" fmla="*/ 0 h 291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86212" h="291358">
                  <a:moveTo>
                    <a:pt x="1140528" y="0"/>
                  </a:moveTo>
                  <a:lnTo>
                    <a:pt x="147956" y="0"/>
                  </a:lnTo>
                  <a:cubicBezTo>
                    <a:pt x="81043" y="0"/>
                    <a:pt x="20369" y="44145"/>
                    <a:pt x="4469" y="109149"/>
                  </a:cubicBezTo>
                  <a:cubicBezTo>
                    <a:pt x="-19038" y="205219"/>
                    <a:pt x="53437" y="291359"/>
                    <a:pt x="145671" y="291359"/>
                  </a:cubicBezTo>
                  <a:lnTo>
                    <a:pt x="1138242" y="291359"/>
                  </a:lnTo>
                  <a:cubicBezTo>
                    <a:pt x="1205169" y="291359"/>
                    <a:pt x="1265833" y="247214"/>
                    <a:pt x="1281744" y="182221"/>
                  </a:cubicBezTo>
                  <a:cubicBezTo>
                    <a:pt x="1305251" y="86150"/>
                    <a:pt x="1232765" y="0"/>
                    <a:pt x="1140528" y="0"/>
                  </a:cubicBezTo>
                  <a:close/>
                </a:path>
              </a:pathLst>
            </a:custGeom>
            <a:grpFill/>
            <a:ln w="360" cap="flat">
              <a:noFill/>
              <a:prstDash val="solid"/>
              <a:miter/>
            </a:ln>
          </p:spPr>
          <p:txBody>
            <a:bodyPr rtlCol="0" anchor="ctr"/>
            <a:lstStyle/>
            <a:p>
              <a:endParaRPr lang="fi-FI" sz="900"/>
            </a:p>
          </p:txBody>
        </p:sp>
        <p:sp>
          <p:nvSpPr>
            <p:cNvPr id="41" name="Vapaamuotoinen: Muoto 40">
              <a:extLst>
                <a:ext uri="{FF2B5EF4-FFF2-40B4-BE49-F238E27FC236}">
                  <a16:creationId xmlns:a16="http://schemas.microsoft.com/office/drawing/2014/main" id="{A60AF286-A02C-EB41-AB85-6D871385904E}"/>
                </a:ext>
                <a:ext uri="{C183D7F6-B498-43B3-948B-1728B52AA6E4}">
                  <adec:decorative xmlns:adec="http://schemas.microsoft.com/office/drawing/2017/decorative" val="1"/>
                </a:ext>
              </a:extLst>
            </p:cNvPr>
            <p:cNvSpPr/>
            <p:nvPr/>
          </p:nvSpPr>
          <p:spPr>
            <a:xfrm>
              <a:off x="4015136" y="12722086"/>
              <a:ext cx="987070" cy="291357"/>
            </a:xfrm>
            <a:custGeom>
              <a:avLst/>
              <a:gdLst>
                <a:gd name="connsiteX0" fmla="*/ 145684 w 987070"/>
                <a:gd name="connsiteY0" fmla="*/ 291357 h 291357"/>
                <a:gd name="connsiteX1" fmla="*/ 839114 w 987070"/>
                <a:gd name="connsiteY1" fmla="*/ 291357 h 291357"/>
                <a:gd name="connsiteX2" fmla="*/ 982602 w 987070"/>
                <a:gd name="connsiteY2" fmla="*/ 182220 h 291357"/>
                <a:gd name="connsiteX3" fmla="*/ 841389 w 987070"/>
                <a:gd name="connsiteY3" fmla="*/ 0 h 291357"/>
                <a:gd name="connsiteX4" fmla="*/ 147970 w 987070"/>
                <a:gd name="connsiteY4" fmla="*/ 0 h 291357"/>
                <a:gd name="connsiteX5" fmla="*/ 4468 w 987070"/>
                <a:gd name="connsiteY5" fmla="*/ 109133 h 291357"/>
                <a:gd name="connsiteX6" fmla="*/ 145684 w 987070"/>
                <a:gd name="connsiteY6" fmla="*/ 291357 h 291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87070" h="291357">
                  <a:moveTo>
                    <a:pt x="145684" y="291357"/>
                  </a:moveTo>
                  <a:lnTo>
                    <a:pt x="839114" y="291357"/>
                  </a:lnTo>
                  <a:cubicBezTo>
                    <a:pt x="906038" y="291357"/>
                    <a:pt x="966705" y="247214"/>
                    <a:pt x="982602" y="182220"/>
                  </a:cubicBezTo>
                  <a:cubicBezTo>
                    <a:pt x="1006108" y="86138"/>
                    <a:pt x="933634" y="0"/>
                    <a:pt x="841389" y="0"/>
                  </a:cubicBezTo>
                  <a:lnTo>
                    <a:pt x="147970" y="0"/>
                  </a:lnTo>
                  <a:cubicBezTo>
                    <a:pt x="81046" y="0"/>
                    <a:pt x="20383" y="44139"/>
                    <a:pt x="4468" y="109133"/>
                  </a:cubicBezTo>
                  <a:cubicBezTo>
                    <a:pt x="-19038" y="205204"/>
                    <a:pt x="53450" y="291357"/>
                    <a:pt x="145684" y="291357"/>
                  </a:cubicBezTo>
                  <a:close/>
                </a:path>
              </a:pathLst>
            </a:custGeom>
            <a:grpFill/>
            <a:ln w="360" cap="flat">
              <a:noFill/>
              <a:prstDash val="solid"/>
              <a:miter/>
            </a:ln>
          </p:spPr>
          <p:txBody>
            <a:bodyPr rtlCol="0" anchor="ctr"/>
            <a:lstStyle/>
            <a:p>
              <a:endParaRPr lang="fi-FI" sz="900"/>
            </a:p>
          </p:txBody>
        </p:sp>
        <p:sp>
          <p:nvSpPr>
            <p:cNvPr id="42" name="Vapaamuotoinen: Muoto 41">
              <a:extLst>
                <a:ext uri="{FF2B5EF4-FFF2-40B4-BE49-F238E27FC236}">
                  <a16:creationId xmlns:a16="http://schemas.microsoft.com/office/drawing/2014/main" id="{65FDA9C1-B1CC-2564-7B30-ABE40395BF4C}"/>
                </a:ext>
                <a:ext uri="{C183D7F6-B498-43B3-948B-1728B52AA6E4}">
                  <adec:decorative xmlns:adec="http://schemas.microsoft.com/office/drawing/2017/decorative" val="1"/>
                </a:ext>
              </a:extLst>
            </p:cNvPr>
            <p:cNvSpPr/>
            <p:nvPr/>
          </p:nvSpPr>
          <p:spPr>
            <a:xfrm>
              <a:off x="9384657" y="12171433"/>
              <a:ext cx="428648" cy="291357"/>
            </a:xfrm>
            <a:custGeom>
              <a:avLst/>
              <a:gdLst>
                <a:gd name="connsiteX0" fmla="*/ 145683 w 428648"/>
                <a:gd name="connsiteY0" fmla="*/ 291357 h 291357"/>
                <a:gd name="connsiteX1" fmla="*/ 280690 w 428648"/>
                <a:gd name="connsiteY1" fmla="*/ 291357 h 291357"/>
                <a:gd name="connsiteX2" fmla="*/ 424180 w 428648"/>
                <a:gd name="connsiteY2" fmla="*/ 182206 h 291357"/>
                <a:gd name="connsiteX3" fmla="*/ 282975 w 428648"/>
                <a:gd name="connsiteY3" fmla="*/ 0 h 291357"/>
                <a:gd name="connsiteX4" fmla="*/ 147958 w 428648"/>
                <a:gd name="connsiteY4" fmla="*/ 0 h 291357"/>
                <a:gd name="connsiteX5" fmla="*/ 4467 w 428648"/>
                <a:gd name="connsiteY5" fmla="*/ 109149 h 291357"/>
                <a:gd name="connsiteX6" fmla="*/ 145683 w 428648"/>
                <a:gd name="connsiteY6" fmla="*/ 291357 h 291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8648" h="291357">
                  <a:moveTo>
                    <a:pt x="145683" y="291357"/>
                  </a:moveTo>
                  <a:lnTo>
                    <a:pt x="280690" y="291357"/>
                  </a:lnTo>
                  <a:cubicBezTo>
                    <a:pt x="347617" y="291357"/>
                    <a:pt x="408280" y="247214"/>
                    <a:pt x="424180" y="182206"/>
                  </a:cubicBezTo>
                  <a:cubicBezTo>
                    <a:pt x="447683" y="86138"/>
                    <a:pt x="375209" y="0"/>
                    <a:pt x="282975" y="0"/>
                  </a:cubicBezTo>
                  <a:lnTo>
                    <a:pt x="147958" y="0"/>
                  </a:lnTo>
                  <a:cubicBezTo>
                    <a:pt x="81045" y="0"/>
                    <a:pt x="20382" y="44141"/>
                    <a:pt x="4467" y="109149"/>
                  </a:cubicBezTo>
                  <a:cubicBezTo>
                    <a:pt x="-19036" y="205205"/>
                    <a:pt x="53449" y="291357"/>
                    <a:pt x="145683" y="291357"/>
                  </a:cubicBezTo>
                  <a:close/>
                </a:path>
              </a:pathLst>
            </a:custGeom>
            <a:grpFill/>
            <a:ln w="360" cap="flat">
              <a:noFill/>
              <a:prstDash val="solid"/>
              <a:miter/>
            </a:ln>
          </p:spPr>
          <p:txBody>
            <a:bodyPr rtlCol="0" anchor="ctr"/>
            <a:lstStyle/>
            <a:p>
              <a:endParaRPr lang="fi-FI" sz="900"/>
            </a:p>
          </p:txBody>
        </p:sp>
        <p:sp>
          <p:nvSpPr>
            <p:cNvPr id="43" name="Vapaamuotoinen: Muoto 42">
              <a:extLst>
                <a:ext uri="{FF2B5EF4-FFF2-40B4-BE49-F238E27FC236}">
                  <a16:creationId xmlns:a16="http://schemas.microsoft.com/office/drawing/2014/main" id="{D77001C4-DF20-1F6B-755A-E123BA57F02D}"/>
                </a:ext>
                <a:ext uri="{C183D7F6-B498-43B3-948B-1728B52AA6E4}">
                  <adec:decorative xmlns:adec="http://schemas.microsoft.com/office/drawing/2017/decorative" val="1"/>
                </a:ext>
              </a:extLst>
            </p:cNvPr>
            <p:cNvSpPr/>
            <p:nvPr/>
          </p:nvSpPr>
          <p:spPr>
            <a:xfrm>
              <a:off x="8103963" y="12722082"/>
              <a:ext cx="718135" cy="291357"/>
            </a:xfrm>
            <a:custGeom>
              <a:avLst/>
              <a:gdLst>
                <a:gd name="connsiteX0" fmla="*/ 572457 w 718135"/>
                <a:gd name="connsiteY0" fmla="*/ 0 h 291357"/>
                <a:gd name="connsiteX1" fmla="*/ 147960 w 718135"/>
                <a:gd name="connsiteY1" fmla="*/ 0 h 291357"/>
                <a:gd name="connsiteX2" fmla="*/ 4469 w 718135"/>
                <a:gd name="connsiteY2" fmla="*/ 109152 h 291357"/>
                <a:gd name="connsiteX3" fmla="*/ 145685 w 718135"/>
                <a:gd name="connsiteY3" fmla="*/ 291357 h 291357"/>
                <a:gd name="connsiteX4" fmla="*/ 570171 w 718135"/>
                <a:gd name="connsiteY4" fmla="*/ 291357 h 291357"/>
                <a:gd name="connsiteX5" fmla="*/ 713670 w 718135"/>
                <a:gd name="connsiteY5" fmla="*/ 182224 h 291357"/>
                <a:gd name="connsiteX6" fmla="*/ 572457 w 718135"/>
                <a:gd name="connsiteY6" fmla="*/ 0 h 291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8135" h="291357">
                  <a:moveTo>
                    <a:pt x="572457" y="0"/>
                  </a:moveTo>
                  <a:lnTo>
                    <a:pt x="147960" y="0"/>
                  </a:lnTo>
                  <a:cubicBezTo>
                    <a:pt x="81033" y="0"/>
                    <a:pt x="20369" y="44144"/>
                    <a:pt x="4469" y="109152"/>
                  </a:cubicBezTo>
                  <a:cubicBezTo>
                    <a:pt x="-19037" y="205219"/>
                    <a:pt x="53437" y="291357"/>
                    <a:pt x="145685" y="291357"/>
                  </a:cubicBezTo>
                  <a:lnTo>
                    <a:pt x="570171" y="291357"/>
                  </a:lnTo>
                  <a:cubicBezTo>
                    <a:pt x="637095" y="291357"/>
                    <a:pt x="697758" y="247218"/>
                    <a:pt x="713670" y="182224"/>
                  </a:cubicBezTo>
                  <a:cubicBezTo>
                    <a:pt x="737165" y="86154"/>
                    <a:pt x="664691" y="0"/>
                    <a:pt x="572457" y="0"/>
                  </a:cubicBezTo>
                  <a:close/>
                </a:path>
              </a:pathLst>
            </a:custGeom>
            <a:grpFill/>
            <a:ln w="360" cap="flat">
              <a:noFill/>
              <a:prstDash val="solid"/>
              <a:miter/>
            </a:ln>
          </p:spPr>
          <p:txBody>
            <a:bodyPr rtlCol="0" anchor="ctr"/>
            <a:lstStyle/>
            <a:p>
              <a:endParaRPr lang="fi-FI" sz="900"/>
            </a:p>
          </p:txBody>
        </p:sp>
        <p:sp>
          <p:nvSpPr>
            <p:cNvPr id="44" name="Vapaamuotoinen: Muoto 43">
              <a:extLst>
                <a:ext uri="{FF2B5EF4-FFF2-40B4-BE49-F238E27FC236}">
                  <a16:creationId xmlns:a16="http://schemas.microsoft.com/office/drawing/2014/main" id="{F277DE12-618D-6E01-DA04-98BAE14EC45F}"/>
                </a:ext>
                <a:ext uri="{C183D7F6-B498-43B3-948B-1728B52AA6E4}">
                  <adec:decorative xmlns:adec="http://schemas.microsoft.com/office/drawing/2017/decorative" val="1"/>
                </a:ext>
              </a:extLst>
            </p:cNvPr>
            <p:cNvSpPr/>
            <p:nvPr/>
          </p:nvSpPr>
          <p:spPr>
            <a:xfrm>
              <a:off x="6780132" y="12171429"/>
              <a:ext cx="811835" cy="291358"/>
            </a:xfrm>
            <a:custGeom>
              <a:avLst/>
              <a:gdLst>
                <a:gd name="connsiteX0" fmla="*/ 666152 w 811835"/>
                <a:gd name="connsiteY0" fmla="*/ 0 h 291358"/>
                <a:gd name="connsiteX1" fmla="*/ 147960 w 811835"/>
                <a:gd name="connsiteY1" fmla="*/ 0 h 291358"/>
                <a:gd name="connsiteX2" fmla="*/ 4469 w 811835"/>
                <a:gd name="connsiteY2" fmla="*/ 109149 h 291358"/>
                <a:gd name="connsiteX3" fmla="*/ 145685 w 811835"/>
                <a:gd name="connsiteY3" fmla="*/ 291359 h 291358"/>
                <a:gd name="connsiteX4" fmla="*/ 663878 w 811835"/>
                <a:gd name="connsiteY4" fmla="*/ 291359 h 291358"/>
                <a:gd name="connsiteX5" fmla="*/ 807368 w 811835"/>
                <a:gd name="connsiteY5" fmla="*/ 182221 h 291358"/>
                <a:gd name="connsiteX6" fmla="*/ 666152 w 811835"/>
                <a:gd name="connsiteY6" fmla="*/ 0 h 291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1835" h="291358">
                  <a:moveTo>
                    <a:pt x="666152" y="0"/>
                  </a:moveTo>
                  <a:lnTo>
                    <a:pt x="147960" y="0"/>
                  </a:lnTo>
                  <a:cubicBezTo>
                    <a:pt x="81047" y="0"/>
                    <a:pt x="20369" y="44145"/>
                    <a:pt x="4469" y="109149"/>
                  </a:cubicBezTo>
                  <a:cubicBezTo>
                    <a:pt x="-19038" y="205219"/>
                    <a:pt x="53437" y="291359"/>
                    <a:pt x="145685" y="291359"/>
                  </a:cubicBezTo>
                  <a:lnTo>
                    <a:pt x="663878" y="291359"/>
                  </a:lnTo>
                  <a:cubicBezTo>
                    <a:pt x="730790" y="291359"/>
                    <a:pt x="791453" y="247214"/>
                    <a:pt x="807368" y="182221"/>
                  </a:cubicBezTo>
                  <a:cubicBezTo>
                    <a:pt x="830871" y="86150"/>
                    <a:pt x="758386" y="0"/>
                    <a:pt x="666152" y="0"/>
                  </a:cubicBezTo>
                  <a:close/>
                </a:path>
              </a:pathLst>
            </a:custGeom>
            <a:grpFill/>
            <a:ln w="360" cap="flat">
              <a:noFill/>
              <a:prstDash val="solid"/>
              <a:miter/>
            </a:ln>
          </p:spPr>
          <p:txBody>
            <a:bodyPr rtlCol="0" anchor="ctr"/>
            <a:lstStyle/>
            <a:p>
              <a:endParaRPr lang="fi-FI" sz="900"/>
            </a:p>
          </p:txBody>
        </p:sp>
        <p:sp>
          <p:nvSpPr>
            <p:cNvPr id="45" name="Vapaamuotoinen: Muoto 44">
              <a:extLst>
                <a:ext uri="{FF2B5EF4-FFF2-40B4-BE49-F238E27FC236}">
                  <a16:creationId xmlns:a16="http://schemas.microsoft.com/office/drawing/2014/main" id="{5775B9B5-F1FC-0CBF-2C1F-A3A700D16282}"/>
                </a:ext>
                <a:ext uri="{C183D7F6-B498-43B3-948B-1728B52AA6E4}">
                  <adec:decorative xmlns:adec="http://schemas.microsoft.com/office/drawing/2017/decorative" val="1"/>
                </a:ext>
              </a:extLst>
            </p:cNvPr>
            <p:cNvSpPr/>
            <p:nvPr/>
          </p:nvSpPr>
          <p:spPr>
            <a:xfrm>
              <a:off x="5654678" y="12722086"/>
              <a:ext cx="809213" cy="291357"/>
            </a:xfrm>
            <a:custGeom>
              <a:avLst/>
              <a:gdLst>
                <a:gd name="connsiteX0" fmla="*/ 145681 w 809213"/>
                <a:gd name="connsiteY0" fmla="*/ 291357 h 291357"/>
                <a:gd name="connsiteX1" fmla="*/ 661257 w 809213"/>
                <a:gd name="connsiteY1" fmla="*/ 291357 h 291357"/>
                <a:gd name="connsiteX2" fmla="*/ 804744 w 809213"/>
                <a:gd name="connsiteY2" fmla="*/ 182220 h 291357"/>
                <a:gd name="connsiteX3" fmla="*/ 663543 w 809213"/>
                <a:gd name="connsiteY3" fmla="*/ 0 h 291357"/>
                <a:gd name="connsiteX4" fmla="*/ 147967 w 809213"/>
                <a:gd name="connsiteY4" fmla="*/ 0 h 291357"/>
                <a:gd name="connsiteX5" fmla="*/ 4465 w 809213"/>
                <a:gd name="connsiteY5" fmla="*/ 109133 h 291357"/>
                <a:gd name="connsiteX6" fmla="*/ 145681 w 809213"/>
                <a:gd name="connsiteY6" fmla="*/ 291357 h 291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09213" h="291357">
                  <a:moveTo>
                    <a:pt x="145681" y="291357"/>
                  </a:moveTo>
                  <a:lnTo>
                    <a:pt x="661257" y="291357"/>
                  </a:lnTo>
                  <a:cubicBezTo>
                    <a:pt x="728169" y="291357"/>
                    <a:pt x="788847" y="247214"/>
                    <a:pt x="804744" y="182220"/>
                  </a:cubicBezTo>
                  <a:cubicBezTo>
                    <a:pt x="828251" y="86138"/>
                    <a:pt x="755776" y="0"/>
                    <a:pt x="663543" y="0"/>
                  </a:cubicBezTo>
                  <a:lnTo>
                    <a:pt x="147967" y="0"/>
                  </a:lnTo>
                  <a:cubicBezTo>
                    <a:pt x="81040" y="0"/>
                    <a:pt x="20377" y="44139"/>
                    <a:pt x="4465" y="109133"/>
                  </a:cubicBezTo>
                  <a:cubicBezTo>
                    <a:pt x="-19031" y="205204"/>
                    <a:pt x="53444" y="291357"/>
                    <a:pt x="145681" y="291357"/>
                  </a:cubicBezTo>
                  <a:close/>
                </a:path>
              </a:pathLst>
            </a:custGeom>
            <a:grpFill/>
            <a:ln w="360" cap="flat">
              <a:noFill/>
              <a:prstDash val="solid"/>
              <a:miter/>
            </a:ln>
          </p:spPr>
          <p:txBody>
            <a:bodyPr rtlCol="0" anchor="ctr"/>
            <a:lstStyle/>
            <a:p>
              <a:endParaRPr lang="fi-FI" sz="900"/>
            </a:p>
          </p:txBody>
        </p:sp>
        <p:sp>
          <p:nvSpPr>
            <p:cNvPr id="46" name="Vapaamuotoinen: Muoto 45">
              <a:extLst>
                <a:ext uri="{FF2B5EF4-FFF2-40B4-BE49-F238E27FC236}">
                  <a16:creationId xmlns:a16="http://schemas.microsoft.com/office/drawing/2014/main" id="{892B4D84-B0CD-00A9-163D-A15106759EC1}"/>
                </a:ext>
                <a:ext uri="{C183D7F6-B498-43B3-948B-1728B52AA6E4}">
                  <adec:decorative xmlns:adec="http://schemas.microsoft.com/office/drawing/2017/decorative" val="1"/>
                </a:ext>
              </a:extLst>
            </p:cNvPr>
            <p:cNvSpPr/>
            <p:nvPr/>
          </p:nvSpPr>
          <p:spPr>
            <a:xfrm>
              <a:off x="10962567" y="12723993"/>
              <a:ext cx="298366" cy="291354"/>
            </a:xfrm>
            <a:custGeom>
              <a:avLst/>
              <a:gdLst>
                <a:gd name="connsiteX0" fmla="*/ 152682 w 298366"/>
                <a:gd name="connsiteY0" fmla="*/ 0 h 291354"/>
                <a:gd name="connsiteX1" fmla="*/ 147959 w 298366"/>
                <a:gd name="connsiteY1" fmla="*/ 0 h 291354"/>
                <a:gd name="connsiteX2" fmla="*/ 4468 w 298366"/>
                <a:gd name="connsiteY2" fmla="*/ 109135 h 291354"/>
                <a:gd name="connsiteX3" fmla="*/ 145684 w 298366"/>
                <a:gd name="connsiteY3" fmla="*/ 291355 h 291354"/>
                <a:gd name="connsiteX4" fmla="*/ 150411 w 298366"/>
                <a:gd name="connsiteY4" fmla="*/ 291355 h 291354"/>
                <a:gd name="connsiteX5" fmla="*/ 293898 w 298366"/>
                <a:gd name="connsiteY5" fmla="*/ 182206 h 291354"/>
                <a:gd name="connsiteX6" fmla="*/ 152682 w 298366"/>
                <a:gd name="connsiteY6" fmla="*/ 0 h 291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8366" h="291354">
                  <a:moveTo>
                    <a:pt x="152682" y="0"/>
                  </a:moveTo>
                  <a:lnTo>
                    <a:pt x="147959" y="0"/>
                  </a:lnTo>
                  <a:cubicBezTo>
                    <a:pt x="81047" y="0"/>
                    <a:pt x="20369" y="44141"/>
                    <a:pt x="4468" y="109135"/>
                  </a:cubicBezTo>
                  <a:cubicBezTo>
                    <a:pt x="-19038" y="205205"/>
                    <a:pt x="53451" y="291355"/>
                    <a:pt x="145684" y="291355"/>
                  </a:cubicBezTo>
                  <a:lnTo>
                    <a:pt x="150411" y="291355"/>
                  </a:lnTo>
                  <a:cubicBezTo>
                    <a:pt x="217320" y="291355"/>
                    <a:pt x="277987" y="247214"/>
                    <a:pt x="293898" y="182206"/>
                  </a:cubicBezTo>
                  <a:cubicBezTo>
                    <a:pt x="317405" y="86150"/>
                    <a:pt x="244916" y="0"/>
                    <a:pt x="152682" y="0"/>
                  </a:cubicBezTo>
                  <a:close/>
                </a:path>
              </a:pathLst>
            </a:custGeom>
            <a:grpFill/>
            <a:ln w="360" cap="flat">
              <a:noFill/>
              <a:prstDash val="solid"/>
              <a:miter/>
            </a:ln>
          </p:spPr>
          <p:txBody>
            <a:bodyPr rtlCol="0" anchor="ctr"/>
            <a:lstStyle/>
            <a:p>
              <a:endParaRPr lang="fi-FI" sz="900"/>
            </a:p>
          </p:txBody>
        </p:sp>
        <p:sp>
          <p:nvSpPr>
            <p:cNvPr id="47" name="Vapaamuotoinen: Muoto 46">
              <a:extLst>
                <a:ext uri="{FF2B5EF4-FFF2-40B4-BE49-F238E27FC236}">
                  <a16:creationId xmlns:a16="http://schemas.microsoft.com/office/drawing/2014/main" id="{543EF541-836F-B29C-90D8-BB0D22343E28}"/>
                </a:ext>
                <a:ext uri="{C183D7F6-B498-43B3-948B-1728B52AA6E4}">
                  <adec:decorative xmlns:adec="http://schemas.microsoft.com/office/drawing/2017/decorative" val="1"/>
                </a:ext>
              </a:extLst>
            </p:cNvPr>
            <p:cNvSpPr/>
            <p:nvPr/>
          </p:nvSpPr>
          <p:spPr>
            <a:xfrm>
              <a:off x="505344" y="9427292"/>
              <a:ext cx="1432537" cy="291357"/>
            </a:xfrm>
            <a:custGeom>
              <a:avLst/>
              <a:gdLst>
                <a:gd name="connsiteX0" fmla="*/ 1288629 w 1432537"/>
                <a:gd name="connsiteY0" fmla="*/ 0 h 291357"/>
                <a:gd name="connsiteX1" fmla="*/ 143919 w 1432537"/>
                <a:gd name="connsiteY1" fmla="*/ 0 h 291357"/>
                <a:gd name="connsiteX2" fmla="*/ 0 w 1432537"/>
                <a:gd name="connsiteY2" fmla="*/ 143908 h 291357"/>
                <a:gd name="connsiteX3" fmla="*/ 0 w 1432537"/>
                <a:gd name="connsiteY3" fmla="*/ 147450 h 291357"/>
                <a:gd name="connsiteX4" fmla="*/ 143919 w 1432537"/>
                <a:gd name="connsiteY4" fmla="*/ 291357 h 291357"/>
                <a:gd name="connsiteX5" fmla="*/ 1288629 w 1432537"/>
                <a:gd name="connsiteY5" fmla="*/ 291357 h 291357"/>
                <a:gd name="connsiteX6" fmla="*/ 1432538 w 1432537"/>
                <a:gd name="connsiteY6" fmla="*/ 147450 h 291357"/>
                <a:gd name="connsiteX7" fmla="*/ 1432538 w 1432537"/>
                <a:gd name="connsiteY7" fmla="*/ 143908 h 291357"/>
                <a:gd name="connsiteX8" fmla="*/ 1288629 w 1432537"/>
                <a:gd name="connsiteY8" fmla="*/ 0 h 291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32537" h="291357">
                  <a:moveTo>
                    <a:pt x="1288629" y="0"/>
                  </a:moveTo>
                  <a:lnTo>
                    <a:pt x="143919" y="0"/>
                  </a:lnTo>
                  <a:cubicBezTo>
                    <a:pt x="64436" y="0"/>
                    <a:pt x="0" y="64436"/>
                    <a:pt x="0" y="143908"/>
                  </a:cubicBezTo>
                  <a:lnTo>
                    <a:pt x="0" y="147450"/>
                  </a:lnTo>
                  <a:cubicBezTo>
                    <a:pt x="0" y="226922"/>
                    <a:pt x="64436" y="291357"/>
                    <a:pt x="143919" y="291357"/>
                  </a:cubicBezTo>
                  <a:lnTo>
                    <a:pt x="1288629" y="291357"/>
                  </a:lnTo>
                  <a:cubicBezTo>
                    <a:pt x="1368112" y="291357"/>
                    <a:pt x="1432538" y="226922"/>
                    <a:pt x="1432538" y="147450"/>
                  </a:cubicBezTo>
                  <a:lnTo>
                    <a:pt x="1432538" y="143908"/>
                  </a:lnTo>
                  <a:cubicBezTo>
                    <a:pt x="1432538" y="64436"/>
                    <a:pt x="1368112" y="0"/>
                    <a:pt x="1288629" y="0"/>
                  </a:cubicBezTo>
                  <a:close/>
                </a:path>
              </a:pathLst>
            </a:custGeom>
            <a:grpFill/>
            <a:ln w="360" cap="flat">
              <a:noFill/>
              <a:prstDash val="solid"/>
              <a:miter/>
            </a:ln>
          </p:spPr>
          <p:txBody>
            <a:bodyPr rtlCol="0" anchor="ctr"/>
            <a:lstStyle/>
            <a:p>
              <a:endParaRPr lang="fi-FI" sz="900"/>
            </a:p>
          </p:txBody>
        </p:sp>
        <p:sp>
          <p:nvSpPr>
            <p:cNvPr id="48" name="Vapaamuotoinen: Muoto 47">
              <a:extLst>
                <a:ext uri="{FF2B5EF4-FFF2-40B4-BE49-F238E27FC236}">
                  <a16:creationId xmlns:a16="http://schemas.microsoft.com/office/drawing/2014/main" id="{23252FA3-D093-8237-13D9-4716E75B41BC}"/>
                </a:ext>
                <a:ext uri="{C183D7F6-B498-43B3-948B-1728B52AA6E4}">
                  <adec:decorative xmlns:adec="http://schemas.microsoft.com/office/drawing/2017/decorative" val="1"/>
                </a:ext>
              </a:extLst>
            </p:cNvPr>
            <p:cNvSpPr/>
            <p:nvPr/>
          </p:nvSpPr>
          <p:spPr>
            <a:xfrm>
              <a:off x="505353" y="9974269"/>
              <a:ext cx="1048442" cy="291358"/>
            </a:xfrm>
            <a:custGeom>
              <a:avLst/>
              <a:gdLst>
                <a:gd name="connsiteX0" fmla="*/ 902763 w 1048442"/>
                <a:gd name="connsiteY0" fmla="*/ 0 h 291358"/>
                <a:gd name="connsiteX1" fmla="*/ 147956 w 1048442"/>
                <a:gd name="connsiteY1" fmla="*/ 0 h 291358"/>
                <a:gd name="connsiteX2" fmla="*/ 4469 w 1048442"/>
                <a:gd name="connsiteY2" fmla="*/ 109149 h 291358"/>
                <a:gd name="connsiteX3" fmla="*/ 145671 w 1048442"/>
                <a:gd name="connsiteY3" fmla="*/ 291358 h 291358"/>
                <a:gd name="connsiteX4" fmla="*/ 900477 w 1048442"/>
                <a:gd name="connsiteY4" fmla="*/ 291358 h 291358"/>
                <a:gd name="connsiteX5" fmla="*/ 1043978 w 1048442"/>
                <a:gd name="connsiteY5" fmla="*/ 182209 h 291358"/>
                <a:gd name="connsiteX6" fmla="*/ 902763 w 1048442"/>
                <a:gd name="connsiteY6" fmla="*/ 0 h 291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8442" h="291358">
                  <a:moveTo>
                    <a:pt x="902763" y="0"/>
                  </a:moveTo>
                  <a:lnTo>
                    <a:pt x="147956" y="0"/>
                  </a:lnTo>
                  <a:cubicBezTo>
                    <a:pt x="81033" y="0"/>
                    <a:pt x="20369" y="44144"/>
                    <a:pt x="4469" y="109149"/>
                  </a:cubicBezTo>
                  <a:cubicBezTo>
                    <a:pt x="-19038" y="205205"/>
                    <a:pt x="53437" y="291358"/>
                    <a:pt x="145671" y="291358"/>
                  </a:cubicBezTo>
                  <a:lnTo>
                    <a:pt x="900477" y="291358"/>
                  </a:lnTo>
                  <a:cubicBezTo>
                    <a:pt x="967400" y="291358"/>
                    <a:pt x="1028064" y="247214"/>
                    <a:pt x="1043978" y="182209"/>
                  </a:cubicBezTo>
                  <a:cubicBezTo>
                    <a:pt x="1067471" y="86150"/>
                    <a:pt x="994996" y="0"/>
                    <a:pt x="902763" y="0"/>
                  </a:cubicBezTo>
                  <a:close/>
                </a:path>
              </a:pathLst>
            </a:custGeom>
            <a:grpFill/>
            <a:ln w="360" cap="flat">
              <a:noFill/>
              <a:prstDash val="solid"/>
              <a:miter/>
            </a:ln>
          </p:spPr>
          <p:txBody>
            <a:bodyPr rtlCol="0" anchor="ctr"/>
            <a:lstStyle/>
            <a:p>
              <a:endParaRPr lang="fi-FI" sz="900"/>
            </a:p>
          </p:txBody>
        </p:sp>
        <p:sp>
          <p:nvSpPr>
            <p:cNvPr id="49" name="Vapaamuotoinen: Muoto 48">
              <a:extLst>
                <a:ext uri="{FF2B5EF4-FFF2-40B4-BE49-F238E27FC236}">
                  <a16:creationId xmlns:a16="http://schemas.microsoft.com/office/drawing/2014/main" id="{51351D85-384C-4293-73C2-848FFEA40AE1}"/>
                </a:ext>
                <a:ext uri="{C183D7F6-B498-43B3-948B-1728B52AA6E4}">
                  <adec:decorative xmlns:adec="http://schemas.microsoft.com/office/drawing/2017/decorative" val="1"/>
                </a:ext>
              </a:extLst>
            </p:cNvPr>
            <p:cNvSpPr/>
            <p:nvPr/>
          </p:nvSpPr>
          <p:spPr>
            <a:xfrm>
              <a:off x="505344" y="10526286"/>
              <a:ext cx="571449" cy="291358"/>
            </a:xfrm>
            <a:custGeom>
              <a:avLst/>
              <a:gdLst>
                <a:gd name="connsiteX0" fmla="*/ 145683 w 571449"/>
                <a:gd name="connsiteY0" fmla="*/ 291358 h 291358"/>
                <a:gd name="connsiteX1" fmla="*/ 423482 w 571449"/>
                <a:gd name="connsiteY1" fmla="*/ 291358 h 291358"/>
                <a:gd name="connsiteX2" fmla="*/ 566980 w 571449"/>
                <a:gd name="connsiteY2" fmla="*/ 182209 h 291358"/>
                <a:gd name="connsiteX3" fmla="*/ 425768 w 571449"/>
                <a:gd name="connsiteY3" fmla="*/ 0 h 291358"/>
                <a:gd name="connsiteX4" fmla="*/ 147969 w 571449"/>
                <a:gd name="connsiteY4" fmla="*/ 0 h 291358"/>
                <a:gd name="connsiteX5" fmla="*/ 4467 w 571449"/>
                <a:gd name="connsiteY5" fmla="*/ 109138 h 291358"/>
                <a:gd name="connsiteX6" fmla="*/ 145683 w 571449"/>
                <a:gd name="connsiteY6" fmla="*/ 291358 h 291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1449" h="291358">
                  <a:moveTo>
                    <a:pt x="145683" y="291358"/>
                  </a:moveTo>
                  <a:lnTo>
                    <a:pt x="423482" y="291358"/>
                  </a:lnTo>
                  <a:cubicBezTo>
                    <a:pt x="490406" y="291358"/>
                    <a:pt x="551069" y="247217"/>
                    <a:pt x="566980" y="182209"/>
                  </a:cubicBezTo>
                  <a:cubicBezTo>
                    <a:pt x="590487" y="86139"/>
                    <a:pt x="518012" y="0"/>
                    <a:pt x="425768" y="0"/>
                  </a:cubicBezTo>
                  <a:lnTo>
                    <a:pt x="147969" y="0"/>
                  </a:lnTo>
                  <a:cubicBezTo>
                    <a:pt x="81045" y="0"/>
                    <a:pt x="20382" y="44144"/>
                    <a:pt x="4467" y="109138"/>
                  </a:cubicBezTo>
                  <a:cubicBezTo>
                    <a:pt x="-19036" y="205208"/>
                    <a:pt x="53450" y="291358"/>
                    <a:pt x="145683" y="291358"/>
                  </a:cubicBezTo>
                  <a:close/>
                </a:path>
              </a:pathLst>
            </a:custGeom>
            <a:grpFill/>
            <a:ln w="360" cap="flat">
              <a:noFill/>
              <a:prstDash val="solid"/>
              <a:miter/>
            </a:ln>
          </p:spPr>
          <p:txBody>
            <a:bodyPr rtlCol="0" anchor="ctr"/>
            <a:lstStyle/>
            <a:p>
              <a:endParaRPr lang="fi-FI" sz="900"/>
            </a:p>
          </p:txBody>
        </p:sp>
        <p:sp>
          <p:nvSpPr>
            <p:cNvPr id="50" name="Vapaamuotoinen: Muoto 49">
              <a:extLst>
                <a:ext uri="{FF2B5EF4-FFF2-40B4-BE49-F238E27FC236}">
                  <a16:creationId xmlns:a16="http://schemas.microsoft.com/office/drawing/2014/main" id="{F0945E72-B103-C806-2063-D9A3FE7282EC}"/>
                </a:ext>
                <a:ext uri="{C183D7F6-B498-43B3-948B-1728B52AA6E4}">
                  <adec:decorative xmlns:adec="http://schemas.microsoft.com/office/drawing/2017/decorative" val="1"/>
                </a:ext>
              </a:extLst>
            </p:cNvPr>
            <p:cNvSpPr/>
            <p:nvPr/>
          </p:nvSpPr>
          <p:spPr>
            <a:xfrm>
              <a:off x="505350" y="11078300"/>
              <a:ext cx="726299" cy="291357"/>
            </a:xfrm>
            <a:custGeom>
              <a:avLst/>
              <a:gdLst>
                <a:gd name="connsiteX0" fmla="*/ 580618 w 726299"/>
                <a:gd name="connsiteY0" fmla="*/ 0 h 291357"/>
                <a:gd name="connsiteX1" fmla="*/ 147956 w 726299"/>
                <a:gd name="connsiteY1" fmla="*/ 0 h 291357"/>
                <a:gd name="connsiteX2" fmla="*/ 4469 w 726299"/>
                <a:gd name="connsiteY2" fmla="*/ 109148 h 291357"/>
                <a:gd name="connsiteX3" fmla="*/ 145681 w 726299"/>
                <a:gd name="connsiteY3" fmla="*/ 291357 h 291357"/>
                <a:gd name="connsiteX4" fmla="*/ 578332 w 726299"/>
                <a:gd name="connsiteY4" fmla="*/ 291357 h 291357"/>
                <a:gd name="connsiteX5" fmla="*/ 721834 w 726299"/>
                <a:gd name="connsiteY5" fmla="*/ 182220 h 291357"/>
                <a:gd name="connsiteX6" fmla="*/ 580618 w 726299"/>
                <a:gd name="connsiteY6" fmla="*/ 0 h 291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26299" h="291357">
                  <a:moveTo>
                    <a:pt x="580618" y="0"/>
                  </a:moveTo>
                  <a:lnTo>
                    <a:pt x="147956" y="0"/>
                  </a:lnTo>
                  <a:cubicBezTo>
                    <a:pt x="81044" y="0"/>
                    <a:pt x="20380" y="44140"/>
                    <a:pt x="4469" y="109148"/>
                  </a:cubicBezTo>
                  <a:cubicBezTo>
                    <a:pt x="-19038" y="205219"/>
                    <a:pt x="53437" y="291357"/>
                    <a:pt x="145681" y="291357"/>
                  </a:cubicBezTo>
                  <a:lnTo>
                    <a:pt x="578332" y="291357"/>
                  </a:lnTo>
                  <a:cubicBezTo>
                    <a:pt x="645259" y="291357"/>
                    <a:pt x="705923" y="247214"/>
                    <a:pt x="721834" y="182220"/>
                  </a:cubicBezTo>
                  <a:cubicBezTo>
                    <a:pt x="745330" y="86150"/>
                    <a:pt x="672855" y="0"/>
                    <a:pt x="580618" y="0"/>
                  </a:cubicBezTo>
                  <a:close/>
                </a:path>
              </a:pathLst>
            </a:custGeom>
            <a:grpFill/>
            <a:ln w="360" cap="flat">
              <a:noFill/>
              <a:prstDash val="solid"/>
              <a:miter/>
            </a:ln>
          </p:spPr>
          <p:txBody>
            <a:bodyPr rtlCol="0" anchor="ctr"/>
            <a:lstStyle/>
            <a:p>
              <a:endParaRPr lang="fi-FI" sz="900"/>
            </a:p>
          </p:txBody>
        </p:sp>
        <p:sp>
          <p:nvSpPr>
            <p:cNvPr id="51" name="Vapaamuotoinen: Muoto 50">
              <a:extLst>
                <a:ext uri="{FF2B5EF4-FFF2-40B4-BE49-F238E27FC236}">
                  <a16:creationId xmlns:a16="http://schemas.microsoft.com/office/drawing/2014/main" id="{028EBF3F-AD10-EC56-B6FB-7E169C25D7D9}"/>
                </a:ext>
                <a:ext uri="{C183D7F6-B498-43B3-948B-1728B52AA6E4}">
                  <adec:decorative xmlns:adec="http://schemas.microsoft.com/office/drawing/2017/decorative" val="1"/>
                </a:ext>
              </a:extLst>
            </p:cNvPr>
            <p:cNvSpPr/>
            <p:nvPr/>
          </p:nvSpPr>
          <p:spPr>
            <a:xfrm>
              <a:off x="2813500" y="9427292"/>
              <a:ext cx="1028512" cy="291357"/>
            </a:xfrm>
            <a:custGeom>
              <a:avLst/>
              <a:gdLst>
                <a:gd name="connsiteX0" fmla="*/ 884604 w 1028512"/>
                <a:gd name="connsiteY0" fmla="*/ 0 h 291357"/>
                <a:gd name="connsiteX1" fmla="*/ 143908 w 1028512"/>
                <a:gd name="connsiteY1" fmla="*/ 0 h 291357"/>
                <a:gd name="connsiteX2" fmla="*/ 0 w 1028512"/>
                <a:gd name="connsiteY2" fmla="*/ 143908 h 291357"/>
                <a:gd name="connsiteX3" fmla="*/ 0 w 1028512"/>
                <a:gd name="connsiteY3" fmla="*/ 147450 h 291357"/>
                <a:gd name="connsiteX4" fmla="*/ 143908 w 1028512"/>
                <a:gd name="connsiteY4" fmla="*/ 291357 h 291357"/>
                <a:gd name="connsiteX5" fmla="*/ 884604 w 1028512"/>
                <a:gd name="connsiteY5" fmla="*/ 291357 h 291357"/>
                <a:gd name="connsiteX6" fmla="*/ 1028512 w 1028512"/>
                <a:gd name="connsiteY6" fmla="*/ 147450 h 291357"/>
                <a:gd name="connsiteX7" fmla="*/ 1028512 w 1028512"/>
                <a:gd name="connsiteY7" fmla="*/ 143908 h 291357"/>
                <a:gd name="connsiteX8" fmla="*/ 884604 w 1028512"/>
                <a:gd name="connsiteY8" fmla="*/ 0 h 291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28512" h="291357">
                  <a:moveTo>
                    <a:pt x="884604" y="0"/>
                  </a:moveTo>
                  <a:lnTo>
                    <a:pt x="143908" y="0"/>
                  </a:lnTo>
                  <a:cubicBezTo>
                    <a:pt x="64436" y="0"/>
                    <a:pt x="0" y="64436"/>
                    <a:pt x="0" y="143908"/>
                  </a:cubicBezTo>
                  <a:lnTo>
                    <a:pt x="0" y="147450"/>
                  </a:lnTo>
                  <a:cubicBezTo>
                    <a:pt x="0" y="226922"/>
                    <a:pt x="64436" y="291357"/>
                    <a:pt x="143908" y="291357"/>
                  </a:cubicBezTo>
                  <a:lnTo>
                    <a:pt x="884604" y="291357"/>
                  </a:lnTo>
                  <a:cubicBezTo>
                    <a:pt x="964091" y="291357"/>
                    <a:pt x="1028512" y="226922"/>
                    <a:pt x="1028512" y="147450"/>
                  </a:cubicBezTo>
                  <a:lnTo>
                    <a:pt x="1028512" y="143908"/>
                  </a:lnTo>
                  <a:cubicBezTo>
                    <a:pt x="1028512" y="64436"/>
                    <a:pt x="964091" y="0"/>
                    <a:pt x="884604" y="0"/>
                  </a:cubicBezTo>
                  <a:close/>
                </a:path>
              </a:pathLst>
            </a:custGeom>
            <a:grpFill/>
            <a:ln w="360" cap="flat">
              <a:noFill/>
              <a:prstDash val="solid"/>
              <a:miter/>
            </a:ln>
          </p:spPr>
          <p:txBody>
            <a:bodyPr rtlCol="0" anchor="ctr"/>
            <a:lstStyle/>
            <a:p>
              <a:endParaRPr lang="fi-FI" sz="900"/>
            </a:p>
          </p:txBody>
        </p:sp>
        <p:sp>
          <p:nvSpPr>
            <p:cNvPr id="52" name="Vapaamuotoinen: Muoto 51">
              <a:extLst>
                <a:ext uri="{FF2B5EF4-FFF2-40B4-BE49-F238E27FC236}">
                  <a16:creationId xmlns:a16="http://schemas.microsoft.com/office/drawing/2014/main" id="{C6C9C5B6-D21F-2FFC-3A60-09254418DD74}"/>
                </a:ext>
                <a:ext uri="{C183D7F6-B498-43B3-948B-1728B52AA6E4}">
                  <adec:decorative xmlns:adec="http://schemas.microsoft.com/office/drawing/2017/decorative" val="1"/>
                </a:ext>
              </a:extLst>
            </p:cNvPr>
            <p:cNvSpPr/>
            <p:nvPr/>
          </p:nvSpPr>
          <p:spPr>
            <a:xfrm>
              <a:off x="1796560" y="9973988"/>
              <a:ext cx="906262" cy="291358"/>
            </a:xfrm>
            <a:custGeom>
              <a:avLst/>
              <a:gdLst>
                <a:gd name="connsiteX0" fmla="*/ 760578 w 906262"/>
                <a:gd name="connsiteY0" fmla="*/ 0 h 291358"/>
                <a:gd name="connsiteX1" fmla="*/ 147967 w 906262"/>
                <a:gd name="connsiteY1" fmla="*/ 0 h 291358"/>
                <a:gd name="connsiteX2" fmla="*/ 4469 w 906262"/>
                <a:gd name="connsiteY2" fmla="*/ 109149 h 291358"/>
                <a:gd name="connsiteX3" fmla="*/ 145681 w 906262"/>
                <a:gd name="connsiteY3" fmla="*/ 291358 h 291358"/>
                <a:gd name="connsiteX4" fmla="*/ 758306 w 906262"/>
                <a:gd name="connsiteY4" fmla="*/ 291358 h 291358"/>
                <a:gd name="connsiteX5" fmla="*/ 901794 w 906262"/>
                <a:gd name="connsiteY5" fmla="*/ 182220 h 291358"/>
                <a:gd name="connsiteX6" fmla="*/ 760578 w 906262"/>
                <a:gd name="connsiteY6" fmla="*/ 0 h 291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6262" h="291358">
                  <a:moveTo>
                    <a:pt x="760578" y="0"/>
                  </a:moveTo>
                  <a:lnTo>
                    <a:pt x="147967" y="0"/>
                  </a:lnTo>
                  <a:cubicBezTo>
                    <a:pt x="81043" y="0"/>
                    <a:pt x="20379" y="44141"/>
                    <a:pt x="4469" y="109149"/>
                  </a:cubicBezTo>
                  <a:cubicBezTo>
                    <a:pt x="-19038" y="205205"/>
                    <a:pt x="53447" y="291358"/>
                    <a:pt x="145681" y="291358"/>
                  </a:cubicBezTo>
                  <a:lnTo>
                    <a:pt x="758306" y="291358"/>
                  </a:lnTo>
                  <a:cubicBezTo>
                    <a:pt x="825219" y="291358"/>
                    <a:pt x="885883" y="247214"/>
                    <a:pt x="901794" y="182220"/>
                  </a:cubicBezTo>
                  <a:cubicBezTo>
                    <a:pt x="925300" y="86150"/>
                    <a:pt x="852815" y="0"/>
                    <a:pt x="760578" y="0"/>
                  </a:cubicBezTo>
                  <a:close/>
                </a:path>
              </a:pathLst>
            </a:custGeom>
            <a:grpFill/>
            <a:ln w="360" cap="flat">
              <a:noFill/>
              <a:prstDash val="solid"/>
              <a:miter/>
            </a:ln>
          </p:spPr>
          <p:txBody>
            <a:bodyPr rtlCol="0" anchor="ctr"/>
            <a:lstStyle/>
            <a:p>
              <a:endParaRPr lang="fi-FI" sz="900"/>
            </a:p>
          </p:txBody>
        </p:sp>
        <p:sp>
          <p:nvSpPr>
            <p:cNvPr id="53" name="Vapaamuotoinen: Muoto 52">
              <a:extLst>
                <a:ext uri="{FF2B5EF4-FFF2-40B4-BE49-F238E27FC236}">
                  <a16:creationId xmlns:a16="http://schemas.microsoft.com/office/drawing/2014/main" id="{D3BB4FAD-4711-2FA5-A64D-6F457CDF4D32}"/>
                </a:ext>
                <a:ext uri="{C183D7F6-B498-43B3-948B-1728B52AA6E4}">
                  <adec:decorative xmlns:adec="http://schemas.microsoft.com/office/drawing/2017/decorative" val="1"/>
                </a:ext>
              </a:extLst>
            </p:cNvPr>
            <p:cNvSpPr/>
            <p:nvPr/>
          </p:nvSpPr>
          <p:spPr>
            <a:xfrm>
              <a:off x="2049143" y="10524644"/>
              <a:ext cx="1509055" cy="291358"/>
            </a:xfrm>
            <a:custGeom>
              <a:avLst/>
              <a:gdLst>
                <a:gd name="connsiteX0" fmla="*/ 145684 w 1509055"/>
                <a:gd name="connsiteY0" fmla="*/ 291358 h 291358"/>
                <a:gd name="connsiteX1" fmla="*/ 1361090 w 1509055"/>
                <a:gd name="connsiteY1" fmla="*/ 291358 h 291358"/>
                <a:gd name="connsiteX2" fmla="*/ 1504592 w 1509055"/>
                <a:gd name="connsiteY2" fmla="*/ 182221 h 291358"/>
                <a:gd name="connsiteX3" fmla="*/ 1363376 w 1509055"/>
                <a:gd name="connsiteY3" fmla="*/ 0 h 291358"/>
                <a:gd name="connsiteX4" fmla="*/ 147970 w 1509055"/>
                <a:gd name="connsiteY4" fmla="*/ 0 h 291358"/>
                <a:gd name="connsiteX5" fmla="*/ 4468 w 1509055"/>
                <a:gd name="connsiteY5" fmla="*/ 109149 h 291358"/>
                <a:gd name="connsiteX6" fmla="*/ 145684 w 1509055"/>
                <a:gd name="connsiteY6" fmla="*/ 291358 h 291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09055" h="291358">
                  <a:moveTo>
                    <a:pt x="145684" y="291358"/>
                  </a:moveTo>
                  <a:lnTo>
                    <a:pt x="1361090" y="291358"/>
                  </a:lnTo>
                  <a:cubicBezTo>
                    <a:pt x="1428013" y="291358"/>
                    <a:pt x="1488681" y="247214"/>
                    <a:pt x="1504592" y="182221"/>
                  </a:cubicBezTo>
                  <a:cubicBezTo>
                    <a:pt x="1528084" y="86139"/>
                    <a:pt x="1455609" y="0"/>
                    <a:pt x="1363376" y="0"/>
                  </a:cubicBezTo>
                  <a:lnTo>
                    <a:pt x="147970" y="0"/>
                  </a:lnTo>
                  <a:cubicBezTo>
                    <a:pt x="81047" y="0"/>
                    <a:pt x="20379" y="44141"/>
                    <a:pt x="4468" y="109149"/>
                  </a:cubicBezTo>
                  <a:cubicBezTo>
                    <a:pt x="-19038" y="205205"/>
                    <a:pt x="53451" y="291358"/>
                    <a:pt x="145684" y="291358"/>
                  </a:cubicBezTo>
                  <a:close/>
                </a:path>
              </a:pathLst>
            </a:custGeom>
            <a:grpFill/>
            <a:ln w="360" cap="flat">
              <a:noFill/>
              <a:prstDash val="solid"/>
              <a:miter/>
            </a:ln>
          </p:spPr>
          <p:txBody>
            <a:bodyPr rtlCol="0" anchor="ctr"/>
            <a:lstStyle/>
            <a:p>
              <a:endParaRPr lang="fi-FI" sz="900"/>
            </a:p>
          </p:txBody>
        </p:sp>
        <p:sp>
          <p:nvSpPr>
            <p:cNvPr id="54" name="Vapaamuotoinen: Muoto 53">
              <a:extLst>
                <a:ext uri="{FF2B5EF4-FFF2-40B4-BE49-F238E27FC236}">
                  <a16:creationId xmlns:a16="http://schemas.microsoft.com/office/drawing/2014/main" id="{3428A09C-27C9-38BA-5D62-B9B2366A5C7A}"/>
                </a:ext>
                <a:ext uri="{C183D7F6-B498-43B3-948B-1728B52AA6E4}">
                  <adec:decorative xmlns:adec="http://schemas.microsoft.com/office/drawing/2017/decorative" val="1"/>
                </a:ext>
              </a:extLst>
            </p:cNvPr>
            <p:cNvSpPr/>
            <p:nvPr/>
          </p:nvSpPr>
          <p:spPr>
            <a:xfrm>
              <a:off x="1412060" y="11078300"/>
              <a:ext cx="1122581" cy="291357"/>
            </a:xfrm>
            <a:custGeom>
              <a:avLst/>
              <a:gdLst>
                <a:gd name="connsiteX0" fmla="*/ 976900 w 1122581"/>
                <a:gd name="connsiteY0" fmla="*/ 0 h 291357"/>
                <a:gd name="connsiteX1" fmla="*/ 147960 w 1122581"/>
                <a:gd name="connsiteY1" fmla="*/ 0 h 291357"/>
                <a:gd name="connsiteX2" fmla="*/ 4469 w 1122581"/>
                <a:gd name="connsiteY2" fmla="*/ 109148 h 291357"/>
                <a:gd name="connsiteX3" fmla="*/ 145674 w 1122581"/>
                <a:gd name="connsiteY3" fmla="*/ 291357 h 291357"/>
                <a:gd name="connsiteX4" fmla="*/ 974614 w 1122581"/>
                <a:gd name="connsiteY4" fmla="*/ 291357 h 291357"/>
                <a:gd name="connsiteX5" fmla="*/ 1118116 w 1122581"/>
                <a:gd name="connsiteY5" fmla="*/ 182220 h 291357"/>
                <a:gd name="connsiteX6" fmla="*/ 976900 w 1122581"/>
                <a:gd name="connsiteY6" fmla="*/ 0 h 291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22581" h="291357">
                  <a:moveTo>
                    <a:pt x="976900" y="0"/>
                  </a:moveTo>
                  <a:lnTo>
                    <a:pt x="147960" y="0"/>
                  </a:lnTo>
                  <a:cubicBezTo>
                    <a:pt x="81033" y="0"/>
                    <a:pt x="20369" y="44140"/>
                    <a:pt x="4469" y="109148"/>
                  </a:cubicBezTo>
                  <a:cubicBezTo>
                    <a:pt x="-19038" y="205219"/>
                    <a:pt x="53437" y="291357"/>
                    <a:pt x="145674" y="291357"/>
                  </a:cubicBezTo>
                  <a:lnTo>
                    <a:pt x="974614" y="291357"/>
                  </a:lnTo>
                  <a:cubicBezTo>
                    <a:pt x="1041542" y="291357"/>
                    <a:pt x="1102205" y="247214"/>
                    <a:pt x="1118116" y="182220"/>
                  </a:cubicBezTo>
                  <a:cubicBezTo>
                    <a:pt x="1141612" y="86150"/>
                    <a:pt x="1069137" y="0"/>
                    <a:pt x="976900" y="0"/>
                  </a:cubicBezTo>
                  <a:close/>
                </a:path>
              </a:pathLst>
            </a:custGeom>
            <a:grpFill/>
            <a:ln w="360" cap="flat">
              <a:noFill/>
              <a:prstDash val="solid"/>
              <a:miter/>
            </a:ln>
          </p:spPr>
          <p:txBody>
            <a:bodyPr rtlCol="0" anchor="ctr"/>
            <a:lstStyle/>
            <a:p>
              <a:endParaRPr lang="fi-FI" sz="900"/>
            </a:p>
          </p:txBody>
        </p:sp>
        <p:sp>
          <p:nvSpPr>
            <p:cNvPr id="55" name="Vapaamuotoinen: Muoto 54">
              <a:extLst>
                <a:ext uri="{FF2B5EF4-FFF2-40B4-BE49-F238E27FC236}">
                  <a16:creationId xmlns:a16="http://schemas.microsoft.com/office/drawing/2014/main" id="{B38C7F4D-EAE7-D827-D07B-20082D70DA31}"/>
                </a:ext>
                <a:ext uri="{C183D7F6-B498-43B3-948B-1728B52AA6E4}">
                  <adec:decorative xmlns:adec="http://schemas.microsoft.com/office/drawing/2017/decorative" val="1"/>
                </a:ext>
              </a:extLst>
            </p:cNvPr>
            <p:cNvSpPr/>
            <p:nvPr/>
          </p:nvSpPr>
          <p:spPr>
            <a:xfrm>
              <a:off x="6049518" y="9427292"/>
              <a:ext cx="901644" cy="291357"/>
            </a:xfrm>
            <a:custGeom>
              <a:avLst/>
              <a:gdLst>
                <a:gd name="connsiteX0" fmla="*/ 757740 w 901644"/>
                <a:gd name="connsiteY0" fmla="*/ 0 h 291357"/>
                <a:gd name="connsiteX1" fmla="*/ 143908 w 901644"/>
                <a:gd name="connsiteY1" fmla="*/ 0 h 291357"/>
                <a:gd name="connsiteX2" fmla="*/ 0 w 901644"/>
                <a:gd name="connsiteY2" fmla="*/ 143908 h 291357"/>
                <a:gd name="connsiteX3" fmla="*/ 0 w 901644"/>
                <a:gd name="connsiteY3" fmla="*/ 147450 h 291357"/>
                <a:gd name="connsiteX4" fmla="*/ 143908 w 901644"/>
                <a:gd name="connsiteY4" fmla="*/ 291357 h 291357"/>
                <a:gd name="connsiteX5" fmla="*/ 757740 w 901644"/>
                <a:gd name="connsiteY5" fmla="*/ 291357 h 291357"/>
                <a:gd name="connsiteX6" fmla="*/ 901645 w 901644"/>
                <a:gd name="connsiteY6" fmla="*/ 147450 h 291357"/>
                <a:gd name="connsiteX7" fmla="*/ 901645 w 901644"/>
                <a:gd name="connsiteY7" fmla="*/ 143908 h 291357"/>
                <a:gd name="connsiteX8" fmla="*/ 757740 w 901644"/>
                <a:gd name="connsiteY8" fmla="*/ 0 h 291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01644" h="291357">
                  <a:moveTo>
                    <a:pt x="757740" y="0"/>
                  </a:moveTo>
                  <a:lnTo>
                    <a:pt x="143908" y="0"/>
                  </a:lnTo>
                  <a:cubicBezTo>
                    <a:pt x="64421" y="0"/>
                    <a:pt x="0" y="64436"/>
                    <a:pt x="0" y="143908"/>
                  </a:cubicBezTo>
                  <a:lnTo>
                    <a:pt x="0" y="147450"/>
                  </a:lnTo>
                  <a:cubicBezTo>
                    <a:pt x="0" y="226922"/>
                    <a:pt x="64421" y="291357"/>
                    <a:pt x="143908" y="291357"/>
                  </a:cubicBezTo>
                  <a:lnTo>
                    <a:pt x="757740" y="291357"/>
                  </a:lnTo>
                  <a:cubicBezTo>
                    <a:pt x="837223" y="291357"/>
                    <a:pt x="901645" y="226922"/>
                    <a:pt x="901645" y="147450"/>
                  </a:cubicBezTo>
                  <a:lnTo>
                    <a:pt x="901645" y="143908"/>
                  </a:lnTo>
                  <a:cubicBezTo>
                    <a:pt x="901645" y="64436"/>
                    <a:pt x="837223" y="0"/>
                    <a:pt x="757740" y="0"/>
                  </a:cubicBezTo>
                  <a:close/>
                </a:path>
              </a:pathLst>
            </a:custGeom>
            <a:grpFill/>
            <a:ln w="360" cap="flat">
              <a:noFill/>
              <a:prstDash val="solid"/>
              <a:miter/>
            </a:ln>
          </p:spPr>
          <p:txBody>
            <a:bodyPr rtlCol="0" anchor="ctr"/>
            <a:lstStyle/>
            <a:p>
              <a:endParaRPr lang="fi-FI" sz="900"/>
            </a:p>
          </p:txBody>
        </p:sp>
        <p:sp>
          <p:nvSpPr>
            <p:cNvPr id="56" name="Vapaamuotoinen: Muoto 55">
              <a:extLst>
                <a:ext uri="{FF2B5EF4-FFF2-40B4-BE49-F238E27FC236}">
                  <a16:creationId xmlns:a16="http://schemas.microsoft.com/office/drawing/2014/main" id="{98C010F2-42DC-AC34-4AD1-24206D2729C0}"/>
                </a:ext>
                <a:ext uri="{C183D7F6-B498-43B3-948B-1728B52AA6E4}">
                  <adec:decorative xmlns:adec="http://schemas.microsoft.com/office/drawing/2017/decorative" val="1"/>
                </a:ext>
              </a:extLst>
            </p:cNvPr>
            <p:cNvSpPr/>
            <p:nvPr/>
          </p:nvSpPr>
          <p:spPr>
            <a:xfrm>
              <a:off x="4358176" y="9427292"/>
              <a:ext cx="917198" cy="291357"/>
            </a:xfrm>
            <a:custGeom>
              <a:avLst/>
              <a:gdLst>
                <a:gd name="connsiteX0" fmla="*/ 771514 w 917198"/>
                <a:gd name="connsiteY0" fmla="*/ 0 h 291357"/>
                <a:gd name="connsiteX1" fmla="*/ 147971 w 917198"/>
                <a:gd name="connsiteY1" fmla="*/ 0 h 291357"/>
                <a:gd name="connsiteX2" fmla="*/ 4469 w 917198"/>
                <a:gd name="connsiteY2" fmla="*/ 109152 h 291357"/>
                <a:gd name="connsiteX3" fmla="*/ 145685 w 917198"/>
                <a:gd name="connsiteY3" fmla="*/ 291357 h 291357"/>
                <a:gd name="connsiteX4" fmla="*/ 769229 w 917198"/>
                <a:gd name="connsiteY4" fmla="*/ 291357 h 291357"/>
                <a:gd name="connsiteX5" fmla="*/ 912730 w 917198"/>
                <a:gd name="connsiteY5" fmla="*/ 182220 h 291357"/>
                <a:gd name="connsiteX6" fmla="*/ 771514 w 917198"/>
                <a:gd name="connsiteY6" fmla="*/ 0 h 291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7198" h="291357">
                  <a:moveTo>
                    <a:pt x="771514" y="0"/>
                  </a:moveTo>
                  <a:lnTo>
                    <a:pt x="147971" y="0"/>
                  </a:lnTo>
                  <a:cubicBezTo>
                    <a:pt x="81047" y="0"/>
                    <a:pt x="20380" y="44144"/>
                    <a:pt x="4469" y="109152"/>
                  </a:cubicBezTo>
                  <a:cubicBezTo>
                    <a:pt x="-19038" y="205208"/>
                    <a:pt x="53437" y="291357"/>
                    <a:pt x="145685" y="291357"/>
                  </a:cubicBezTo>
                  <a:lnTo>
                    <a:pt x="769229" y="291357"/>
                  </a:lnTo>
                  <a:cubicBezTo>
                    <a:pt x="836156" y="291357"/>
                    <a:pt x="896819" y="247217"/>
                    <a:pt x="912730" y="182220"/>
                  </a:cubicBezTo>
                  <a:cubicBezTo>
                    <a:pt x="936237" y="86153"/>
                    <a:pt x="863752" y="0"/>
                    <a:pt x="771514" y="0"/>
                  </a:cubicBezTo>
                  <a:close/>
                </a:path>
              </a:pathLst>
            </a:custGeom>
            <a:grpFill/>
            <a:ln w="360" cap="flat">
              <a:noFill/>
              <a:prstDash val="solid"/>
              <a:miter/>
            </a:ln>
          </p:spPr>
          <p:txBody>
            <a:bodyPr rtlCol="0" anchor="ctr"/>
            <a:lstStyle/>
            <a:p>
              <a:endParaRPr lang="fi-FI" sz="900"/>
            </a:p>
          </p:txBody>
        </p:sp>
        <p:sp>
          <p:nvSpPr>
            <p:cNvPr id="57" name="Vapaamuotoinen: Muoto 56">
              <a:extLst>
                <a:ext uri="{FF2B5EF4-FFF2-40B4-BE49-F238E27FC236}">
                  <a16:creationId xmlns:a16="http://schemas.microsoft.com/office/drawing/2014/main" id="{7B833999-9502-C5CA-131B-5AC19EE36F8A}"/>
                </a:ext>
                <a:ext uri="{C183D7F6-B498-43B3-948B-1728B52AA6E4}">
                  <adec:decorative xmlns:adec="http://schemas.microsoft.com/office/drawing/2017/decorative" val="1"/>
                </a:ext>
              </a:extLst>
            </p:cNvPr>
            <p:cNvSpPr/>
            <p:nvPr/>
          </p:nvSpPr>
          <p:spPr>
            <a:xfrm>
              <a:off x="3514164" y="9973988"/>
              <a:ext cx="1286212" cy="291358"/>
            </a:xfrm>
            <a:custGeom>
              <a:avLst/>
              <a:gdLst>
                <a:gd name="connsiteX0" fmla="*/ 1140528 w 1286212"/>
                <a:gd name="connsiteY0" fmla="*/ 0 h 291358"/>
                <a:gd name="connsiteX1" fmla="*/ 147956 w 1286212"/>
                <a:gd name="connsiteY1" fmla="*/ 0 h 291358"/>
                <a:gd name="connsiteX2" fmla="*/ 4469 w 1286212"/>
                <a:gd name="connsiteY2" fmla="*/ 109149 h 291358"/>
                <a:gd name="connsiteX3" fmla="*/ 145671 w 1286212"/>
                <a:gd name="connsiteY3" fmla="*/ 291358 h 291358"/>
                <a:gd name="connsiteX4" fmla="*/ 1138242 w 1286212"/>
                <a:gd name="connsiteY4" fmla="*/ 291358 h 291358"/>
                <a:gd name="connsiteX5" fmla="*/ 1281744 w 1286212"/>
                <a:gd name="connsiteY5" fmla="*/ 182220 h 291358"/>
                <a:gd name="connsiteX6" fmla="*/ 1140528 w 1286212"/>
                <a:gd name="connsiteY6" fmla="*/ 0 h 291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86212" h="291358">
                  <a:moveTo>
                    <a:pt x="1140528" y="0"/>
                  </a:moveTo>
                  <a:lnTo>
                    <a:pt x="147956" y="0"/>
                  </a:lnTo>
                  <a:cubicBezTo>
                    <a:pt x="81033" y="0"/>
                    <a:pt x="20366" y="44141"/>
                    <a:pt x="4469" y="109149"/>
                  </a:cubicBezTo>
                  <a:cubicBezTo>
                    <a:pt x="-19038" y="205205"/>
                    <a:pt x="53437" y="291358"/>
                    <a:pt x="145671" y="291358"/>
                  </a:cubicBezTo>
                  <a:lnTo>
                    <a:pt x="1138242" y="291358"/>
                  </a:lnTo>
                  <a:cubicBezTo>
                    <a:pt x="1205170" y="291358"/>
                    <a:pt x="1265833" y="247214"/>
                    <a:pt x="1281744" y="182220"/>
                  </a:cubicBezTo>
                  <a:cubicBezTo>
                    <a:pt x="1305251" y="86150"/>
                    <a:pt x="1232762" y="0"/>
                    <a:pt x="1140528" y="0"/>
                  </a:cubicBezTo>
                  <a:close/>
                </a:path>
              </a:pathLst>
            </a:custGeom>
            <a:grpFill/>
            <a:ln w="360" cap="flat">
              <a:noFill/>
              <a:prstDash val="solid"/>
              <a:miter/>
            </a:ln>
          </p:spPr>
          <p:txBody>
            <a:bodyPr rtlCol="0" anchor="ctr"/>
            <a:lstStyle/>
            <a:p>
              <a:endParaRPr lang="fi-FI" sz="900"/>
            </a:p>
          </p:txBody>
        </p:sp>
        <p:sp>
          <p:nvSpPr>
            <p:cNvPr id="58" name="Vapaamuotoinen: Muoto 57">
              <a:extLst>
                <a:ext uri="{FF2B5EF4-FFF2-40B4-BE49-F238E27FC236}">
                  <a16:creationId xmlns:a16="http://schemas.microsoft.com/office/drawing/2014/main" id="{632C7E49-200A-967E-E8B9-F47B91AD0832}"/>
                </a:ext>
                <a:ext uri="{C183D7F6-B498-43B3-948B-1728B52AA6E4}">
                  <adec:decorative xmlns:adec="http://schemas.microsoft.com/office/drawing/2017/decorative" val="1"/>
                </a:ext>
              </a:extLst>
            </p:cNvPr>
            <p:cNvSpPr/>
            <p:nvPr/>
          </p:nvSpPr>
          <p:spPr>
            <a:xfrm>
              <a:off x="4012972" y="10524644"/>
              <a:ext cx="987070" cy="291358"/>
            </a:xfrm>
            <a:custGeom>
              <a:avLst/>
              <a:gdLst>
                <a:gd name="connsiteX0" fmla="*/ 145684 w 987070"/>
                <a:gd name="connsiteY0" fmla="*/ 291358 h 291358"/>
                <a:gd name="connsiteX1" fmla="*/ 839114 w 987070"/>
                <a:gd name="connsiteY1" fmla="*/ 291358 h 291358"/>
                <a:gd name="connsiteX2" fmla="*/ 982601 w 987070"/>
                <a:gd name="connsiteY2" fmla="*/ 182221 h 291358"/>
                <a:gd name="connsiteX3" fmla="*/ 841385 w 987070"/>
                <a:gd name="connsiteY3" fmla="*/ 0 h 291358"/>
                <a:gd name="connsiteX4" fmla="*/ 147959 w 987070"/>
                <a:gd name="connsiteY4" fmla="*/ 0 h 291358"/>
                <a:gd name="connsiteX5" fmla="*/ 4468 w 987070"/>
                <a:gd name="connsiteY5" fmla="*/ 109149 h 291358"/>
                <a:gd name="connsiteX6" fmla="*/ 145684 w 987070"/>
                <a:gd name="connsiteY6" fmla="*/ 291358 h 291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87070" h="291358">
                  <a:moveTo>
                    <a:pt x="145684" y="291358"/>
                  </a:moveTo>
                  <a:lnTo>
                    <a:pt x="839114" y="291358"/>
                  </a:lnTo>
                  <a:cubicBezTo>
                    <a:pt x="906038" y="291358"/>
                    <a:pt x="966701" y="247214"/>
                    <a:pt x="982601" y="182221"/>
                  </a:cubicBezTo>
                  <a:cubicBezTo>
                    <a:pt x="1006108" y="86139"/>
                    <a:pt x="933634" y="0"/>
                    <a:pt x="841385" y="0"/>
                  </a:cubicBezTo>
                  <a:lnTo>
                    <a:pt x="147959" y="0"/>
                  </a:lnTo>
                  <a:cubicBezTo>
                    <a:pt x="81046" y="0"/>
                    <a:pt x="20383" y="44141"/>
                    <a:pt x="4468" y="109149"/>
                  </a:cubicBezTo>
                  <a:cubicBezTo>
                    <a:pt x="-19038" y="205205"/>
                    <a:pt x="53450" y="291358"/>
                    <a:pt x="145684" y="291358"/>
                  </a:cubicBezTo>
                  <a:close/>
                </a:path>
              </a:pathLst>
            </a:custGeom>
            <a:grpFill/>
            <a:ln w="360" cap="flat">
              <a:noFill/>
              <a:prstDash val="solid"/>
              <a:miter/>
            </a:ln>
          </p:spPr>
          <p:txBody>
            <a:bodyPr rtlCol="0" anchor="ctr"/>
            <a:lstStyle/>
            <a:p>
              <a:endParaRPr lang="fi-FI" sz="900"/>
            </a:p>
          </p:txBody>
        </p:sp>
        <p:sp>
          <p:nvSpPr>
            <p:cNvPr id="59" name="Vapaamuotoinen: Muoto 58">
              <a:extLst>
                <a:ext uri="{FF2B5EF4-FFF2-40B4-BE49-F238E27FC236}">
                  <a16:creationId xmlns:a16="http://schemas.microsoft.com/office/drawing/2014/main" id="{D4AB14EE-AAE9-8D36-1843-D2D3E4B11F7E}"/>
                </a:ext>
                <a:ext uri="{C183D7F6-B498-43B3-948B-1728B52AA6E4}">
                  <adec:decorative xmlns:adec="http://schemas.microsoft.com/office/drawing/2017/decorative" val="1"/>
                </a:ext>
              </a:extLst>
            </p:cNvPr>
            <p:cNvSpPr/>
            <p:nvPr/>
          </p:nvSpPr>
          <p:spPr>
            <a:xfrm>
              <a:off x="4796073" y="11078300"/>
              <a:ext cx="726305" cy="291357"/>
            </a:xfrm>
            <a:custGeom>
              <a:avLst/>
              <a:gdLst>
                <a:gd name="connsiteX0" fmla="*/ 580621 w 726305"/>
                <a:gd name="connsiteY0" fmla="*/ 0 h 291357"/>
                <a:gd name="connsiteX1" fmla="*/ 147970 w 726305"/>
                <a:gd name="connsiteY1" fmla="*/ 0 h 291357"/>
                <a:gd name="connsiteX2" fmla="*/ 4468 w 726305"/>
                <a:gd name="connsiteY2" fmla="*/ 109148 h 291357"/>
                <a:gd name="connsiteX3" fmla="*/ 145684 w 726305"/>
                <a:gd name="connsiteY3" fmla="*/ 291357 h 291357"/>
                <a:gd name="connsiteX4" fmla="*/ 578335 w 726305"/>
                <a:gd name="connsiteY4" fmla="*/ 291357 h 291357"/>
                <a:gd name="connsiteX5" fmla="*/ 721837 w 726305"/>
                <a:gd name="connsiteY5" fmla="*/ 182220 h 291357"/>
                <a:gd name="connsiteX6" fmla="*/ 580621 w 726305"/>
                <a:gd name="connsiteY6" fmla="*/ 0 h 291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26305" h="291357">
                  <a:moveTo>
                    <a:pt x="580621" y="0"/>
                  </a:moveTo>
                  <a:lnTo>
                    <a:pt x="147970" y="0"/>
                  </a:lnTo>
                  <a:cubicBezTo>
                    <a:pt x="81043" y="0"/>
                    <a:pt x="20379" y="44140"/>
                    <a:pt x="4468" y="109148"/>
                  </a:cubicBezTo>
                  <a:cubicBezTo>
                    <a:pt x="-19038" y="205219"/>
                    <a:pt x="53451" y="291357"/>
                    <a:pt x="145684" y="291357"/>
                  </a:cubicBezTo>
                  <a:lnTo>
                    <a:pt x="578335" y="291357"/>
                  </a:lnTo>
                  <a:cubicBezTo>
                    <a:pt x="645259" y="291357"/>
                    <a:pt x="705922" y="247214"/>
                    <a:pt x="721837" y="182220"/>
                  </a:cubicBezTo>
                  <a:cubicBezTo>
                    <a:pt x="745344" y="86150"/>
                    <a:pt x="672855" y="0"/>
                    <a:pt x="580621" y="0"/>
                  </a:cubicBezTo>
                  <a:close/>
                </a:path>
              </a:pathLst>
            </a:custGeom>
            <a:grpFill/>
            <a:ln w="360" cap="flat">
              <a:noFill/>
              <a:prstDash val="solid"/>
              <a:miter/>
            </a:ln>
          </p:spPr>
          <p:txBody>
            <a:bodyPr rtlCol="0" anchor="ctr"/>
            <a:lstStyle/>
            <a:p>
              <a:endParaRPr lang="fi-FI" sz="900"/>
            </a:p>
          </p:txBody>
        </p:sp>
        <p:sp>
          <p:nvSpPr>
            <p:cNvPr id="60" name="Vapaamuotoinen: Muoto 59">
              <a:extLst>
                <a:ext uri="{FF2B5EF4-FFF2-40B4-BE49-F238E27FC236}">
                  <a16:creationId xmlns:a16="http://schemas.microsoft.com/office/drawing/2014/main" id="{166B8156-4F09-32A9-298E-26FC5D3EADDA}"/>
                </a:ext>
                <a:ext uri="{C183D7F6-B498-43B3-948B-1728B52AA6E4}">
                  <adec:decorative xmlns:adec="http://schemas.microsoft.com/office/drawing/2017/decorative" val="1"/>
                </a:ext>
              </a:extLst>
            </p:cNvPr>
            <p:cNvSpPr/>
            <p:nvPr/>
          </p:nvSpPr>
          <p:spPr>
            <a:xfrm>
              <a:off x="3211732" y="11078303"/>
              <a:ext cx="571449" cy="291358"/>
            </a:xfrm>
            <a:custGeom>
              <a:avLst/>
              <a:gdLst>
                <a:gd name="connsiteX0" fmla="*/ 145684 w 571449"/>
                <a:gd name="connsiteY0" fmla="*/ 291358 h 291358"/>
                <a:gd name="connsiteX1" fmla="*/ 423480 w 571449"/>
                <a:gd name="connsiteY1" fmla="*/ 291358 h 291358"/>
                <a:gd name="connsiteX2" fmla="*/ 566981 w 571449"/>
                <a:gd name="connsiteY2" fmla="*/ 182206 h 291358"/>
                <a:gd name="connsiteX3" fmla="*/ 425765 w 571449"/>
                <a:gd name="connsiteY3" fmla="*/ 0 h 291358"/>
                <a:gd name="connsiteX4" fmla="*/ 147970 w 571449"/>
                <a:gd name="connsiteY4" fmla="*/ 0 h 291358"/>
                <a:gd name="connsiteX5" fmla="*/ 4468 w 571449"/>
                <a:gd name="connsiteY5" fmla="*/ 109138 h 291358"/>
                <a:gd name="connsiteX6" fmla="*/ 145684 w 571449"/>
                <a:gd name="connsiteY6" fmla="*/ 291358 h 291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1449" h="291358">
                  <a:moveTo>
                    <a:pt x="145684" y="291358"/>
                  </a:moveTo>
                  <a:lnTo>
                    <a:pt x="423480" y="291358"/>
                  </a:lnTo>
                  <a:cubicBezTo>
                    <a:pt x="490403" y="291358"/>
                    <a:pt x="551067" y="247214"/>
                    <a:pt x="566981" y="182206"/>
                  </a:cubicBezTo>
                  <a:cubicBezTo>
                    <a:pt x="590488" y="86138"/>
                    <a:pt x="517999" y="0"/>
                    <a:pt x="425765" y="0"/>
                  </a:cubicBezTo>
                  <a:lnTo>
                    <a:pt x="147970" y="0"/>
                  </a:lnTo>
                  <a:cubicBezTo>
                    <a:pt x="81043" y="0"/>
                    <a:pt x="20380" y="44140"/>
                    <a:pt x="4468" y="109138"/>
                  </a:cubicBezTo>
                  <a:cubicBezTo>
                    <a:pt x="-19038" y="205205"/>
                    <a:pt x="53447" y="291358"/>
                    <a:pt x="145684" y="291358"/>
                  </a:cubicBezTo>
                  <a:close/>
                </a:path>
              </a:pathLst>
            </a:custGeom>
            <a:grpFill/>
            <a:ln w="360" cap="flat">
              <a:noFill/>
              <a:prstDash val="solid"/>
              <a:miter/>
            </a:ln>
          </p:spPr>
          <p:txBody>
            <a:bodyPr rtlCol="0" anchor="ctr"/>
            <a:lstStyle/>
            <a:p>
              <a:endParaRPr lang="fi-FI" sz="900"/>
            </a:p>
          </p:txBody>
        </p:sp>
        <p:sp>
          <p:nvSpPr>
            <p:cNvPr id="61" name="Vapaamuotoinen: Muoto 60">
              <a:extLst>
                <a:ext uri="{FF2B5EF4-FFF2-40B4-BE49-F238E27FC236}">
                  <a16:creationId xmlns:a16="http://schemas.microsoft.com/office/drawing/2014/main" id="{EA7D8223-9F30-D4AD-DD2B-82E39A5A0861}"/>
                </a:ext>
                <a:ext uri="{C183D7F6-B498-43B3-948B-1728B52AA6E4}">
                  <adec:decorative xmlns:adec="http://schemas.microsoft.com/office/drawing/2017/decorative" val="1"/>
                </a:ext>
              </a:extLst>
            </p:cNvPr>
            <p:cNvSpPr/>
            <p:nvPr/>
          </p:nvSpPr>
          <p:spPr>
            <a:xfrm>
              <a:off x="9382492" y="9973992"/>
              <a:ext cx="428646" cy="291358"/>
            </a:xfrm>
            <a:custGeom>
              <a:avLst/>
              <a:gdLst>
                <a:gd name="connsiteX0" fmla="*/ 145684 w 428646"/>
                <a:gd name="connsiteY0" fmla="*/ 291358 h 291358"/>
                <a:gd name="connsiteX1" fmla="*/ 280690 w 428646"/>
                <a:gd name="connsiteY1" fmla="*/ 291358 h 291358"/>
                <a:gd name="connsiteX2" fmla="*/ 424178 w 428646"/>
                <a:gd name="connsiteY2" fmla="*/ 182206 h 291358"/>
                <a:gd name="connsiteX3" fmla="*/ 282976 w 428646"/>
                <a:gd name="connsiteY3" fmla="*/ 0 h 291358"/>
                <a:gd name="connsiteX4" fmla="*/ 147959 w 428646"/>
                <a:gd name="connsiteY4" fmla="*/ 0 h 291358"/>
                <a:gd name="connsiteX5" fmla="*/ 4468 w 428646"/>
                <a:gd name="connsiteY5" fmla="*/ 109134 h 291358"/>
                <a:gd name="connsiteX6" fmla="*/ 145684 w 428646"/>
                <a:gd name="connsiteY6" fmla="*/ 291358 h 291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8646" h="291358">
                  <a:moveTo>
                    <a:pt x="145684" y="291358"/>
                  </a:moveTo>
                  <a:lnTo>
                    <a:pt x="280690" y="291358"/>
                  </a:lnTo>
                  <a:cubicBezTo>
                    <a:pt x="347614" y="291358"/>
                    <a:pt x="408281" y="247214"/>
                    <a:pt x="424178" y="182206"/>
                  </a:cubicBezTo>
                  <a:cubicBezTo>
                    <a:pt x="447684" y="86139"/>
                    <a:pt x="375210" y="0"/>
                    <a:pt x="282976" y="0"/>
                  </a:cubicBezTo>
                  <a:lnTo>
                    <a:pt x="147959" y="0"/>
                  </a:lnTo>
                  <a:cubicBezTo>
                    <a:pt x="81046" y="0"/>
                    <a:pt x="20383" y="44129"/>
                    <a:pt x="4468" y="109134"/>
                  </a:cubicBezTo>
                  <a:cubicBezTo>
                    <a:pt x="-19038" y="205205"/>
                    <a:pt x="53450" y="291358"/>
                    <a:pt x="145684" y="291358"/>
                  </a:cubicBezTo>
                  <a:close/>
                </a:path>
              </a:pathLst>
            </a:custGeom>
            <a:grpFill/>
            <a:ln w="360" cap="flat">
              <a:noFill/>
              <a:prstDash val="solid"/>
              <a:miter/>
            </a:ln>
          </p:spPr>
          <p:txBody>
            <a:bodyPr rtlCol="0" anchor="ctr"/>
            <a:lstStyle/>
            <a:p>
              <a:endParaRPr lang="fi-FI" sz="900"/>
            </a:p>
          </p:txBody>
        </p:sp>
        <p:sp>
          <p:nvSpPr>
            <p:cNvPr id="62" name="Vapaamuotoinen: Muoto 61">
              <a:extLst>
                <a:ext uri="{FF2B5EF4-FFF2-40B4-BE49-F238E27FC236}">
                  <a16:creationId xmlns:a16="http://schemas.microsoft.com/office/drawing/2014/main" id="{F1717457-57FD-0088-57FE-11574614FE6D}"/>
                </a:ext>
                <a:ext uri="{C183D7F6-B498-43B3-948B-1728B52AA6E4}">
                  <adec:decorative xmlns:adec="http://schemas.microsoft.com/office/drawing/2017/decorative" val="1"/>
                </a:ext>
              </a:extLst>
            </p:cNvPr>
            <p:cNvSpPr/>
            <p:nvPr/>
          </p:nvSpPr>
          <p:spPr>
            <a:xfrm>
              <a:off x="8101800" y="10524641"/>
              <a:ext cx="718135" cy="291358"/>
            </a:xfrm>
            <a:custGeom>
              <a:avLst/>
              <a:gdLst>
                <a:gd name="connsiteX0" fmla="*/ 572454 w 718135"/>
                <a:gd name="connsiteY0" fmla="*/ 0 h 291358"/>
                <a:gd name="connsiteX1" fmla="*/ 147956 w 718135"/>
                <a:gd name="connsiteY1" fmla="*/ 0 h 291358"/>
                <a:gd name="connsiteX2" fmla="*/ 4469 w 718135"/>
                <a:gd name="connsiteY2" fmla="*/ 109149 h 291358"/>
                <a:gd name="connsiteX3" fmla="*/ 145685 w 718135"/>
                <a:gd name="connsiteY3" fmla="*/ 291358 h 291358"/>
                <a:gd name="connsiteX4" fmla="*/ 570168 w 718135"/>
                <a:gd name="connsiteY4" fmla="*/ 291358 h 291358"/>
                <a:gd name="connsiteX5" fmla="*/ 713670 w 718135"/>
                <a:gd name="connsiteY5" fmla="*/ 182221 h 291358"/>
                <a:gd name="connsiteX6" fmla="*/ 572454 w 718135"/>
                <a:gd name="connsiteY6" fmla="*/ 0 h 291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8135" h="291358">
                  <a:moveTo>
                    <a:pt x="572454" y="0"/>
                  </a:moveTo>
                  <a:lnTo>
                    <a:pt x="147956" y="0"/>
                  </a:lnTo>
                  <a:cubicBezTo>
                    <a:pt x="81033" y="0"/>
                    <a:pt x="20369" y="44144"/>
                    <a:pt x="4469" y="109149"/>
                  </a:cubicBezTo>
                  <a:cubicBezTo>
                    <a:pt x="-19037" y="205219"/>
                    <a:pt x="53437" y="291358"/>
                    <a:pt x="145685" y="291358"/>
                  </a:cubicBezTo>
                  <a:lnTo>
                    <a:pt x="570168" y="291358"/>
                  </a:lnTo>
                  <a:cubicBezTo>
                    <a:pt x="637095" y="291358"/>
                    <a:pt x="697758" y="247214"/>
                    <a:pt x="713670" y="182221"/>
                  </a:cubicBezTo>
                  <a:cubicBezTo>
                    <a:pt x="737165" y="86153"/>
                    <a:pt x="664691" y="0"/>
                    <a:pt x="572454" y="0"/>
                  </a:cubicBezTo>
                  <a:close/>
                </a:path>
              </a:pathLst>
            </a:custGeom>
            <a:grpFill/>
            <a:ln w="360" cap="flat">
              <a:noFill/>
              <a:prstDash val="solid"/>
              <a:miter/>
            </a:ln>
          </p:spPr>
          <p:txBody>
            <a:bodyPr rtlCol="0" anchor="ctr"/>
            <a:lstStyle/>
            <a:p>
              <a:endParaRPr lang="fi-FI" sz="900"/>
            </a:p>
          </p:txBody>
        </p:sp>
        <p:sp>
          <p:nvSpPr>
            <p:cNvPr id="63" name="Vapaamuotoinen: Muoto 62">
              <a:extLst>
                <a:ext uri="{FF2B5EF4-FFF2-40B4-BE49-F238E27FC236}">
                  <a16:creationId xmlns:a16="http://schemas.microsoft.com/office/drawing/2014/main" id="{B249CE13-3758-6878-B51F-6D35A7DA7A26}"/>
                </a:ext>
                <a:ext uri="{C183D7F6-B498-43B3-948B-1728B52AA6E4}">
                  <adec:decorative xmlns:adec="http://schemas.microsoft.com/office/drawing/2017/decorative" val="1"/>
                </a:ext>
              </a:extLst>
            </p:cNvPr>
            <p:cNvSpPr/>
            <p:nvPr/>
          </p:nvSpPr>
          <p:spPr>
            <a:xfrm>
              <a:off x="6777966" y="9973988"/>
              <a:ext cx="811833" cy="291358"/>
            </a:xfrm>
            <a:custGeom>
              <a:avLst/>
              <a:gdLst>
                <a:gd name="connsiteX0" fmla="*/ 666148 w 811833"/>
                <a:gd name="connsiteY0" fmla="*/ 0 h 291358"/>
                <a:gd name="connsiteX1" fmla="*/ 147970 w 811833"/>
                <a:gd name="connsiteY1" fmla="*/ 0 h 291358"/>
                <a:gd name="connsiteX2" fmla="*/ 4468 w 811833"/>
                <a:gd name="connsiteY2" fmla="*/ 109149 h 291358"/>
                <a:gd name="connsiteX3" fmla="*/ 145684 w 811833"/>
                <a:gd name="connsiteY3" fmla="*/ 291358 h 291358"/>
                <a:gd name="connsiteX4" fmla="*/ 663876 w 811833"/>
                <a:gd name="connsiteY4" fmla="*/ 291358 h 291358"/>
                <a:gd name="connsiteX5" fmla="*/ 807364 w 811833"/>
                <a:gd name="connsiteY5" fmla="*/ 182220 h 291358"/>
                <a:gd name="connsiteX6" fmla="*/ 666148 w 811833"/>
                <a:gd name="connsiteY6" fmla="*/ 0 h 291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1833" h="291358">
                  <a:moveTo>
                    <a:pt x="666148" y="0"/>
                  </a:moveTo>
                  <a:lnTo>
                    <a:pt x="147970" y="0"/>
                  </a:lnTo>
                  <a:cubicBezTo>
                    <a:pt x="81047" y="0"/>
                    <a:pt x="20379" y="44141"/>
                    <a:pt x="4468" y="109149"/>
                  </a:cubicBezTo>
                  <a:cubicBezTo>
                    <a:pt x="-19038" y="205205"/>
                    <a:pt x="53451" y="291358"/>
                    <a:pt x="145684" y="291358"/>
                  </a:cubicBezTo>
                  <a:lnTo>
                    <a:pt x="663876" y="291358"/>
                  </a:lnTo>
                  <a:cubicBezTo>
                    <a:pt x="730789" y="291358"/>
                    <a:pt x="791453" y="247214"/>
                    <a:pt x="807364" y="182220"/>
                  </a:cubicBezTo>
                  <a:cubicBezTo>
                    <a:pt x="830870" y="86150"/>
                    <a:pt x="758396" y="0"/>
                    <a:pt x="666148" y="0"/>
                  </a:cubicBezTo>
                  <a:close/>
                </a:path>
              </a:pathLst>
            </a:custGeom>
            <a:grpFill/>
            <a:ln w="360" cap="flat">
              <a:noFill/>
              <a:prstDash val="solid"/>
              <a:miter/>
            </a:ln>
          </p:spPr>
          <p:txBody>
            <a:bodyPr rtlCol="0" anchor="ctr"/>
            <a:lstStyle/>
            <a:p>
              <a:endParaRPr lang="fi-FI" sz="900"/>
            </a:p>
          </p:txBody>
        </p:sp>
        <p:sp>
          <p:nvSpPr>
            <p:cNvPr id="64" name="Vapaamuotoinen: Muoto 63">
              <a:extLst>
                <a:ext uri="{FF2B5EF4-FFF2-40B4-BE49-F238E27FC236}">
                  <a16:creationId xmlns:a16="http://schemas.microsoft.com/office/drawing/2014/main" id="{F51EA6C4-2A60-4B81-7801-3D408E64BF08}"/>
                </a:ext>
                <a:ext uri="{C183D7F6-B498-43B3-948B-1728B52AA6E4}">
                  <adec:decorative xmlns:adec="http://schemas.microsoft.com/office/drawing/2017/decorative" val="1"/>
                </a:ext>
              </a:extLst>
            </p:cNvPr>
            <p:cNvSpPr/>
            <p:nvPr/>
          </p:nvSpPr>
          <p:spPr>
            <a:xfrm>
              <a:off x="5652512" y="10524644"/>
              <a:ext cx="809216" cy="291358"/>
            </a:xfrm>
            <a:custGeom>
              <a:avLst/>
              <a:gdLst>
                <a:gd name="connsiteX0" fmla="*/ 145684 w 809216"/>
                <a:gd name="connsiteY0" fmla="*/ 291358 h 291358"/>
                <a:gd name="connsiteX1" fmla="*/ 661260 w 809216"/>
                <a:gd name="connsiteY1" fmla="*/ 291358 h 291358"/>
                <a:gd name="connsiteX2" fmla="*/ 804747 w 809216"/>
                <a:gd name="connsiteY2" fmla="*/ 182221 h 291358"/>
                <a:gd name="connsiteX3" fmla="*/ 663531 w 809216"/>
                <a:gd name="connsiteY3" fmla="*/ 0 h 291358"/>
                <a:gd name="connsiteX4" fmla="*/ 147970 w 809216"/>
                <a:gd name="connsiteY4" fmla="*/ 0 h 291358"/>
                <a:gd name="connsiteX5" fmla="*/ 4468 w 809216"/>
                <a:gd name="connsiteY5" fmla="*/ 109149 h 291358"/>
                <a:gd name="connsiteX6" fmla="*/ 145684 w 809216"/>
                <a:gd name="connsiteY6" fmla="*/ 291358 h 291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09216" h="291358">
                  <a:moveTo>
                    <a:pt x="145684" y="291358"/>
                  </a:moveTo>
                  <a:lnTo>
                    <a:pt x="661260" y="291358"/>
                  </a:lnTo>
                  <a:cubicBezTo>
                    <a:pt x="728172" y="291358"/>
                    <a:pt x="788847" y="247214"/>
                    <a:pt x="804747" y="182221"/>
                  </a:cubicBezTo>
                  <a:cubicBezTo>
                    <a:pt x="828254" y="86139"/>
                    <a:pt x="755780" y="0"/>
                    <a:pt x="663531" y="0"/>
                  </a:cubicBezTo>
                  <a:lnTo>
                    <a:pt x="147970" y="0"/>
                  </a:lnTo>
                  <a:cubicBezTo>
                    <a:pt x="81043" y="0"/>
                    <a:pt x="20380" y="44141"/>
                    <a:pt x="4468" y="109149"/>
                  </a:cubicBezTo>
                  <a:cubicBezTo>
                    <a:pt x="-19038" y="205205"/>
                    <a:pt x="53447" y="291358"/>
                    <a:pt x="145684" y="291358"/>
                  </a:cubicBezTo>
                  <a:close/>
                </a:path>
              </a:pathLst>
            </a:custGeom>
            <a:grpFill/>
            <a:ln w="360" cap="flat">
              <a:noFill/>
              <a:prstDash val="solid"/>
              <a:miter/>
            </a:ln>
          </p:spPr>
          <p:txBody>
            <a:bodyPr rtlCol="0" anchor="ctr"/>
            <a:lstStyle/>
            <a:p>
              <a:endParaRPr lang="fi-FI" sz="900"/>
            </a:p>
          </p:txBody>
        </p:sp>
        <p:sp>
          <p:nvSpPr>
            <p:cNvPr id="65" name="Vapaamuotoinen: Muoto 64">
              <a:extLst>
                <a:ext uri="{FF2B5EF4-FFF2-40B4-BE49-F238E27FC236}">
                  <a16:creationId xmlns:a16="http://schemas.microsoft.com/office/drawing/2014/main" id="{283BD6BB-DFAA-4937-D5E6-CAA3314D33E3}"/>
                </a:ext>
                <a:ext uri="{C183D7F6-B498-43B3-948B-1728B52AA6E4}">
                  <adec:decorative xmlns:adec="http://schemas.microsoft.com/office/drawing/2017/decorative" val="1"/>
                </a:ext>
              </a:extLst>
            </p:cNvPr>
            <p:cNvSpPr/>
            <p:nvPr/>
          </p:nvSpPr>
          <p:spPr>
            <a:xfrm>
              <a:off x="7217938" y="11078300"/>
              <a:ext cx="545145" cy="291357"/>
            </a:xfrm>
            <a:custGeom>
              <a:avLst/>
              <a:gdLst>
                <a:gd name="connsiteX0" fmla="*/ 399466 w 545145"/>
                <a:gd name="connsiteY0" fmla="*/ 0 h 291357"/>
                <a:gd name="connsiteX1" fmla="*/ 147970 w 545145"/>
                <a:gd name="connsiteY1" fmla="*/ 0 h 291357"/>
                <a:gd name="connsiteX2" fmla="*/ 4468 w 545145"/>
                <a:gd name="connsiteY2" fmla="*/ 109148 h 291357"/>
                <a:gd name="connsiteX3" fmla="*/ 145685 w 545145"/>
                <a:gd name="connsiteY3" fmla="*/ 291357 h 291357"/>
                <a:gd name="connsiteX4" fmla="*/ 397180 w 545145"/>
                <a:gd name="connsiteY4" fmla="*/ 291357 h 291357"/>
                <a:gd name="connsiteX5" fmla="*/ 540681 w 545145"/>
                <a:gd name="connsiteY5" fmla="*/ 182220 h 291357"/>
                <a:gd name="connsiteX6" fmla="*/ 399466 w 545145"/>
                <a:gd name="connsiteY6" fmla="*/ 0 h 291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5145" h="291357">
                  <a:moveTo>
                    <a:pt x="399466" y="0"/>
                  </a:moveTo>
                  <a:lnTo>
                    <a:pt x="147970" y="0"/>
                  </a:lnTo>
                  <a:cubicBezTo>
                    <a:pt x="81043" y="0"/>
                    <a:pt x="20380" y="44140"/>
                    <a:pt x="4468" y="109148"/>
                  </a:cubicBezTo>
                  <a:cubicBezTo>
                    <a:pt x="-19038" y="205219"/>
                    <a:pt x="53447" y="291357"/>
                    <a:pt x="145685" y="291357"/>
                  </a:cubicBezTo>
                  <a:lnTo>
                    <a:pt x="397180" y="291357"/>
                  </a:lnTo>
                  <a:cubicBezTo>
                    <a:pt x="464103" y="291357"/>
                    <a:pt x="524767" y="247214"/>
                    <a:pt x="540681" y="182220"/>
                  </a:cubicBezTo>
                  <a:cubicBezTo>
                    <a:pt x="564174" y="86150"/>
                    <a:pt x="491699" y="0"/>
                    <a:pt x="399466" y="0"/>
                  </a:cubicBezTo>
                  <a:close/>
                </a:path>
              </a:pathLst>
            </a:custGeom>
            <a:grpFill/>
            <a:ln w="360" cap="flat">
              <a:noFill/>
              <a:prstDash val="solid"/>
              <a:miter/>
            </a:ln>
          </p:spPr>
          <p:txBody>
            <a:bodyPr rtlCol="0" anchor="ctr"/>
            <a:lstStyle/>
            <a:p>
              <a:endParaRPr lang="fi-FI" sz="900"/>
            </a:p>
          </p:txBody>
        </p:sp>
        <p:sp>
          <p:nvSpPr>
            <p:cNvPr id="66" name="Vapaamuotoinen: Muoto 65">
              <a:extLst>
                <a:ext uri="{FF2B5EF4-FFF2-40B4-BE49-F238E27FC236}">
                  <a16:creationId xmlns:a16="http://schemas.microsoft.com/office/drawing/2014/main" id="{4AB8510A-FB01-B982-9CFA-24869666E002}"/>
                </a:ext>
                <a:ext uri="{C183D7F6-B498-43B3-948B-1728B52AA6E4}">
                  <adec:decorative xmlns:adec="http://schemas.microsoft.com/office/drawing/2017/decorative" val="1"/>
                </a:ext>
              </a:extLst>
            </p:cNvPr>
            <p:cNvSpPr/>
            <p:nvPr/>
          </p:nvSpPr>
          <p:spPr>
            <a:xfrm>
              <a:off x="10960403" y="10526552"/>
              <a:ext cx="298366" cy="291354"/>
            </a:xfrm>
            <a:custGeom>
              <a:avLst/>
              <a:gdLst>
                <a:gd name="connsiteX0" fmla="*/ 152682 w 298366"/>
                <a:gd name="connsiteY0" fmla="*/ 0 h 291354"/>
                <a:gd name="connsiteX1" fmla="*/ 147959 w 298366"/>
                <a:gd name="connsiteY1" fmla="*/ 0 h 291354"/>
                <a:gd name="connsiteX2" fmla="*/ 4468 w 298366"/>
                <a:gd name="connsiteY2" fmla="*/ 109149 h 291354"/>
                <a:gd name="connsiteX3" fmla="*/ 145684 w 298366"/>
                <a:gd name="connsiteY3" fmla="*/ 291355 h 291354"/>
                <a:gd name="connsiteX4" fmla="*/ 150396 w 298366"/>
                <a:gd name="connsiteY4" fmla="*/ 291355 h 291354"/>
                <a:gd name="connsiteX5" fmla="*/ 293898 w 298366"/>
                <a:gd name="connsiteY5" fmla="*/ 182206 h 291354"/>
                <a:gd name="connsiteX6" fmla="*/ 152682 w 298366"/>
                <a:gd name="connsiteY6" fmla="*/ 0 h 291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8366" h="291354">
                  <a:moveTo>
                    <a:pt x="152682" y="0"/>
                  </a:moveTo>
                  <a:lnTo>
                    <a:pt x="147959" y="0"/>
                  </a:lnTo>
                  <a:cubicBezTo>
                    <a:pt x="81046" y="0"/>
                    <a:pt x="20383" y="44141"/>
                    <a:pt x="4468" y="109149"/>
                  </a:cubicBezTo>
                  <a:cubicBezTo>
                    <a:pt x="-19038" y="205219"/>
                    <a:pt x="53451" y="291355"/>
                    <a:pt x="145684" y="291355"/>
                  </a:cubicBezTo>
                  <a:lnTo>
                    <a:pt x="150396" y="291355"/>
                  </a:lnTo>
                  <a:cubicBezTo>
                    <a:pt x="217320" y="291355"/>
                    <a:pt x="277983" y="247214"/>
                    <a:pt x="293898" y="182206"/>
                  </a:cubicBezTo>
                  <a:cubicBezTo>
                    <a:pt x="317405" y="86150"/>
                    <a:pt x="244916" y="0"/>
                    <a:pt x="152682" y="0"/>
                  </a:cubicBezTo>
                  <a:close/>
                </a:path>
              </a:pathLst>
            </a:custGeom>
            <a:grpFill/>
            <a:ln w="360" cap="flat">
              <a:noFill/>
              <a:prstDash val="solid"/>
              <a:miter/>
            </a:ln>
          </p:spPr>
          <p:txBody>
            <a:bodyPr rtlCol="0" anchor="ctr"/>
            <a:lstStyle/>
            <a:p>
              <a:endParaRPr lang="fi-FI" sz="900"/>
            </a:p>
          </p:txBody>
        </p:sp>
        <p:sp>
          <p:nvSpPr>
            <p:cNvPr id="67" name="Vapaamuotoinen: Muoto 66">
              <a:extLst>
                <a:ext uri="{FF2B5EF4-FFF2-40B4-BE49-F238E27FC236}">
                  <a16:creationId xmlns:a16="http://schemas.microsoft.com/office/drawing/2014/main" id="{D1319FBB-4C8C-F9BF-FCFF-67EE2E575DBF}"/>
                </a:ext>
                <a:ext uri="{C183D7F6-B498-43B3-948B-1728B52AA6E4}">
                  <adec:decorative xmlns:adec="http://schemas.microsoft.com/office/drawing/2017/decorative" val="1"/>
                </a:ext>
              </a:extLst>
            </p:cNvPr>
            <p:cNvSpPr/>
            <p:nvPr/>
          </p:nvSpPr>
          <p:spPr>
            <a:xfrm>
              <a:off x="509678" y="7230899"/>
              <a:ext cx="1432537" cy="291353"/>
            </a:xfrm>
            <a:custGeom>
              <a:avLst/>
              <a:gdLst>
                <a:gd name="connsiteX0" fmla="*/ 1288629 w 1432537"/>
                <a:gd name="connsiteY0" fmla="*/ 0 h 291353"/>
                <a:gd name="connsiteX1" fmla="*/ 143909 w 1432537"/>
                <a:gd name="connsiteY1" fmla="*/ 0 h 291353"/>
                <a:gd name="connsiteX2" fmla="*/ 0 w 1432537"/>
                <a:gd name="connsiteY2" fmla="*/ 143904 h 291353"/>
                <a:gd name="connsiteX3" fmla="*/ 0 w 1432537"/>
                <a:gd name="connsiteY3" fmla="*/ 147450 h 291353"/>
                <a:gd name="connsiteX4" fmla="*/ 143909 w 1432537"/>
                <a:gd name="connsiteY4" fmla="*/ 291354 h 291353"/>
                <a:gd name="connsiteX5" fmla="*/ 1288629 w 1432537"/>
                <a:gd name="connsiteY5" fmla="*/ 291354 h 291353"/>
                <a:gd name="connsiteX6" fmla="*/ 1432538 w 1432537"/>
                <a:gd name="connsiteY6" fmla="*/ 147450 h 291353"/>
                <a:gd name="connsiteX7" fmla="*/ 1432538 w 1432537"/>
                <a:gd name="connsiteY7" fmla="*/ 143904 h 291353"/>
                <a:gd name="connsiteX8" fmla="*/ 1288629 w 1432537"/>
                <a:gd name="connsiteY8" fmla="*/ 0 h 291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32537" h="291353">
                  <a:moveTo>
                    <a:pt x="1288629" y="0"/>
                  </a:moveTo>
                  <a:lnTo>
                    <a:pt x="143909" y="0"/>
                  </a:lnTo>
                  <a:cubicBezTo>
                    <a:pt x="64436" y="0"/>
                    <a:pt x="0" y="64436"/>
                    <a:pt x="0" y="143904"/>
                  </a:cubicBezTo>
                  <a:lnTo>
                    <a:pt x="0" y="147450"/>
                  </a:lnTo>
                  <a:cubicBezTo>
                    <a:pt x="0" y="226933"/>
                    <a:pt x="64436" y="291354"/>
                    <a:pt x="143909" y="291354"/>
                  </a:cubicBezTo>
                  <a:lnTo>
                    <a:pt x="1288629" y="291354"/>
                  </a:lnTo>
                  <a:cubicBezTo>
                    <a:pt x="1368112" y="291354"/>
                    <a:pt x="1432538" y="226933"/>
                    <a:pt x="1432538" y="147450"/>
                  </a:cubicBezTo>
                  <a:lnTo>
                    <a:pt x="1432538" y="143904"/>
                  </a:lnTo>
                  <a:cubicBezTo>
                    <a:pt x="1432538" y="64436"/>
                    <a:pt x="1368112" y="0"/>
                    <a:pt x="1288629" y="0"/>
                  </a:cubicBezTo>
                  <a:close/>
                </a:path>
              </a:pathLst>
            </a:custGeom>
            <a:grpFill/>
            <a:ln w="360" cap="flat">
              <a:noFill/>
              <a:prstDash val="solid"/>
              <a:miter/>
            </a:ln>
          </p:spPr>
          <p:txBody>
            <a:bodyPr rtlCol="0" anchor="ctr"/>
            <a:lstStyle/>
            <a:p>
              <a:endParaRPr lang="fi-FI" sz="900"/>
            </a:p>
          </p:txBody>
        </p:sp>
        <p:sp>
          <p:nvSpPr>
            <p:cNvPr id="68" name="Vapaamuotoinen: Muoto 67">
              <a:extLst>
                <a:ext uri="{FF2B5EF4-FFF2-40B4-BE49-F238E27FC236}">
                  <a16:creationId xmlns:a16="http://schemas.microsoft.com/office/drawing/2014/main" id="{727E41CF-DEA0-0BF9-0023-2372FBEA8E4B}"/>
                </a:ext>
                <a:ext uri="{C183D7F6-B498-43B3-948B-1728B52AA6E4}">
                  <adec:decorative xmlns:adec="http://schemas.microsoft.com/office/drawing/2017/decorative" val="1"/>
                </a:ext>
              </a:extLst>
            </p:cNvPr>
            <p:cNvSpPr/>
            <p:nvPr/>
          </p:nvSpPr>
          <p:spPr>
            <a:xfrm>
              <a:off x="509684" y="7777876"/>
              <a:ext cx="1048443" cy="291357"/>
            </a:xfrm>
            <a:custGeom>
              <a:avLst/>
              <a:gdLst>
                <a:gd name="connsiteX0" fmla="*/ 902759 w 1048443"/>
                <a:gd name="connsiteY0" fmla="*/ 0 h 291357"/>
                <a:gd name="connsiteX1" fmla="*/ 147956 w 1048443"/>
                <a:gd name="connsiteY1" fmla="*/ 0 h 291357"/>
                <a:gd name="connsiteX2" fmla="*/ 4469 w 1048443"/>
                <a:gd name="connsiteY2" fmla="*/ 109148 h 291357"/>
                <a:gd name="connsiteX3" fmla="*/ 145681 w 1048443"/>
                <a:gd name="connsiteY3" fmla="*/ 291357 h 291357"/>
                <a:gd name="connsiteX4" fmla="*/ 900473 w 1048443"/>
                <a:gd name="connsiteY4" fmla="*/ 291357 h 291357"/>
                <a:gd name="connsiteX5" fmla="*/ 1043975 w 1048443"/>
                <a:gd name="connsiteY5" fmla="*/ 182220 h 291357"/>
                <a:gd name="connsiteX6" fmla="*/ 902759 w 1048443"/>
                <a:gd name="connsiteY6" fmla="*/ 0 h 291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8443" h="291357">
                  <a:moveTo>
                    <a:pt x="902759" y="0"/>
                  </a:moveTo>
                  <a:lnTo>
                    <a:pt x="147956" y="0"/>
                  </a:lnTo>
                  <a:cubicBezTo>
                    <a:pt x="81033" y="0"/>
                    <a:pt x="20366" y="44140"/>
                    <a:pt x="4469" y="109148"/>
                  </a:cubicBezTo>
                  <a:cubicBezTo>
                    <a:pt x="-19038" y="205219"/>
                    <a:pt x="53437" y="291357"/>
                    <a:pt x="145681" y="291357"/>
                  </a:cubicBezTo>
                  <a:lnTo>
                    <a:pt x="900473" y="291357"/>
                  </a:lnTo>
                  <a:cubicBezTo>
                    <a:pt x="967400" y="291357"/>
                    <a:pt x="1028064" y="247214"/>
                    <a:pt x="1043975" y="182220"/>
                  </a:cubicBezTo>
                  <a:cubicBezTo>
                    <a:pt x="1067481" y="86149"/>
                    <a:pt x="994996" y="0"/>
                    <a:pt x="902759" y="0"/>
                  </a:cubicBezTo>
                  <a:close/>
                </a:path>
              </a:pathLst>
            </a:custGeom>
            <a:grpFill/>
            <a:ln w="360" cap="flat">
              <a:noFill/>
              <a:prstDash val="solid"/>
              <a:miter/>
            </a:ln>
          </p:spPr>
          <p:txBody>
            <a:bodyPr rtlCol="0" anchor="ctr"/>
            <a:lstStyle/>
            <a:p>
              <a:endParaRPr lang="fi-FI" sz="900"/>
            </a:p>
          </p:txBody>
        </p:sp>
        <p:sp>
          <p:nvSpPr>
            <p:cNvPr id="69" name="Vapaamuotoinen: Muoto 68">
              <a:extLst>
                <a:ext uri="{FF2B5EF4-FFF2-40B4-BE49-F238E27FC236}">
                  <a16:creationId xmlns:a16="http://schemas.microsoft.com/office/drawing/2014/main" id="{0788722C-A857-4B4F-4E51-C244E074AD74}"/>
                </a:ext>
                <a:ext uri="{C183D7F6-B498-43B3-948B-1728B52AA6E4}">
                  <adec:decorative xmlns:adec="http://schemas.microsoft.com/office/drawing/2017/decorative" val="1"/>
                </a:ext>
              </a:extLst>
            </p:cNvPr>
            <p:cNvSpPr/>
            <p:nvPr/>
          </p:nvSpPr>
          <p:spPr>
            <a:xfrm>
              <a:off x="509677" y="8329893"/>
              <a:ext cx="571449" cy="291354"/>
            </a:xfrm>
            <a:custGeom>
              <a:avLst/>
              <a:gdLst>
                <a:gd name="connsiteX0" fmla="*/ 145684 w 571449"/>
                <a:gd name="connsiteY0" fmla="*/ 291355 h 291354"/>
                <a:gd name="connsiteX1" fmla="*/ 423480 w 571449"/>
                <a:gd name="connsiteY1" fmla="*/ 291355 h 291354"/>
                <a:gd name="connsiteX2" fmla="*/ 566981 w 571449"/>
                <a:gd name="connsiteY2" fmla="*/ 182206 h 291354"/>
                <a:gd name="connsiteX3" fmla="*/ 425766 w 571449"/>
                <a:gd name="connsiteY3" fmla="*/ 0 h 291354"/>
                <a:gd name="connsiteX4" fmla="*/ 147970 w 571449"/>
                <a:gd name="connsiteY4" fmla="*/ 0 h 291354"/>
                <a:gd name="connsiteX5" fmla="*/ 4469 w 571449"/>
                <a:gd name="connsiteY5" fmla="*/ 109134 h 291354"/>
                <a:gd name="connsiteX6" fmla="*/ 145684 w 571449"/>
                <a:gd name="connsiteY6" fmla="*/ 291355 h 291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1449" h="291354">
                  <a:moveTo>
                    <a:pt x="145684" y="291355"/>
                  </a:moveTo>
                  <a:lnTo>
                    <a:pt x="423480" y="291355"/>
                  </a:lnTo>
                  <a:cubicBezTo>
                    <a:pt x="490403" y="291355"/>
                    <a:pt x="551081" y="247214"/>
                    <a:pt x="566981" y="182206"/>
                  </a:cubicBezTo>
                  <a:cubicBezTo>
                    <a:pt x="590488" y="86139"/>
                    <a:pt x="517999" y="0"/>
                    <a:pt x="425766" y="0"/>
                  </a:cubicBezTo>
                  <a:lnTo>
                    <a:pt x="147970" y="0"/>
                  </a:lnTo>
                  <a:cubicBezTo>
                    <a:pt x="81043" y="0"/>
                    <a:pt x="20380" y="44141"/>
                    <a:pt x="4469" y="109134"/>
                  </a:cubicBezTo>
                  <a:cubicBezTo>
                    <a:pt x="-19038" y="205205"/>
                    <a:pt x="53447" y="291355"/>
                    <a:pt x="145684" y="291355"/>
                  </a:cubicBezTo>
                  <a:close/>
                </a:path>
              </a:pathLst>
            </a:custGeom>
            <a:grpFill/>
            <a:ln w="360" cap="flat">
              <a:noFill/>
              <a:prstDash val="solid"/>
              <a:miter/>
            </a:ln>
          </p:spPr>
          <p:txBody>
            <a:bodyPr rtlCol="0" anchor="ctr"/>
            <a:lstStyle/>
            <a:p>
              <a:endParaRPr lang="fi-FI" sz="900"/>
            </a:p>
          </p:txBody>
        </p:sp>
        <p:sp>
          <p:nvSpPr>
            <p:cNvPr id="70" name="Vapaamuotoinen: Muoto 69">
              <a:extLst>
                <a:ext uri="{FF2B5EF4-FFF2-40B4-BE49-F238E27FC236}">
                  <a16:creationId xmlns:a16="http://schemas.microsoft.com/office/drawing/2014/main" id="{5C400C17-0690-B5FC-50E3-DC132DA1CAB3}"/>
                </a:ext>
                <a:ext uri="{C183D7F6-B498-43B3-948B-1728B52AA6E4}">
                  <adec:decorative xmlns:adec="http://schemas.microsoft.com/office/drawing/2017/decorative" val="1"/>
                </a:ext>
              </a:extLst>
            </p:cNvPr>
            <p:cNvSpPr/>
            <p:nvPr/>
          </p:nvSpPr>
          <p:spPr>
            <a:xfrm>
              <a:off x="509681" y="8881906"/>
              <a:ext cx="726304" cy="291358"/>
            </a:xfrm>
            <a:custGeom>
              <a:avLst/>
              <a:gdLst>
                <a:gd name="connsiteX0" fmla="*/ 580621 w 726304"/>
                <a:gd name="connsiteY0" fmla="*/ 0 h 291358"/>
                <a:gd name="connsiteX1" fmla="*/ 147956 w 726304"/>
                <a:gd name="connsiteY1" fmla="*/ 0 h 291358"/>
                <a:gd name="connsiteX2" fmla="*/ 4468 w 726304"/>
                <a:gd name="connsiteY2" fmla="*/ 109148 h 291358"/>
                <a:gd name="connsiteX3" fmla="*/ 145684 w 726304"/>
                <a:gd name="connsiteY3" fmla="*/ 291358 h 291358"/>
                <a:gd name="connsiteX4" fmla="*/ 578335 w 726304"/>
                <a:gd name="connsiteY4" fmla="*/ 291358 h 291358"/>
                <a:gd name="connsiteX5" fmla="*/ 721837 w 726304"/>
                <a:gd name="connsiteY5" fmla="*/ 182220 h 291358"/>
                <a:gd name="connsiteX6" fmla="*/ 580621 w 726304"/>
                <a:gd name="connsiteY6" fmla="*/ 0 h 291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26304" h="291358">
                  <a:moveTo>
                    <a:pt x="580621" y="0"/>
                  </a:moveTo>
                  <a:lnTo>
                    <a:pt x="147956" y="0"/>
                  </a:lnTo>
                  <a:cubicBezTo>
                    <a:pt x="81032" y="0"/>
                    <a:pt x="20369" y="44144"/>
                    <a:pt x="4468" y="109148"/>
                  </a:cubicBezTo>
                  <a:cubicBezTo>
                    <a:pt x="-19038" y="205208"/>
                    <a:pt x="53451" y="291358"/>
                    <a:pt x="145684" y="291358"/>
                  </a:cubicBezTo>
                  <a:lnTo>
                    <a:pt x="578335" y="291358"/>
                  </a:lnTo>
                  <a:cubicBezTo>
                    <a:pt x="645259" y="291358"/>
                    <a:pt x="705922" y="247214"/>
                    <a:pt x="721837" y="182220"/>
                  </a:cubicBezTo>
                  <a:cubicBezTo>
                    <a:pt x="745340" y="86153"/>
                    <a:pt x="672855" y="0"/>
                    <a:pt x="580621" y="0"/>
                  </a:cubicBezTo>
                  <a:close/>
                </a:path>
              </a:pathLst>
            </a:custGeom>
            <a:grpFill/>
            <a:ln w="360" cap="flat">
              <a:noFill/>
              <a:prstDash val="solid"/>
              <a:miter/>
            </a:ln>
          </p:spPr>
          <p:txBody>
            <a:bodyPr rtlCol="0" anchor="ctr"/>
            <a:lstStyle/>
            <a:p>
              <a:endParaRPr lang="fi-FI" sz="900"/>
            </a:p>
          </p:txBody>
        </p:sp>
        <p:sp>
          <p:nvSpPr>
            <p:cNvPr id="71" name="Vapaamuotoinen: Muoto 70">
              <a:extLst>
                <a:ext uri="{FF2B5EF4-FFF2-40B4-BE49-F238E27FC236}">
                  <a16:creationId xmlns:a16="http://schemas.microsoft.com/office/drawing/2014/main" id="{A4FB884B-5711-AC8E-B650-1056EE00430B}"/>
                </a:ext>
                <a:ext uri="{C183D7F6-B498-43B3-948B-1728B52AA6E4}">
                  <adec:decorative xmlns:adec="http://schemas.microsoft.com/office/drawing/2017/decorative" val="1"/>
                </a:ext>
              </a:extLst>
            </p:cNvPr>
            <p:cNvSpPr/>
            <p:nvPr/>
          </p:nvSpPr>
          <p:spPr>
            <a:xfrm>
              <a:off x="2817834" y="7230899"/>
              <a:ext cx="1028508" cy="291353"/>
            </a:xfrm>
            <a:custGeom>
              <a:avLst/>
              <a:gdLst>
                <a:gd name="connsiteX0" fmla="*/ 884604 w 1028508"/>
                <a:gd name="connsiteY0" fmla="*/ 0 h 291353"/>
                <a:gd name="connsiteX1" fmla="*/ 143908 w 1028508"/>
                <a:gd name="connsiteY1" fmla="*/ 0 h 291353"/>
                <a:gd name="connsiteX2" fmla="*/ 0 w 1028508"/>
                <a:gd name="connsiteY2" fmla="*/ 143904 h 291353"/>
                <a:gd name="connsiteX3" fmla="*/ 0 w 1028508"/>
                <a:gd name="connsiteY3" fmla="*/ 147450 h 291353"/>
                <a:gd name="connsiteX4" fmla="*/ 143908 w 1028508"/>
                <a:gd name="connsiteY4" fmla="*/ 291354 h 291353"/>
                <a:gd name="connsiteX5" fmla="*/ 884604 w 1028508"/>
                <a:gd name="connsiteY5" fmla="*/ 291354 h 291353"/>
                <a:gd name="connsiteX6" fmla="*/ 1028508 w 1028508"/>
                <a:gd name="connsiteY6" fmla="*/ 147450 h 291353"/>
                <a:gd name="connsiteX7" fmla="*/ 1028508 w 1028508"/>
                <a:gd name="connsiteY7" fmla="*/ 143904 h 291353"/>
                <a:gd name="connsiteX8" fmla="*/ 884604 w 1028508"/>
                <a:gd name="connsiteY8" fmla="*/ 0 h 291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28508" h="291353">
                  <a:moveTo>
                    <a:pt x="884604" y="0"/>
                  </a:moveTo>
                  <a:lnTo>
                    <a:pt x="143908" y="0"/>
                  </a:lnTo>
                  <a:cubicBezTo>
                    <a:pt x="64422" y="0"/>
                    <a:pt x="0" y="64436"/>
                    <a:pt x="0" y="143904"/>
                  </a:cubicBezTo>
                  <a:lnTo>
                    <a:pt x="0" y="147450"/>
                  </a:lnTo>
                  <a:cubicBezTo>
                    <a:pt x="0" y="226933"/>
                    <a:pt x="64422" y="291354"/>
                    <a:pt x="143908" y="291354"/>
                  </a:cubicBezTo>
                  <a:lnTo>
                    <a:pt x="884604" y="291354"/>
                  </a:lnTo>
                  <a:cubicBezTo>
                    <a:pt x="964087" y="291354"/>
                    <a:pt x="1028508" y="226933"/>
                    <a:pt x="1028508" y="147450"/>
                  </a:cubicBezTo>
                  <a:lnTo>
                    <a:pt x="1028508" y="143904"/>
                  </a:lnTo>
                  <a:cubicBezTo>
                    <a:pt x="1028508" y="64436"/>
                    <a:pt x="964087" y="0"/>
                    <a:pt x="884604" y="0"/>
                  </a:cubicBezTo>
                  <a:close/>
                </a:path>
              </a:pathLst>
            </a:custGeom>
            <a:grpFill/>
            <a:ln w="360" cap="flat">
              <a:noFill/>
              <a:prstDash val="solid"/>
              <a:miter/>
            </a:ln>
          </p:spPr>
          <p:txBody>
            <a:bodyPr rtlCol="0" anchor="ctr"/>
            <a:lstStyle/>
            <a:p>
              <a:endParaRPr lang="fi-FI" sz="900"/>
            </a:p>
          </p:txBody>
        </p:sp>
        <p:sp>
          <p:nvSpPr>
            <p:cNvPr id="72" name="Vapaamuotoinen: Muoto 71">
              <a:extLst>
                <a:ext uri="{FF2B5EF4-FFF2-40B4-BE49-F238E27FC236}">
                  <a16:creationId xmlns:a16="http://schemas.microsoft.com/office/drawing/2014/main" id="{54DF7E18-FF9A-743D-84DF-02AE9C57ACA0}"/>
                </a:ext>
                <a:ext uri="{C183D7F6-B498-43B3-948B-1728B52AA6E4}">
                  <adec:decorative xmlns:adec="http://schemas.microsoft.com/office/drawing/2017/decorative" val="1"/>
                </a:ext>
              </a:extLst>
            </p:cNvPr>
            <p:cNvSpPr/>
            <p:nvPr/>
          </p:nvSpPr>
          <p:spPr>
            <a:xfrm>
              <a:off x="1800894" y="7777595"/>
              <a:ext cx="906259" cy="291358"/>
            </a:xfrm>
            <a:custGeom>
              <a:avLst/>
              <a:gdLst>
                <a:gd name="connsiteX0" fmla="*/ 760582 w 906259"/>
                <a:gd name="connsiteY0" fmla="*/ 0 h 291358"/>
                <a:gd name="connsiteX1" fmla="*/ 147971 w 906259"/>
                <a:gd name="connsiteY1" fmla="*/ 0 h 291358"/>
                <a:gd name="connsiteX2" fmla="*/ 4469 w 906259"/>
                <a:gd name="connsiteY2" fmla="*/ 109149 h 291358"/>
                <a:gd name="connsiteX3" fmla="*/ 145685 w 906259"/>
                <a:gd name="connsiteY3" fmla="*/ 291358 h 291358"/>
                <a:gd name="connsiteX4" fmla="*/ 758296 w 906259"/>
                <a:gd name="connsiteY4" fmla="*/ 291358 h 291358"/>
                <a:gd name="connsiteX5" fmla="*/ 901794 w 906259"/>
                <a:gd name="connsiteY5" fmla="*/ 182221 h 291358"/>
                <a:gd name="connsiteX6" fmla="*/ 760582 w 906259"/>
                <a:gd name="connsiteY6" fmla="*/ 0 h 291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6259" h="291358">
                  <a:moveTo>
                    <a:pt x="760582" y="0"/>
                  </a:moveTo>
                  <a:lnTo>
                    <a:pt x="147971" y="0"/>
                  </a:lnTo>
                  <a:cubicBezTo>
                    <a:pt x="81044" y="0"/>
                    <a:pt x="20380" y="44141"/>
                    <a:pt x="4469" y="109149"/>
                  </a:cubicBezTo>
                  <a:cubicBezTo>
                    <a:pt x="-19038" y="205219"/>
                    <a:pt x="53437" y="291358"/>
                    <a:pt x="145685" y="291358"/>
                  </a:cubicBezTo>
                  <a:lnTo>
                    <a:pt x="758296" y="291358"/>
                  </a:lnTo>
                  <a:cubicBezTo>
                    <a:pt x="825220" y="291358"/>
                    <a:pt x="885883" y="247214"/>
                    <a:pt x="901794" y="182221"/>
                  </a:cubicBezTo>
                  <a:cubicBezTo>
                    <a:pt x="925290" y="86150"/>
                    <a:pt x="852815" y="0"/>
                    <a:pt x="760582" y="0"/>
                  </a:cubicBezTo>
                  <a:close/>
                </a:path>
              </a:pathLst>
            </a:custGeom>
            <a:grpFill/>
            <a:ln w="360" cap="flat">
              <a:noFill/>
              <a:prstDash val="solid"/>
              <a:miter/>
            </a:ln>
          </p:spPr>
          <p:txBody>
            <a:bodyPr rtlCol="0" anchor="ctr"/>
            <a:lstStyle/>
            <a:p>
              <a:endParaRPr lang="fi-FI" sz="900"/>
            </a:p>
          </p:txBody>
        </p:sp>
        <p:sp>
          <p:nvSpPr>
            <p:cNvPr id="73" name="Vapaamuotoinen: Muoto 72">
              <a:extLst>
                <a:ext uri="{FF2B5EF4-FFF2-40B4-BE49-F238E27FC236}">
                  <a16:creationId xmlns:a16="http://schemas.microsoft.com/office/drawing/2014/main" id="{1DBCF237-8222-5CC0-E14E-69C6D57845A0}"/>
                </a:ext>
                <a:ext uri="{C183D7F6-B498-43B3-948B-1728B52AA6E4}">
                  <adec:decorative xmlns:adec="http://schemas.microsoft.com/office/drawing/2017/decorative" val="1"/>
                </a:ext>
              </a:extLst>
            </p:cNvPr>
            <p:cNvSpPr/>
            <p:nvPr/>
          </p:nvSpPr>
          <p:spPr>
            <a:xfrm>
              <a:off x="2053473" y="8328252"/>
              <a:ext cx="1509049" cy="291357"/>
            </a:xfrm>
            <a:custGeom>
              <a:avLst/>
              <a:gdLst>
                <a:gd name="connsiteX0" fmla="*/ 145684 w 1509049"/>
                <a:gd name="connsiteY0" fmla="*/ 291357 h 291357"/>
                <a:gd name="connsiteX1" fmla="*/ 1361090 w 1509049"/>
                <a:gd name="connsiteY1" fmla="*/ 291357 h 291357"/>
                <a:gd name="connsiteX2" fmla="*/ 1504581 w 1509049"/>
                <a:gd name="connsiteY2" fmla="*/ 182206 h 291357"/>
                <a:gd name="connsiteX3" fmla="*/ 1363376 w 1509049"/>
                <a:gd name="connsiteY3" fmla="*/ 0 h 291357"/>
                <a:gd name="connsiteX4" fmla="*/ 147959 w 1509049"/>
                <a:gd name="connsiteY4" fmla="*/ 0 h 291357"/>
                <a:gd name="connsiteX5" fmla="*/ 4468 w 1509049"/>
                <a:gd name="connsiteY5" fmla="*/ 109138 h 291357"/>
                <a:gd name="connsiteX6" fmla="*/ 145684 w 1509049"/>
                <a:gd name="connsiteY6" fmla="*/ 291357 h 291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09049" h="291357">
                  <a:moveTo>
                    <a:pt x="145684" y="291357"/>
                  </a:moveTo>
                  <a:lnTo>
                    <a:pt x="1361090" y="291357"/>
                  </a:lnTo>
                  <a:cubicBezTo>
                    <a:pt x="1428017" y="291357"/>
                    <a:pt x="1488681" y="247214"/>
                    <a:pt x="1504581" y="182206"/>
                  </a:cubicBezTo>
                  <a:cubicBezTo>
                    <a:pt x="1528088" y="86138"/>
                    <a:pt x="1455613" y="0"/>
                    <a:pt x="1363376" y="0"/>
                  </a:cubicBezTo>
                  <a:lnTo>
                    <a:pt x="147959" y="0"/>
                  </a:lnTo>
                  <a:cubicBezTo>
                    <a:pt x="81047" y="0"/>
                    <a:pt x="20383" y="44129"/>
                    <a:pt x="4468" y="109138"/>
                  </a:cubicBezTo>
                  <a:cubicBezTo>
                    <a:pt x="-19038" y="205204"/>
                    <a:pt x="53451" y="291357"/>
                    <a:pt x="145684" y="291357"/>
                  </a:cubicBezTo>
                  <a:close/>
                </a:path>
              </a:pathLst>
            </a:custGeom>
            <a:grpFill/>
            <a:ln w="360" cap="flat">
              <a:noFill/>
              <a:prstDash val="solid"/>
              <a:miter/>
            </a:ln>
          </p:spPr>
          <p:txBody>
            <a:bodyPr rtlCol="0" anchor="ctr"/>
            <a:lstStyle/>
            <a:p>
              <a:endParaRPr lang="fi-FI" sz="900"/>
            </a:p>
          </p:txBody>
        </p:sp>
        <p:sp>
          <p:nvSpPr>
            <p:cNvPr id="74" name="Vapaamuotoinen: Muoto 73">
              <a:extLst>
                <a:ext uri="{FF2B5EF4-FFF2-40B4-BE49-F238E27FC236}">
                  <a16:creationId xmlns:a16="http://schemas.microsoft.com/office/drawing/2014/main" id="{8B9A022D-FE43-7041-2BCA-AFD04DA491D8}"/>
                </a:ext>
                <a:ext uri="{C183D7F6-B498-43B3-948B-1728B52AA6E4}">
                  <adec:decorative xmlns:adec="http://schemas.microsoft.com/office/drawing/2017/decorative" val="1"/>
                </a:ext>
              </a:extLst>
            </p:cNvPr>
            <p:cNvSpPr/>
            <p:nvPr/>
          </p:nvSpPr>
          <p:spPr>
            <a:xfrm>
              <a:off x="1416390" y="8881906"/>
              <a:ext cx="1122580" cy="291358"/>
            </a:xfrm>
            <a:custGeom>
              <a:avLst/>
              <a:gdLst>
                <a:gd name="connsiteX0" fmla="*/ 976900 w 1122580"/>
                <a:gd name="connsiteY0" fmla="*/ 0 h 291358"/>
                <a:gd name="connsiteX1" fmla="*/ 147956 w 1122580"/>
                <a:gd name="connsiteY1" fmla="*/ 0 h 291358"/>
                <a:gd name="connsiteX2" fmla="*/ 4469 w 1122580"/>
                <a:gd name="connsiteY2" fmla="*/ 109148 h 291358"/>
                <a:gd name="connsiteX3" fmla="*/ 145685 w 1122580"/>
                <a:gd name="connsiteY3" fmla="*/ 291358 h 291358"/>
                <a:gd name="connsiteX4" fmla="*/ 974614 w 1122580"/>
                <a:gd name="connsiteY4" fmla="*/ 291358 h 291358"/>
                <a:gd name="connsiteX5" fmla="*/ 1118116 w 1122580"/>
                <a:gd name="connsiteY5" fmla="*/ 182220 h 291358"/>
                <a:gd name="connsiteX6" fmla="*/ 976900 w 1122580"/>
                <a:gd name="connsiteY6" fmla="*/ 0 h 291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22580" h="291358">
                  <a:moveTo>
                    <a:pt x="976900" y="0"/>
                  </a:moveTo>
                  <a:lnTo>
                    <a:pt x="147956" y="0"/>
                  </a:lnTo>
                  <a:cubicBezTo>
                    <a:pt x="81033" y="0"/>
                    <a:pt x="20366" y="44144"/>
                    <a:pt x="4469" y="109148"/>
                  </a:cubicBezTo>
                  <a:cubicBezTo>
                    <a:pt x="-19038" y="205208"/>
                    <a:pt x="53437" y="291358"/>
                    <a:pt x="145685" y="291358"/>
                  </a:cubicBezTo>
                  <a:lnTo>
                    <a:pt x="974614" y="291358"/>
                  </a:lnTo>
                  <a:cubicBezTo>
                    <a:pt x="1041538" y="291358"/>
                    <a:pt x="1102201" y="247214"/>
                    <a:pt x="1118116" y="182220"/>
                  </a:cubicBezTo>
                  <a:cubicBezTo>
                    <a:pt x="1141608" y="86153"/>
                    <a:pt x="1069134" y="0"/>
                    <a:pt x="976900" y="0"/>
                  </a:cubicBezTo>
                  <a:close/>
                </a:path>
              </a:pathLst>
            </a:custGeom>
            <a:grpFill/>
            <a:ln w="360" cap="flat">
              <a:noFill/>
              <a:prstDash val="solid"/>
              <a:miter/>
            </a:ln>
          </p:spPr>
          <p:txBody>
            <a:bodyPr rtlCol="0" anchor="ctr"/>
            <a:lstStyle/>
            <a:p>
              <a:endParaRPr lang="fi-FI" sz="900"/>
            </a:p>
          </p:txBody>
        </p:sp>
        <p:sp>
          <p:nvSpPr>
            <p:cNvPr id="75" name="Vapaamuotoinen: Muoto 74">
              <a:extLst>
                <a:ext uri="{FF2B5EF4-FFF2-40B4-BE49-F238E27FC236}">
                  <a16:creationId xmlns:a16="http://schemas.microsoft.com/office/drawing/2014/main" id="{71F8D9B2-6220-3A06-B274-B6A31F771708}"/>
                </a:ext>
                <a:ext uri="{C183D7F6-B498-43B3-948B-1728B52AA6E4}">
                  <adec:decorative xmlns:adec="http://schemas.microsoft.com/office/drawing/2017/decorative" val="1"/>
                </a:ext>
              </a:extLst>
            </p:cNvPr>
            <p:cNvSpPr/>
            <p:nvPr/>
          </p:nvSpPr>
          <p:spPr>
            <a:xfrm>
              <a:off x="6053838" y="7230899"/>
              <a:ext cx="901659" cy="291353"/>
            </a:xfrm>
            <a:custGeom>
              <a:avLst/>
              <a:gdLst>
                <a:gd name="connsiteX0" fmla="*/ 757751 w 901659"/>
                <a:gd name="connsiteY0" fmla="*/ 0 h 291353"/>
                <a:gd name="connsiteX1" fmla="*/ 143919 w 901659"/>
                <a:gd name="connsiteY1" fmla="*/ 0 h 291353"/>
                <a:gd name="connsiteX2" fmla="*/ 0 w 901659"/>
                <a:gd name="connsiteY2" fmla="*/ 143904 h 291353"/>
                <a:gd name="connsiteX3" fmla="*/ 0 w 901659"/>
                <a:gd name="connsiteY3" fmla="*/ 147450 h 291353"/>
                <a:gd name="connsiteX4" fmla="*/ 143919 w 901659"/>
                <a:gd name="connsiteY4" fmla="*/ 291354 h 291353"/>
                <a:gd name="connsiteX5" fmla="*/ 757751 w 901659"/>
                <a:gd name="connsiteY5" fmla="*/ 291354 h 291353"/>
                <a:gd name="connsiteX6" fmla="*/ 901659 w 901659"/>
                <a:gd name="connsiteY6" fmla="*/ 147450 h 291353"/>
                <a:gd name="connsiteX7" fmla="*/ 901659 w 901659"/>
                <a:gd name="connsiteY7" fmla="*/ 143904 h 291353"/>
                <a:gd name="connsiteX8" fmla="*/ 757751 w 901659"/>
                <a:gd name="connsiteY8" fmla="*/ 0 h 291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01659" h="291353">
                  <a:moveTo>
                    <a:pt x="757751" y="0"/>
                  </a:moveTo>
                  <a:lnTo>
                    <a:pt x="143919" y="0"/>
                  </a:lnTo>
                  <a:cubicBezTo>
                    <a:pt x="64436" y="0"/>
                    <a:pt x="0" y="64436"/>
                    <a:pt x="0" y="143904"/>
                  </a:cubicBezTo>
                  <a:lnTo>
                    <a:pt x="0" y="147450"/>
                  </a:lnTo>
                  <a:cubicBezTo>
                    <a:pt x="0" y="226933"/>
                    <a:pt x="64436" y="291354"/>
                    <a:pt x="143919" y="291354"/>
                  </a:cubicBezTo>
                  <a:lnTo>
                    <a:pt x="757751" y="291354"/>
                  </a:lnTo>
                  <a:cubicBezTo>
                    <a:pt x="837234" y="291354"/>
                    <a:pt x="901659" y="226933"/>
                    <a:pt x="901659" y="147450"/>
                  </a:cubicBezTo>
                  <a:lnTo>
                    <a:pt x="901659" y="143904"/>
                  </a:lnTo>
                  <a:cubicBezTo>
                    <a:pt x="901659" y="64436"/>
                    <a:pt x="837234" y="0"/>
                    <a:pt x="757751" y="0"/>
                  </a:cubicBezTo>
                  <a:close/>
                </a:path>
              </a:pathLst>
            </a:custGeom>
            <a:grpFill/>
            <a:ln w="360" cap="flat">
              <a:noFill/>
              <a:prstDash val="solid"/>
              <a:miter/>
            </a:ln>
          </p:spPr>
          <p:txBody>
            <a:bodyPr rtlCol="0" anchor="ctr"/>
            <a:lstStyle/>
            <a:p>
              <a:endParaRPr lang="fi-FI" sz="900"/>
            </a:p>
          </p:txBody>
        </p:sp>
        <p:sp>
          <p:nvSpPr>
            <p:cNvPr id="76" name="Vapaamuotoinen: Muoto 75">
              <a:extLst>
                <a:ext uri="{FF2B5EF4-FFF2-40B4-BE49-F238E27FC236}">
                  <a16:creationId xmlns:a16="http://schemas.microsoft.com/office/drawing/2014/main" id="{8BE5614C-CD0A-DBB1-3232-7E7B0BD2C2E6}"/>
                </a:ext>
                <a:ext uri="{C183D7F6-B498-43B3-948B-1728B52AA6E4}">
                  <adec:decorative xmlns:adec="http://schemas.microsoft.com/office/drawing/2017/decorative" val="1"/>
                </a:ext>
              </a:extLst>
            </p:cNvPr>
            <p:cNvSpPr/>
            <p:nvPr/>
          </p:nvSpPr>
          <p:spPr>
            <a:xfrm>
              <a:off x="4362508" y="7230899"/>
              <a:ext cx="917196" cy="291353"/>
            </a:xfrm>
            <a:custGeom>
              <a:avLst/>
              <a:gdLst>
                <a:gd name="connsiteX0" fmla="*/ 771517 w 917196"/>
                <a:gd name="connsiteY0" fmla="*/ 0 h 291353"/>
                <a:gd name="connsiteX1" fmla="*/ 147959 w 917196"/>
                <a:gd name="connsiteY1" fmla="*/ 0 h 291353"/>
                <a:gd name="connsiteX2" fmla="*/ 4468 w 917196"/>
                <a:gd name="connsiteY2" fmla="*/ 109148 h 291353"/>
                <a:gd name="connsiteX3" fmla="*/ 145684 w 917196"/>
                <a:gd name="connsiteY3" fmla="*/ 291354 h 291353"/>
                <a:gd name="connsiteX4" fmla="*/ 769231 w 917196"/>
                <a:gd name="connsiteY4" fmla="*/ 291354 h 291353"/>
                <a:gd name="connsiteX5" fmla="*/ 912733 w 917196"/>
                <a:gd name="connsiteY5" fmla="*/ 182220 h 291353"/>
                <a:gd name="connsiteX6" fmla="*/ 771517 w 917196"/>
                <a:gd name="connsiteY6" fmla="*/ 0 h 291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7196" h="291353">
                  <a:moveTo>
                    <a:pt x="771517" y="0"/>
                  </a:moveTo>
                  <a:lnTo>
                    <a:pt x="147959" y="0"/>
                  </a:lnTo>
                  <a:cubicBezTo>
                    <a:pt x="81046" y="0"/>
                    <a:pt x="20368" y="44140"/>
                    <a:pt x="4468" y="109148"/>
                  </a:cubicBezTo>
                  <a:cubicBezTo>
                    <a:pt x="-19035" y="205219"/>
                    <a:pt x="53439" y="291354"/>
                    <a:pt x="145684" y="291354"/>
                  </a:cubicBezTo>
                  <a:lnTo>
                    <a:pt x="769231" y="291354"/>
                  </a:lnTo>
                  <a:cubicBezTo>
                    <a:pt x="836155" y="291354"/>
                    <a:pt x="896818" y="247214"/>
                    <a:pt x="912733" y="182220"/>
                  </a:cubicBezTo>
                  <a:cubicBezTo>
                    <a:pt x="936225" y="86150"/>
                    <a:pt x="863751" y="0"/>
                    <a:pt x="771517" y="0"/>
                  </a:cubicBezTo>
                  <a:close/>
                </a:path>
              </a:pathLst>
            </a:custGeom>
            <a:grpFill/>
            <a:ln w="360" cap="flat">
              <a:noFill/>
              <a:prstDash val="solid"/>
              <a:miter/>
            </a:ln>
          </p:spPr>
          <p:txBody>
            <a:bodyPr rtlCol="0" anchor="ctr"/>
            <a:lstStyle/>
            <a:p>
              <a:endParaRPr lang="fi-FI" sz="900"/>
            </a:p>
          </p:txBody>
        </p:sp>
        <p:sp>
          <p:nvSpPr>
            <p:cNvPr id="77" name="Vapaamuotoinen: Muoto 76">
              <a:extLst>
                <a:ext uri="{FF2B5EF4-FFF2-40B4-BE49-F238E27FC236}">
                  <a16:creationId xmlns:a16="http://schemas.microsoft.com/office/drawing/2014/main" id="{48A66DE4-5707-772E-B71A-5D12F6E5E2A4}"/>
                </a:ext>
                <a:ext uri="{C183D7F6-B498-43B3-948B-1728B52AA6E4}">
                  <adec:decorative xmlns:adec="http://schemas.microsoft.com/office/drawing/2017/decorative" val="1"/>
                </a:ext>
              </a:extLst>
            </p:cNvPr>
            <p:cNvSpPr/>
            <p:nvPr/>
          </p:nvSpPr>
          <p:spPr>
            <a:xfrm>
              <a:off x="3518491" y="7777595"/>
              <a:ext cx="1286212" cy="291358"/>
            </a:xfrm>
            <a:custGeom>
              <a:avLst/>
              <a:gdLst>
                <a:gd name="connsiteX0" fmla="*/ 1140528 w 1286212"/>
                <a:gd name="connsiteY0" fmla="*/ 0 h 291358"/>
                <a:gd name="connsiteX1" fmla="*/ 147957 w 1286212"/>
                <a:gd name="connsiteY1" fmla="*/ 0 h 291358"/>
                <a:gd name="connsiteX2" fmla="*/ 4469 w 1286212"/>
                <a:gd name="connsiteY2" fmla="*/ 109149 h 291358"/>
                <a:gd name="connsiteX3" fmla="*/ 145671 w 1286212"/>
                <a:gd name="connsiteY3" fmla="*/ 291358 h 291358"/>
                <a:gd name="connsiteX4" fmla="*/ 1138243 w 1286212"/>
                <a:gd name="connsiteY4" fmla="*/ 291358 h 291358"/>
                <a:gd name="connsiteX5" fmla="*/ 1281744 w 1286212"/>
                <a:gd name="connsiteY5" fmla="*/ 182221 h 291358"/>
                <a:gd name="connsiteX6" fmla="*/ 1140528 w 1286212"/>
                <a:gd name="connsiteY6" fmla="*/ 0 h 291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86212" h="291358">
                  <a:moveTo>
                    <a:pt x="1140528" y="0"/>
                  </a:moveTo>
                  <a:lnTo>
                    <a:pt x="147957" y="0"/>
                  </a:lnTo>
                  <a:cubicBezTo>
                    <a:pt x="81033" y="0"/>
                    <a:pt x="20369" y="44141"/>
                    <a:pt x="4469" y="109149"/>
                  </a:cubicBezTo>
                  <a:cubicBezTo>
                    <a:pt x="-19038" y="205219"/>
                    <a:pt x="53437" y="291358"/>
                    <a:pt x="145671" y="291358"/>
                  </a:cubicBezTo>
                  <a:lnTo>
                    <a:pt x="1138243" y="291358"/>
                  </a:lnTo>
                  <a:cubicBezTo>
                    <a:pt x="1205170" y="291358"/>
                    <a:pt x="1265833" y="247214"/>
                    <a:pt x="1281744" y="182221"/>
                  </a:cubicBezTo>
                  <a:cubicBezTo>
                    <a:pt x="1305251" y="86150"/>
                    <a:pt x="1232766" y="0"/>
                    <a:pt x="1140528" y="0"/>
                  </a:cubicBezTo>
                  <a:close/>
                </a:path>
              </a:pathLst>
            </a:custGeom>
            <a:grpFill/>
            <a:ln w="360" cap="flat">
              <a:noFill/>
              <a:prstDash val="solid"/>
              <a:miter/>
            </a:ln>
          </p:spPr>
          <p:txBody>
            <a:bodyPr rtlCol="0" anchor="ctr"/>
            <a:lstStyle/>
            <a:p>
              <a:endParaRPr lang="fi-FI" sz="900"/>
            </a:p>
          </p:txBody>
        </p:sp>
        <p:sp>
          <p:nvSpPr>
            <p:cNvPr id="78" name="Vapaamuotoinen: Muoto 77">
              <a:extLst>
                <a:ext uri="{FF2B5EF4-FFF2-40B4-BE49-F238E27FC236}">
                  <a16:creationId xmlns:a16="http://schemas.microsoft.com/office/drawing/2014/main" id="{A9ED6210-A10A-78AA-F76A-17DE98205545}"/>
                </a:ext>
                <a:ext uri="{C183D7F6-B498-43B3-948B-1728B52AA6E4}">
                  <adec:decorative xmlns:adec="http://schemas.microsoft.com/office/drawing/2017/decorative" val="1"/>
                </a:ext>
              </a:extLst>
            </p:cNvPr>
            <p:cNvSpPr/>
            <p:nvPr/>
          </p:nvSpPr>
          <p:spPr>
            <a:xfrm>
              <a:off x="4017306" y="8328252"/>
              <a:ext cx="987069" cy="291357"/>
            </a:xfrm>
            <a:custGeom>
              <a:avLst/>
              <a:gdLst>
                <a:gd name="connsiteX0" fmla="*/ 145681 w 987069"/>
                <a:gd name="connsiteY0" fmla="*/ 291357 h 291357"/>
                <a:gd name="connsiteX1" fmla="*/ 839111 w 987069"/>
                <a:gd name="connsiteY1" fmla="*/ 291357 h 291357"/>
                <a:gd name="connsiteX2" fmla="*/ 982602 w 987069"/>
                <a:gd name="connsiteY2" fmla="*/ 182206 h 291357"/>
                <a:gd name="connsiteX3" fmla="*/ 841386 w 987069"/>
                <a:gd name="connsiteY3" fmla="*/ 0 h 291357"/>
                <a:gd name="connsiteX4" fmla="*/ 147967 w 987069"/>
                <a:gd name="connsiteY4" fmla="*/ 0 h 291357"/>
                <a:gd name="connsiteX5" fmla="*/ 4468 w 987069"/>
                <a:gd name="connsiteY5" fmla="*/ 109138 h 291357"/>
                <a:gd name="connsiteX6" fmla="*/ 145681 w 987069"/>
                <a:gd name="connsiteY6" fmla="*/ 291357 h 291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87069" h="291357">
                  <a:moveTo>
                    <a:pt x="145681" y="291357"/>
                  </a:moveTo>
                  <a:lnTo>
                    <a:pt x="839111" y="291357"/>
                  </a:lnTo>
                  <a:cubicBezTo>
                    <a:pt x="906038" y="291357"/>
                    <a:pt x="966702" y="247214"/>
                    <a:pt x="982602" y="182206"/>
                  </a:cubicBezTo>
                  <a:cubicBezTo>
                    <a:pt x="1006105" y="86138"/>
                    <a:pt x="933630" y="0"/>
                    <a:pt x="841386" y="0"/>
                  </a:cubicBezTo>
                  <a:lnTo>
                    <a:pt x="147967" y="0"/>
                  </a:lnTo>
                  <a:cubicBezTo>
                    <a:pt x="81043" y="0"/>
                    <a:pt x="20380" y="44129"/>
                    <a:pt x="4468" y="109138"/>
                  </a:cubicBezTo>
                  <a:cubicBezTo>
                    <a:pt x="-19038" y="205204"/>
                    <a:pt x="53447" y="291357"/>
                    <a:pt x="145681" y="291357"/>
                  </a:cubicBezTo>
                  <a:close/>
                </a:path>
              </a:pathLst>
            </a:custGeom>
            <a:grpFill/>
            <a:ln w="360" cap="flat">
              <a:noFill/>
              <a:prstDash val="solid"/>
              <a:miter/>
            </a:ln>
          </p:spPr>
          <p:txBody>
            <a:bodyPr rtlCol="0" anchor="ctr"/>
            <a:lstStyle/>
            <a:p>
              <a:endParaRPr lang="fi-FI" sz="900"/>
            </a:p>
          </p:txBody>
        </p:sp>
        <p:sp>
          <p:nvSpPr>
            <p:cNvPr id="79" name="Vapaamuotoinen: Muoto 78">
              <a:extLst>
                <a:ext uri="{FF2B5EF4-FFF2-40B4-BE49-F238E27FC236}">
                  <a16:creationId xmlns:a16="http://schemas.microsoft.com/office/drawing/2014/main" id="{5E981DFA-9823-0A69-2FF7-501939EA78AB}"/>
                </a:ext>
                <a:ext uri="{C183D7F6-B498-43B3-948B-1728B52AA6E4}">
                  <adec:decorative xmlns:adec="http://schemas.microsoft.com/office/drawing/2017/decorative" val="1"/>
                </a:ext>
              </a:extLst>
            </p:cNvPr>
            <p:cNvSpPr/>
            <p:nvPr/>
          </p:nvSpPr>
          <p:spPr>
            <a:xfrm>
              <a:off x="4800403" y="8881906"/>
              <a:ext cx="726305" cy="291358"/>
            </a:xfrm>
            <a:custGeom>
              <a:avLst/>
              <a:gdLst>
                <a:gd name="connsiteX0" fmla="*/ 580621 w 726305"/>
                <a:gd name="connsiteY0" fmla="*/ 0 h 291358"/>
                <a:gd name="connsiteX1" fmla="*/ 147956 w 726305"/>
                <a:gd name="connsiteY1" fmla="*/ 0 h 291358"/>
                <a:gd name="connsiteX2" fmla="*/ 4468 w 726305"/>
                <a:gd name="connsiteY2" fmla="*/ 109148 h 291358"/>
                <a:gd name="connsiteX3" fmla="*/ 145684 w 726305"/>
                <a:gd name="connsiteY3" fmla="*/ 291358 h 291358"/>
                <a:gd name="connsiteX4" fmla="*/ 578335 w 726305"/>
                <a:gd name="connsiteY4" fmla="*/ 291358 h 291358"/>
                <a:gd name="connsiteX5" fmla="*/ 721837 w 726305"/>
                <a:gd name="connsiteY5" fmla="*/ 182220 h 291358"/>
                <a:gd name="connsiteX6" fmla="*/ 580621 w 726305"/>
                <a:gd name="connsiteY6" fmla="*/ 0 h 291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26305" h="291358">
                  <a:moveTo>
                    <a:pt x="580621" y="0"/>
                  </a:moveTo>
                  <a:lnTo>
                    <a:pt x="147956" y="0"/>
                  </a:lnTo>
                  <a:cubicBezTo>
                    <a:pt x="81032" y="0"/>
                    <a:pt x="20369" y="44144"/>
                    <a:pt x="4468" y="109148"/>
                  </a:cubicBezTo>
                  <a:cubicBezTo>
                    <a:pt x="-19038" y="205208"/>
                    <a:pt x="53451" y="291358"/>
                    <a:pt x="145684" y="291358"/>
                  </a:cubicBezTo>
                  <a:lnTo>
                    <a:pt x="578335" y="291358"/>
                  </a:lnTo>
                  <a:cubicBezTo>
                    <a:pt x="645259" y="291358"/>
                    <a:pt x="705922" y="247214"/>
                    <a:pt x="721837" y="182220"/>
                  </a:cubicBezTo>
                  <a:cubicBezTo>
                    <a:pt x="745344" y="86153"/>
                    <a:pt x="672855" y="0"/>
                    <a:pt x="580621" y="0"/>
                  </a:cubicBezTo>
                  <a:close/>
                </a:path>
              </a:pathLst>
            </a:custGeom>
            <a:grpFill/>
            <a:ln w="360" cap="flat">
              <a:noFill/>
              <a:prstDash val="solid"/>
              <a:miter/>
            </a:ln>
          </p:spPr>
          <p:txBody>
            <a:bodyPr rtlCol="0" anchor="ctr"/>
            <a:lstStyle/>
            <a:p>
              <a:endParaRPr lang="fi-FI" sz="900"/>
            </a:p>
          </p:txBody>
        </p:sp>
        <p:sp>
          <p:nvSpPr>
            <p:cNvPr id="80" name="Vapaamuotoinen: Muoto 79">
              <a:extLst>
                <a:ext uri="{FF2B5EF4-FFF2-40B4-BE49-F238E27FC236}">
                  <a16:creationId xmlns:a16="http://schemas.microsoft.com/office/drawing/2014/main" id="{0651503C-A195-3FB7-0C62-963DB3F13118}"/>
                </a:ext>
                <a:ext uri="{C183D7F6-B498-43B3-948B-1728B52AA6E4}">
                  <adec:decorative xmlns:adec="http://schemas.microsoft.com/office/drawing/2017/decorative" val="1"/>
                </a:ext>
              </a:extLst>
            </p:cNvPr>
            <p:cNvSpPr/>
            <p:nvPr/>
          </p:nvSpPr>
          <p:spPr>
            <a:xfrm>
              <a:off x="3216063" y="8881910"/>
              <a:ext cx="571448" cy="291354"/>
            </a:xfrm>
            <a:custGeom>
              <a:avLst/>
              <a:gdLst>
                <a:gd name="connsiteX0" fmla="*/ 145684 w 571448"/>
                <a:gd name="connsiteY0" fmla="*/ 291355 h 291354"/>
                <a:gd name="connsiteX1" fmla="*/ 423480 w 571448"/>
                <a:gd name="connsiteY1" fmla="*/ 291355 h 291354"/>
                <a:gd name="connsiteX2" fmla="*/ 566981 w 571448"/>
                <a:gd name="connsiteY2" fmla="*/ 182206 h 291354"/>
                <a:gd name="connsiteX3" fmla="*/ 425766 w 571448"/>
                <a:gd name="connsiteY3" fmla="*/ 0 h 291354"/>
                <a:gd name="connsiteX4" fmla="*/ 147970 w 571448"/>
                <a:gd name="connsiteY4" fmla="*/ 0 h 291354"/>
                <a:gd name="connsiteX5" fmla="*/ 4468 w 571448"/>
                <a:gd name="connsiteY5" fmla="*/ 109134 h 291354"/>
                <a:gd name="connsiteX6" fmla="*/ 145684 w 571448"/>
                <a:gd name="connsiteY6" fmla="*/ 291355 h 291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1448" h="291354">
                  <a:moveTo>
                    <a:pt x="145684" y="291355"/>
                  </a:moveTo>
                  <a:lnTo>
                    <a:pt x="423480" y="291355"/>
                  </a:lnTo>
                  <a:cubicBezTo>
                    <a:pt x="490403" y="291355"/>
                    <a:pt x="551067" y="247214"/>
                    <a:pt x="566981" y="182206"/>
                  </a:cubicBezTo>
                  <a:cubicBezTo>
                    <a:pt x="590484" y="86139"/>
                    <a:pt x="517999" y="0"/>
                    <a:pt x="425766" y="0"/>
                  </a:cubicBezTo>
                  <a:lnTo>
                    <a:pt x="147970" y="0"/>
                  </a:lnTo>
                  <a:cubicBezTo>
                    <a:pt x="81043" y="0"/>
                    <a:pt x="20380" y="44141"/>
                    <a:pt x="4468" y="109134"/>
                  </a:cubicBezTo>
                  <a:cubicBezTo>
                    <a:pt x="-19038" y="205205"/>
                    <a:pt x="53447" y="291355"/>
                    <a:pt x="145684" y="291355"/>
                  </a:cubicBezTo>
                  <a:close/>
                </a:path>
              </a:pathLst>
            </a:custGeom>
            <a:grpFill/>
            <a:ln w="360" cap="flat">
              <a:noFill/>
              <a:prstDash val="solid"/>
              <a:miter/>
            </a:ln>
          </p:spPr>
          <p:txBody>
            <a:bodyPr rtlCol="0" anchor="ctr"/>
            <a:lstStyle/>
            <a:p>
              <a:endParaRPr lang="fi-FI" sz="900"/>
            </a:p>
          </p:txBody>
        </p:sp>
        <p:sp>
          <p:nvSpPr>
            <p:cNvPr id="81" name="Vapaamuotoinen: Muoto 80">
              <a:extLst>
                <a:ext uri="{FF2B5EF4-FFF2-40B4-BE49-F238E27FC236}">
                  <a16:creationId xmlns:a16="http://schemas.microsoft.com/office/drawing/2014/main" id="{B6A6C199-23D5-45FF-C05D-6F96510FCC34}"/>
                </a:ext>
                <a:ext uri="{C183D7F6-B498-43B3-948B-1728B52AA6E4}">
                  <adec:decorative xmlns:adec="http://schemas.microsoft.com/office/drawing/2017/decorative" val="1"/>
                </a:ext>
              </a:extLst>
            </p:cNvPr>
            <p:cNvSpPr/>
            <p:nvPr/>
          </p:nvSpPr>
          <p:spPr>
            <a:xfrm>
              <a:off x="9386822" y="7777598"/>
              <a:ext cx="428654" cy="291358"/>
            </a:xfrm>
            <a:custGeom>
              <a:avLst/>
              <a:gdLst>
                <a:gd name="connsiteX0" fmla="*/ 145681 w 428654"/>
                <a:gd name="connsiteY0" fmla="*/ 291358 h 291358"/>
                <a:gd name="connsiteX1" fmla="*/ 280687 w 428654"/>
                <a:gd name="connsiteY1" fmla="*/ 291358 h 291358"/>
                <a:gd name="connsiteX2" fmla="*/ 424189 w 428654"/>
                <a:gd name="connsiteY2" fmla="*/ 182206 h 291358"/>
                <a:gd name="connsiteX3" fmla="*/ 282973 w 428654"/>
                <a:gd name="connsiteY3" fmla="*/ 0 h 291358"/>
                <a:gd name="connsiteX4" fmla="*/ 147956 w 428654"/>
                <a:gd name="connsiteY4" fmla="*/ 0 h 291358"/>
                <a:gd name="connsiteX5" fmla="*/ 4469 w 428654"/>
                <a:gd name="connsiteY5" fmla="*/ 109138 h 291358"/>
                <a:gd name="connsiteX6" fmla="*/ 145681 w 428654"/>
                <a:gd name="connsiteY6" fmla="*/ 291358 h 291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8654" h="291358">
                  <a:moveTo>
                    <a:pt x="145681" y="291358"/>
                  </a:moveTo>
                  <a:lnTo>
                    <a:pt x="280687" y="291358"/>
                  </a:lnTo>
                  <a:cubicBezTo>
                    <a:pt x="347614" y="291358"/>
                    <a:pt x="408278" y="247214"/>
                    <a:pt x="424189" y="182206"/>
                  </a:cubicBezTo>
                  <a:cubicBezTo>
                    <a:pt x="447685" y="86139"/>
                    <a:pt x="375210" y="0"/>
                    <a:pt x="282973" y="0"/>
                  </a:cubicBezTo>
                  <a:lnTo>
                    <a:pt x="147956" y="0"/>
                  </a:lnTo>
                  <a:cubicBezTo>
                    <a:pt x="81043" y="0"/>
                    <a:pt x="20379" y="44141"/>
                    <a:pt x="4469" y="109138"/>
                  </a:cubicBezTo>
                  <a:cubicBezTo>
                    <a:pt x="-19038" y="205205"/>
                    <a:pt x="53447" y="291358"/>
                    <a:pt x="145681" y="291358"/>
                  </a:cubicBezTo>
                  <a:close/>
                </a:path>
              </a:pathLst>
            </a:custGeom>
            <a:grpFill/>
            <a:ln w="360" cap="flat">
              <a:noFill/>
              <a:prstDash val="solid"/>
              <a:miter/>
            </a:ln>
          </p:spPr>
          <p:txBody>
            <a:bodyPr rtlCol="0" anchor="ctr"/>
            <a:lstStyle/>
            <a:p>
              <a:endParaRPr lang="fi-FI" sz="900"/>
            </a:p>
          </p:txBody>
        </p:sp>
        <p:sp>
          <p:nvSpPr>
            <p:cNvPr id="82" name="Vapaamuotoinen: Muoto 81">
              <a:extLst>
                <a:ext uri="{FF2B5EF4-FFF2-40B4-BE49-F238E27FC236}">
                  <a16:creationId xmlns:a16="http://schemas.microsoft.com/office/drawing/2014/main" id="{F3B969EB-8D97-2E87-5226-5C757A3C467D}"/>
                </a:ext>
                <a:ext uri="{C183D7F6-B498-43B3-948B-1728B52AA6E4}">
                  <adec:decorative xmlns:adec="http://schemas.microsoft.com/office/drawing/2017/decorative" val="1"/>
                </a:ext>
              </a:extLst>
            </p:cNvPr>
            <p:cNvSpPr/>
            <p:nvPr/>
          </p:nvSpPr>
          <p:spPr>
            <a:xfrm>
              <a:off x="8106127" y="8328247"/>
              <a:ext cx="718140" cy="291358"/>
            </a:xfrm>
            <a:custGeom>
              <a:avLst/>
              <a:gdLst>
                <a:gd name="connsiteX0" fmla="*/ 572458 w 718140"/>
                <a:gd name="connsiteY0" fmla="*/ 0 h 291358"/>
                <a:gd name="connsiteX1" fmla="*/ 147960 w 718140"/>
                <a:gd name="connsiteY1" fmla="*/ 0 h 291358"/>
                <a:gd name="connsiteX2" fmla="*/ 4469 w 718140"/>
                <a:gd name="connsiteY2" fmla="*/ 109149 h 291358"/>
                <a:gd name="connsiteX3" fmla="*/ 145685 w 718140"/>
                <a:gd name="connsiteY3" fmla="*/ 291358 h 291358"/>
                <a:gd name="connsiteX4" fmla="*/ 570171 w 718140"/>
                <a:gd name="connsiteY4" fmla="*/ 291358 h 291358"/>
                <a:gd name="connsiteX5" fmla="*/ 713673 w 718140"/>
                <a:gd name="connsiteY5" fmla="*/ 182221 h 291358"/>
                <a:gd name="connsiteX6" fmla="*/ 572458 w 718140"/>
                <a:gd name="connsiteY6" fmla="*/ 0 h 291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8140" h="291358">
                  <a:moveTo>
                    <a:pt x="572458" y="0"/>
                  </a:moveTo>
                  <a:lnTo>
                    <a:pt x="147960" y="0"/>
                  </a:lnTo>
                  <a:cubicBezTo>
                    <a:pt x="81033" y="0"/>
                    <a:pt x="20370" y="44144"/>
                    <a:pt x="4469" y="109149"/>
                  </a:cubicBezTo>
                  <a:cubicBezTo>
                    <a:pt x="-19037" y="205220"/>
                    <a:pt x="53437" y="291358"/>
                    <a:pt x="145685" y="291358"/>
                  </a:cubicBezTo>
                  <a:lnTo>
                    <a:pt x="570171" y="291358"/>
                  </a:lnTo>
                  <a:cubicBezTo>
                    <a:pt x="637095" y="291358"/>
                    <a:pt x="697759" y="247214"/>
                    <a:pt x="713673" y="182221"/>
                  </a:cubicBezTo>
                  <a:cubicBezTo>
                    <a:pt x="737177" y="86153"/>
                    <a:pt x="664691" y="0"/>
                    <a:pt x="572458" y="0"/>
                  </a:cubicBezTo>
                  <a:close/>
                </a:path>
              </a:pathLst>
            </a:custGeom>
            <a:grpFill/>
            <a:ln w="360" cap="flat">
              <a:noFill/>
              <a:prstDash val="solid"/>
              <a:miter/>
            </a:ln>
          </p:spPr>
          <p:txBody>
            <a:bodyPr rtlCol="0" anchor="ctr"/>
            <a:lstStyle/>
            <a:p>
              <a:endParaRPr lang="fi-FI" sz="900"/>
            </a:p>
          </p:txBody>
        </p:sp>
        <p:sp>
          <p:nvSpPr>
            <p:cNvPr id="83" name="Vapaamuotoinen: Muoto 82">
              <a:extLst>
                <a:ext uri="{FF2B5EF4-FFF2-40B4-BE49-F238E27FC236}">
                  <a16:creationId xmlns:a16="http://schemas.microsoft.com/office/drawing/2014/main" id="{5C28B1FE-EB3F-90A9-8EC5-7B1E647E27D9}"/>
                </a:ext>
                <a:ext uri="{C183D7F6-B498-43B3-948B-1728B52AA6E4}">
                  <adec:decorative xmlns:adec="http://schemas.microsoft.com/office/drawing/2017/decorative" val="1"/>
                </a:ext>
              </a:extLst>
            </p:cNvPr>
            <p:cNvSpPr/>
            <p:nvPr/>
          </p:nvSpPr>
          <p:spPr>
            <a:xfrm>
              <a:off x="6782297" y="7777595"/>
              <a:ext cx="811835" cy="291358"/>
            </a:xfrm>
            <a:custGeom>
              <a:avLst/>
              <a:gdLst>
                <a:gd name="connsiteX0" fmla="*/ 666151 w 811835"/>
                <a:gd name="connsiteY0" fmla="*/ 0 h 291358"/>
                <a:gd name="connsiteX1" fmla="*/ 147970 w 811835"/>
                <a:gd name="connsiteY1" fmla="*/ 0 h 291358"/>
                <a:gd name="connsiteX2" fmla="*/ 4468 w 811835"/>
                <a:gd name="connsiteY2" fmla="*/ 109149 h 291358"/>
                <a:gd name="connsiteX3" fmla="*/ 145684 w 811835"/>
                <a:gd name="connsiteY3" fmla="*/ 291358 h 291358"/>
                <a:gd name="connsiteX4" fmla="*/ 663876 w 811835"/>
                <a:gd name="connsiteY4" fmla="*/ 291358 h 291358"/>
                <a:gd name="connsiteX5" fmla="*/ 807367 w 811835"/>
                <a:gd name="connsiteY5" fmla="*/ 182221 h 291358"/>
                <a:gd name="connsiteX6" fmla="*/ 666151 w 811835"/>
                <a:gd name="connsiteY6" fmla="*/ 0 h 291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1835" h="291358">
                  <a:moveTo>
                    <a:pt x="666151" y="0"/>
                  </a:moveTo>
                  <a:lnTo>
                    <a:pt x="147970" y="0"/>
                  </a:lnTo>
                  <a:cubicBezTo>
                    <a:pt x="81046" y="0"/>
                    <a:pt x="20383" y="44141"/>
                    <a:pt x="4468" y="109149"/>
                  </a:cubicBezTo>
                  <a:cubicBezTo>
                    <a:pt x="-19035" y="205219"/>
                    <a:pt x="53439" y="291358"/>
                    <a:pt x="145684" y="291358"/>
                  </a:cubicBezTo>
                  <a:lnTo>
                    <a:pt x="663876" y="291358"/>
                  </a:lnTo>
                  <a:cubicBezTo>
                    <a:pt x="730789" y="291358"/>
                    <a:pt x="791453" y="247214"/>
                    <a:pt x="807367" y="182221"/>
                  </a:cubicBezTo>
                  <a:cubicBezTo>
                    <a:pt x="830874" y="86150"/>
                    <a:pt x="758385" y="0"/>
                    <a:pt x="666151" y="0"/>
                  </a:cubicBezTo>
                  <a:close/>
                </a:path>
              </a:pathLst>
            </a:custGeom>
            <a:grpFill/>
            <a:ln w="360" cap="flat">
              <a:noFill/>
              <a:prstDash val="solid"/>
              <a:miter/>
            </a:ln>
          </p:spPr>
          <p:txBody>
            <a:bodyPr rtlCol="0" anchor="ctr"/>
            <a:lstStyle/>
            <a:p>
              <a:endParaRPr lang="fi-FI" sz="900"/>
            </a:p>
          </p:txBody>
        </p:sp>
        <p:sp>
          <p:nvSpPr>
            <p:cNvPr id="84" name="Vapaamuotoinen: Muoto 83">
              <a:extLst>
                <a:ext uri="{FF2B5EF4-FFF2-40B4-BE49-F238E27FC236}">
                  <a16:creationId xmlns:a16="http://schemas.microsoft.com/office/drawing/2014/main" id="{2D70FFA5-17C5-62D3-A7C8-2F00A508C492}"/>
                </a:ext>
                <a:ext uri="{C183D7F6-B498-43B3-948B-1728B52AA6E4}">
                  <adec:decorative xmlns:adec="http://schemas.microsoft.com/office/drawing/2017/decorative" val="1"/>
                </a:ext>
              </a:extLst>
            </p:cNvPr>
            <p:cNvSpPr/>
            <p:nvPr/>
          </p:nvSpPr>
          <p:spPr>
            <a:xfrm>
              <a:off x="5656842" y="8328252"/>
              <a:ext cx="809218" cy="291357"/>
            </a:xfrm>
            <a:custGeom>
              <a:avLst/>
              <a:gdLst>
                <a:gd name="connsiteX0" fmla="*/ 145684 w 809218"/>
                <a:gd name="connsiteY0" fmla="*/ 291357 h 291357"/>
                <a:gd name="connsiteX1" fmla="*/ 661260 w 809218"/>
                <a:gd name="connsiteY1" fmla="*/ 291357 h 291357"/>
                <a:gd name="connsiteX2" fmla="*/ 804750 w 809218"/>
                <a:gd name="connsiteY2" fmla="*/ 182206 h 291357"/>
                <a:gd name="connsiteX3" fmla="*/ 663535 w 809218"/>
                <a:gd name="connsiteY3" fmla="*/ 0 h 291357"/>
                <a:gd name="connsiteX4" fmla="*/ 147970 w 809218"/>
                <a:gd name="connsiteY4" fmla="*/ 0 h 291357"/>
                <a:gd name="connsiteX5" fmla="*/ 4468 w 809218"/>
                <a:gd name="connsiteY5" fmla="*/ 109138 h 291357"/>
                <a:gd name="connsiteX6" fmla="*/ 145684 w 809218"/>
                <a:gd name="connsiteY6" fmla="*/ 291357 h 291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09218" h="291357">
                  <a:moveTo>
                    <a:pt x="145684" y="291357"/>
                  </a:moveTo>
                  <a:lnTo>
                    <a:pt x="661260" y="291357"/>
                  </a:lnTo>
                  <a:cubicBezTo>
                    <a:pt x="728173" y="291357"/>
                    <a:pt x="788850" y="247214"/>
                    <a:pt x="804750" y="182206"/>
                  </a:cubicBezTo>
                  <a:cubicBezTo>
                    <a:pt x="828254" y="86138"/>
                    <a:pt x="755779" y="0"/>
                    <a:pt x="663535" y="0"/>
                  </a:cubicBezTo>
                  <a:lnTo>
                    <a:pt x="147970" y="0"/>
                  </a:lnTo>
                  <a:cubicBezTo>
                    <a:pt x="81047" y="0"/>
                    <a:pt x="20379" y="44129"/>
                    <a:pt x="4468" y="109138"/>
                  </a:cubicBezTo>
                  <a:cubicBezTo>
                    <a:pt x="-19038" y="205204"/>
                    <a:pt x="53451" y="291357"/>
                    <a:pt x="145684" y="291357"/>
                  </a:cubicBezTo>
                  <a:close/>
                </a:path>
              </a:pathLst>
            </a:custGeom>
            <a:grpFill/>
            <a:ln w="360" cap="flat">
              <a:noFill/>
              <a:prstDash val="solid"/>
              <a:miter/>
            </a:ln>
          </p:spPr>
          <p:txBody>
            <a:bodyPr rtlCol="0" anchor="ctr"/>
            <a:lstStyle/>
            <a:p>
              <a:endParaRPr lang="fi-FI" sz="900"/>
            </a:p>
          </p:txBody>
        </p:sp>
        <p:sp>
          <p:nvSpPr>
            <p:cNvPr id="85" name="Vapaamuotoinen: Muoto 84">
              <a:extLst>
                <a:ext uri="{FF2B5EF4-FFF2-40B4-BE49-F238E27FC236}">
                  <a16:creationId xmlns:a16="http://schemas.microsoft.com/office/drawing/2014/main" id="{8D9F6EAD-DC0A-9786-A28A-1465015C1D38}"/>
                </a:ext>
                <a:ext uri="{C183D7F6-B498-43B3-948B-1728B52AA6E4}">
                  <adec:decorative xmlns:adec="http://schemas.microsoft.com/office/drawing/2017/decorative" val="1"/>
                </a:ext>
              </a:extLst>
            </p:cNvPr>
            <p:cNvSpPr/>
            <p:nvPr/>
          </p:nvSpPr>
          <p:spPr>
            <a:xfrm>
              <a:off x="7222269" y="8881906"/>
              <a:ext cx="545136" cy="291358"/>
            </a:xfrm>
            <a:custGeom>
              <a:avLst/>
              <a:gdLst>
                <a:gd name="connsiteX0" fmla="*/ 399466 w 545136"/>
                <a:gd name="connsiteY0" fmla="*/ 0 h 291358"/>
                <a:gd name="connsiteX1" fmla="*/ 147956 w 545136"/>
                <a:gd name="connsiteY1" fmla="*/ 0 h 291358"/>
                <a:gd name="connsiteX2" fmla="*/ 4469 w 545136"/>
                <a:gd name="connsiteY2" fmla="*/ 109148 h 291358"/>
                <a:gd name="connsiteX3" fmla="*/ 145685 w 545136"/>
                <a:gd name="connsiteY3" fmla="*/ 291358 h 291358"/>
                <a:gd name="connsiteX4" fmla="*/ 397180 w 545136"/>
                <a:gd name="connsiteY4" fmla="*/ 291358 h 291358"/>
                <a:gd name="connsiteX5" fmla="*/ 540667 w 545136"/>
                <a:gd name="connsiteY5" fmla="*/ 182220 h 291358"/>
                <a:gd name="connsiteX6" fmla="*/ 399466 w 545136"/>
                <a:gd name="connsiteY6" fmla="*/ 0 h 291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5136" h="291358">
                  <a:moveTo>
                    <a:pt x="399466" y="0"/>
                  </a:moveTo>
                  <a:lnTo>
                    <a:pt x="147956" y="0"/>
                  </a:lnTo>
                  <a:cubicBezTo>
                    <a:pt x="81047" y="0"/>
                    <a:pt x="20380" y="44144"/>
                    <a:pt x="4469" y="109148"/>
                  </a:cubicBezTo>
                  <a:cubicBezTo>
                    <a:pt x="-19038" y="205208"/>
                    <a:pt x="53437" y="291358"/>
                    <a:pt x="145685" y="291358"/>
                  </a:cubicBezTo>
                  <a:lnTo>
                    <a:pt x="397180" y="291358"/>
                  </a:lnTo>
                  <a:cubicBezTo>
                    <a:pt x="464104" y="291358"/>
                    <a:pt x="524771" y="247214"/>
                    <a:pt x="540667" y="182220"/>
                  </a:cubicBezTo>
                  <a:cubicBezTo>
                    <a:pt x="564174" y="86153"/>
                    <a:pt x="491700" y="0"/>
                    <a:pt x="399466" y="0"/>
                  </a:cubicBezTo>
                  <a:close/>
                </a:path>
              </a:pathLst>
            </a:custGeom>
            <a:grpFill/>
            <a:ln w="360" cap="flat">
              <a:noFill/>
              <a:prstDash val="solid"/>
              <a:miter/>
            </a:ln>
          </p:spPr>
          <p:txBody>
            <a:bodyPr rtlCol="0" anchor="ctr"/>
            <a:lstStyle/>
            <a:p>
              <a:endParaRPr lang="fi-FI" sz="900"/>
            </a:p>
          </p:txBody>
        </p:sp>
        <p:sp>
          <p:nvSpPr>
            <p:cNvPr id="86" name="Vapaamuotoinen: Muoto 85">
              <a:extLst>
                <a:ext uri="{FF2B5EF4-FFF2-40B4-BE49-F238E27FC236}">
                  <a16:creationId xmlns:a16="http://schemas.microsoft.com/office/drawing/2014/main" id="{E7F812CA-D614-4124-6A73-D68393E5C6EE}"/>
                </a:ext>
                <a:ext uri="{C183D7F6-B498-43B3-948B-1728B52AA6E4}">
                  <adec:decorative xmlns:adec="http://schemas.microsoft.com/office/drawing/2017/decorative" val="1"/>
                </a:ext>
              </a:extLst>
            </p:cNvPr>
            <p:cNvSpPr/>
            <p:nvPr/>
          </p:nvSpPr>
          <p:spPr>
            <a:xfrm>
              <a:off x="10964733" y="8330155"/>
              <a:ext cx="298363" cy="291358"/>
            </a:xfrm>
            <a:custGeom>
              <a:avLst/>
              <a:gdLst>
                <a:gd name="connsiteX0" fmla="*/ 152683 w 298363"/>
                <a:gd name="connsiteY0" fmla="*/ 0 h 291358"/>
                <a:gd name="connsiteX1" fmla="*/ 147971 w 298363"/>
                <a:gd name="connsiteY1" fmla="*/ 0 h 291358"/>
                <a:gd name="connsiteX2" fmla="*/ 4469 w 298363"/>
                <a:gd name="connsiteY2" fmla="*/ 109138 h 291358"/>
                <a:gd name="connsiteX3" fmla="*/ 145685 w 298363"/>
                <a:gd name="connsiteY3" fmla="*/ 291358 h 291358"/>
                <a:gd name="connsiteX4" fmla="*/ 150407 w 298363"/>
                <a:gd name="connsiteY4" fmla="*/ 291358 h 291358"/>
                <a:gd name="connsiteX5" fmla="*/ 293895 w 298363"/>
                <a:gd name="connsiteY5" fmla="*/ 182220 h 291358"/>
                <a:gd name="connsiteX6" fmla="*/ 152683 w 298363"/>
                <a:gd name="connsiteY6" fmla="*/ 0 h 291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8363" h="291358">
                  <a:moveTo>
                    <a:pt x="152683" y="0"/>
                  </a:moveTo>
                  <a:lnTo>
                    <a:pt x="147971" y="0"/>
                  </a:lnTo>
                  <a:cubicBezTo>
                    <a:pt x="81043" y="0"/>
                    <a:pt x="20379" y="44144"/>
                    <a:pt x="4469" y="109138"/>
                  </a:cubicBezTo>
                  <a:cubicBezTo>
                    <a:pt x="-19038" y="205208"/>
                    <a:pt x="53447" y="291358"/>
                    <a:pt x="145685" y="291358"/>
                  </a:cubicBezTo>
                  <a:lnTo>
                    <a:pt x="150407" y="291358"/>
                  </a:lnTo>
                  <a:cubicBezTo>
                    <a:pt x="217321" y="291358"/>
                    <a:pt x="277984" y="247217"/>
                    <a:pt x="293895" y="182220"/>
                  </a:cubicBezTo>
                  <a:cubicBezTo>
                    <a:pt x="317402" y="86153"/>
                    <a:pt x="244916" y="0"/>
                    <a:pt x="152683" y="0"/>
                  </a:cubicBezTo>
                  <a:close/>
                </a:path>
              </a:pathLst>
            </a:custGeom>
            <a:grpFill/>
            <a:ln w="360" cap="flat">
              <a:noFill/>
              <a:prstDash val="solid"/>
              <a:miter/>
            </a:ln>
          </p:spPr>
          <p:txBody>
            <a:bodyPr rtlCol="0" anchor="ctr"/>
            <a:lstStyle/>
            <a:p>
              <a:endParaRPr lang="fi-FI" sz="900"/>
            </a:p>
          </p:txBody>
        </p:sp>
        <p:sp>
          <p:nvSpPr>
            <p:cNvPr id="87" name="Vapaamuotoinen: Muoto 86">
              <a:extLst>
                <a:ext uri="{FF2B5EF4-FFF2-40B4-BE49-F238E27FC236}">
                  <a16:creationId xmlns:a16="http://schemas.microsoft.com/office/drawing/2014/main" id="{7A7F1D29-C524-17B9-631D-42D6ACC7820F}"/>
                </a:ext>
                <a:ext uri="{C183D7F6-B498-43B3-948B-1728B52AA6E4}">
                  <adec:decorative xmlns:adec="http://schemas.microsoft.com/office/drawing/2017/decorative" val="1"/>
                </a:ext>
              </a:extLst>
            </p:cNvPr>
            <p:cNvSpPr/>
            <p:nvPr/>
          </p:nvSpPr>
          <p:spPr>
            <a:xfrm>
              <a:off x="505578" y="5033965"/>
              <a:ext cx="1432537" cy="291357"/>
            </a:xfrm>
            <a:custGeom>
              <a:avLst/>
              <a:gdLst>
                <a:gd name="connsiteX0" fmla="*/ 1288633 w 1432537"/>
                <a:gd name="connsiteY0" fmla="*/ 0 h 291357"/>
                <a:gd name="connsiteX1" fmla="*/ 143923 w 1432537"/>
                <a:gd name="connsiteY1" fmla="*/ 0 h 291357"/>
                <a:gd name="connsiteX2" fmla="*/ 0 w 1432537"/>
                <a:gd name="connsiteY2" fmla="*/ 143908 h 291357"/>
                <a:gd name="connsiteX3" fmla="*/ 0 w 1432537"/>
                <a:gd name="connsiteY3" fmla="*/ 147450 h 291357"/>
                <a:gd name="connsiteX4" fmla="*/ 143923 w 1432537"/>
                <a:gd name="connsiteY4" fmla="*/ 291358 h 291357"/>
                <a:gd name="connsiteX5" fmla="*/ 1288633 w 1432537"/>
                <a:gd name="connsiteY5" fmla="*/ 291358 h 291357"/>
                <a:gd name="connsiteX6" fmla="*/ 1432537 w 1432537"/>
                <a:gd name="connsiteY6" fmla="*/ 147450 h 291357"/>
                <a:gd name="connsiteX7" fmla="*/ 1432537 w 1432537"/>
                <a:gd name="connsiteY7" fmla="*/ 143908 h 291357"/>
                <a:gd name="connsiteX8" fmla="*/ 1288633 w 1432537"/>
                <a:gd name="connsiteY8" fmla="*/ 0 h 291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32537" h="291357">
                  <a:moveTo>
                    <a:pt x="1288633" y="0"/>
                  </a:moveTo>
                  <a:lnTo>
                    <a:pt x="143923" y="0"/>
                  </a:lnTo>
                  <a:cubicBezTo>
                    <a:pt x="64436" y="0"/>
                    <a:pt x="0" y="64436"/>
                    <a:pt x="0" y="143908"/>
                  </a:cubicBezTo>
                  <a:lnTo>
                    <a:pt x="0" y="147450"/>
                  </a:lnTo>
                  <a:cubicBezTo>
                    <a:pt x="0" y="226933"/>
                    <a:pt x="64436" y="291358"/>
                    <a:pt x="143923" y="291358"/>
                  </a:cubicBezTo>
                  <a:lnTo>
                    <a:pt x="1288633" y="291358"/>
                  </a:lnTo>
                  <a:cubicBezTo>
                    <a:pt x="1368116" y="291358"/>
                    <a:pt x="1432537" y="226933"/>
                    <a:pt x="1432537" y="147450"/>
                  </a:cubicBezTo>
                  <a:lnTo>
                    <a:pt x="1432537" y="143908"/>
                  </a:lnTo>
                  <a:cubicBezTo>
                    <a:pt x="1432537" y="64436"/>
                    <a:pt x="1368116" y="0"/>
                    <a:pt x="1288633" y="0"/>
                  </a:cubicBezTo>
                  <a:close/>
                </a:path>
              </a:pathLst>
            </a:custGeom>
            <a:grpFill/>
            <a:ln w="360" cap="flat">
              <a:noFill/>
              <a:prstDash val="solid"/>
              <a:miter/>
            </a:ln>
          </p:spPr>
          <p:txBody>
            <a:bodyPr rtlCol="0" anchor="ctr"/>
            <a:lstStyle/>
            <a:p>
              <a:endParaRPr lang="fi-FI" sz="900"/>
            </a:p>
          </p:txBody>
        </p:sp>
        <p:sp>
          <p:nvSpPr>
            <p:cNvPr id="88" name="Vapaamuotoinen: Muoto 87">
              <a:extLst>
                <a:ext uri="{FF2B5EF4-FFF2-40B4-BE49-F238E27FC236}">
                  <a16:creationId xmlns:a16="http://schemas.microsoft.com/office/drawing/2014/main" id="{C456AFDD-FE4A-B4F7-E8E2-C56C452BD2D7}"/>
                </a:ext>
                <a:ext uri="{C183D7F6-B498-43B3-948B-1728B52AA6E4}">
                  <adec:decorative xmlns:adec="http://schemas.microsoft.com/office/drawing/2017/decorative" val="1"/>
                </a:ext>
              </a:extLst>
            </p:cNvPr>
            <p:cNvSpPr/>
            <p:nvPr/>
          </p:nvSpPr>
          <p:spPr>
            <a:xfrm>
              <a:off x="505587" y="5580942"/>
              <a:ext cx="1048443" cy="291354"/>
            </a:xfrm>
            <a:custGeom>
              <a:avLst/>
              <a:gdLst>
                <a:gd name="connsiteX0" fmla="*/ 902759 w 1048443"/>
                <a:gd name="connsiteY0" fmla="*/ 0 h 291354"/>
                <a:gd name="connsiteX1" fmla="*/ 147956 w 1048443"/>
                <a:gd name="connsiteY1" fmla="*/ 0 h 291354"/>
                <a:gd name="connsiteX2" fmla="*/ 4469 w 1048443"/>
                <a:gd name="connsiteY2" fmla="*/ 109148 h 291354"/>
                <a:gd name="connsiteX3" fmla="*/ 145671 w 1048443"/>
                <a:gd name="connsiteY3" fmla="*/ 291354 h 291354"/>
                <a:gd name="connsiteX4" fmla="*/ 900473 w 1048443"/>
                <a:gd name="connsiteY4" fmla="*/ 291354 h 291354"/>
                <a:gd name="connsiteX5" fmla="*/ 1043975 w 1048443"/>
                <a:gd name="connsiteY5" fmla="*/ 182220 h 291354"/>
                <a:gd name="connsiteX6" fmla="*/ 902759 w 1048443"/>
                <a:gd name="connsiteY6" fmla="*/ 0 h 291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8443" h="291354">
                  <a:moveTo>
                    <a:pt x="902759" y="0"/>
                  </a:moveTo>
                  <a:lnTo>
                    <a:pt x="147956" y="0"/>
                  </a:lnTo>
                  <a:cubicBezTo>
                    <a:pt x="81029" y="0"/>
                    <a:pt x="20366" y="44140"/>
                    <a:pt x="4469" y="109148"/>
                  </a:cubicBezTo>
                  <a:cubicBezTo>
                    <a:pt x="-19038" y="205205"/>
                    <a:pt x="53437" y="291354"/>
                    <a:pt x="145671" y="291354"/>
                  </a:cubicBezTo>
                  <a:lnTo>
                    <a:pt x="900473" y="291354"/>
                  </a:lnTo>
                  <a:cubicBezTo>
                    <a:pt x="967400" y="291354"/>
                    <a:pt x="1028064" y="247214"/>
                    <a:pt x="1043975" y="182220"/>
                  </a:cubicBezTo>
                  <a:cubicBezTo>
                    <a:pt x="1067481" y="86150"/>
                    <a:pt x="994996" y="0"/>
                    <a:pt x="902759" y="0"/>
                  </a:cubicBezTo>
                  <a:close/>
                </a:path>
              </a:pathLst>
            </a:custGeom>
            <a:grpFill/>
            <a:ln w="360" cap="flat">
              <a:noFill/>
              <a:prstDash val="solid"/>
              <a:miter/>
            </a:ln>
          </p:spPr>
          <p:txBody>
            <a:bodyPr rtlCol="0" anchor="ctr"/>
            <a:lstStyle/>
            <a:p>
              <a:endParaRPr lang="fi-FI" sz="900"/>
            </a:p>
          </p:txBody>
        </p:sp>
        <p:sp>
          <p:nvSpPr>
            <p:cNvPr id="89" name="Vapaamuotoinen: Muoto 88">
              <a:extLst>
                <a:ext uri="{FF2B5EF4-FFF2-40B4-BE49-F238E27FC236}">
                  <a16:creationId xmlns:a16="http://schemas.microsoft.com/office/drawing/2014/main" id="{A247A1D0-242F-07F4-A8C7-FE368787A398}"/>
                </a:ext>
                <a:ext uri="{C183D7F6-B498-43B3-948B-1728B52AA6E4}">
                  <adec:decorative xmlns:adec="http://schemas.microsoft.com/office/drawing/2017/decorative" val="1"/>
                </a:ext>
              </a:extLst>
            </p:cNvPr>
            <p:cNvSpPr/>
            <p:nvPr/>
          </p:nvSpPr>
          <p:spPr>
            <a:xfrm>
              <a:off x="505581" y="6132959"/>
              <a:ext cx="571446" cy="291358"/>
            </a:xfrm>
            <a:custGeom>
              <a:avLst/>
              <a:gdLst>
                <a:gd name="connsiteX0" fmla="*/ 145680 w 571446"/>
                <a:gd name="connsiteY0" fmla="*/ 291358 h 291358"/>
                <a:gd name="connsiteX1" fmla="*/ 423475 w 571446"/>
                <a:gd name="connsiteY1" fmla="*/ 291358 h 291358"/>
                <a:gd name="connsiteX2" fmla="*/ 566977 w 571446"/>
                <a:gd name="connsiteY2" fmla="*/ 182209 h 291358"/>
                <a:gd name="connsiteX3" fmla="*/ 425761 w 571446"/>
                <a:gd name="connsiteY3" fmla="*/ 0 h 291358"/>
                <a:gd name="connsiteX4" fmla="*/ 147966 w 571446"/>
                <a:gd name="connsiteY4" fmla="*/ 0 h 291358"/>
                <a:gd name="connsiteX5" fmla="*/ 4464 w 571446"/>
                <a:gd name="connsiteY5" fmla="*/ 109138 h 291358"/>
                <a:gd name="connsiteX6" fmla="*/ 145680 w 571446"/>
                <a:gd name="connsiteY6" fmla="*/ 291358 h 291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1446" h="291358">
                  <a:moveTo>
                    <a:pt x="145680" y="291358"/>
                  </a:moveTo>
                  <a:lnTo>
                    <a:pt x="423475" y="291358"/>
                  </a:lnTo>
                  <a:cubicBezTo>
                    <a:pt x="490413" y="291358"/>
                    <a:pt x="551077" y="247214"/>
                    <a:pt x="566977" y="182209"/>
                  </a:cubicBezTo>
                  <a:cubicBezTo>
                    <a:pt x="590484" y="86139"/>
                    <a:pt x="518009" y="0"/>
                    <a:pt x="425761" y="0"/>
                  </a:cubicBezTo>
                  <a:lnTo>
                    <a:pt x="147966" y="0"/>
                  </a:lnTo>
                  <a:cubicBezTo>
                    <a:pt x="81042" y="0"/>
                    <a:pt x="20375" y="44130"/>
                    <a:pt x="4464" y="109138"/>
                  </a:cubicBezTo>
                  <a:cubicBezTo>
                    <a:pt x="-19028" y="205208"/>
                    <a:pt x="53446" y="291358"/>
                    <a:pt x="145680" y="291358"/>
                  </a:cubicBezTo>
                  <a:close/>
                </a:path>
              </a:pathLst>
            </a:custGeom>
            <a:grpFill/>
            <a:ln w="360" cap="flat">
              <a:noFill/>
              <a:prstDash val="solid"/>
              <a:miter/>
            </a:ln>
          </p:spPr>
          <p:txBody>
            <a:bodyPr rtlCol="0" anchor="ctr"/>
            <a:lstStyle/>
            <a:p>
              <a:endParaRPr lang="fi-FI" sz="900"/>
            </a:p>
          </p:txBody>
        </p:sp>
        <p:sp>
          <p:nvSpPr>
            <p:cNvPr id="90" name="Vapaamuotoinen: Muoto 89">
              <a:extLst>
                <a:ext uri="{FF2B5EF4-FFF2-40B4-BE49-F238E27FC236}">
                  <a16:creationId xmlns:a16="http://schemas.microsoft.com/office/drawing/2014/main" id="{83032B33-1C10-F906-6E19-FC96364A150A}"/>
                </a:ext>
                <a:ext uri="{C183D7F6-B498-43B3-948B-1728B52AA6E4}">
                  <adec:decorative xmlns:adec="http://schemas.microsoft.com/office/drawing/2017/decorative" val="1"/>
                </a:ext>
              </a:extLst>
            </p:cNvPr>
            <p:cNvSpPr/>
            <p:nvPr/>
          </p:nvSpPr>
          <p:spPr>
            <a:xfrm>
              <a:off x="505584" y="6684973"/>
              <a:ext cx="726301" cy="291354"/>
            </a:xfrm>
            <a:custGeom>
              <a:avLst/>
              <a:gdLst>
                <a:gd name="connsiteX0" fmla="*/ 580622 w 726301"/>
                <a:gd name="connsiteY0" fmla="*/ 0 h 291354"/>
                <a:gd name="connsiteX1" fmla="*/ 147960 w 726301"/>
                <a:gd name="connsiteY1" fmla="*/ 0 h 291354"/>
                <a:gd name="connsiteX2" fmla="*/ 4469 w 726301"/>
                <a:gd name="connsiteY2" fmla="*/ 109149 h 291354"/>
                <a:gd name="connsiteX3" fmla="*/ 145674 w 726301"/>
                <a:gd name="connsiteY3" fmla="*/ 291355 h 291354"/>
                <a:gd name="connsiteX4" fmla="*/ 578336 w 726301"/>
                <a:gd name="connsiteY4" fmla="*/ 291355 h 291354"/>
                <a:gd name="connsiteX5" fmla="*/ 721837 w 726301"/>
                <a:gd name="connsiteY5" fmla="*/ 182220 h 291354"/>
                <a:gd name="connsiteX6" fmla="*/ 580622 w 726301"/>
                <a:gd name="connsiteY6" fmla="*/ 0 h 291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26301" h="291354">
                  <a:moveTo>
                    <a:pt x="580622" y="0"/>
                  </a:moveTo>
                  <a:lnTo>
                    <a:pt x="147960" y="0"/>
                  </a:lnTo>
                  <a:cubicBezTo>
                    <a:pt x="81047" y="0"/>
                    <a:pt x="20369" y="44141"/>
                    <a:pt x="4469" y="109149"/>
                  </a:cubicBezTo>
                  <a:cubicBezTo>
                    <a:pt x="-19038" y="205219"/>
                    <a:pt x="53437" y="291355"/>
                    <a:pt x="145674" y="291355"/>
                  </a:cubicBezTo>
                  <a:lnTo>
                    <a:pt x="578336" y="291355"/>
                  </a:lnTo>
                  <a:cubicBezTo>
                    <a:pt x="645259" y="291355"/>
                    <a:pt x="705923" y="247214"/>
                    <a:pt x="721837" y="182220"/>
                  </a:cubicBezTo>
                  <a:cubicBezTo>
                    <a:pt x="745330" y="86150"/>
                    <a:pt x="672855" y="0"/>
                    <a:pt x="580622" y="0"/>
                  </a:cubicBezTo>
                  <a:close/>
                </a:path>
              </a:pathLst>
            </a:custGeom>
            <a:grpFill/>
            <a:ln w="360" cap="flat">
              <a:noFill/>
              <a:prstDash val="solid"/>
              <a:miter/>
            </a:ln>
          </p:spPr>
          <p:txBody>
            <a:bodyPr rtlCol="0" anchor="ctr"/>
            <a:lstStyle/>
            <a:p>
              <a:endParaRPr lang="fi-FI" sz="900"/>
            </a:p>
          </p:txBody>
        </p:sp>
        <p:sp>
          <p:nvSpPr>
            <p:cNvPr id="91" name="Vapaamuotoinen: Muoto 90">
              <a:extLst>
                <a:ext uri="{FF2B5EF4-FFF2-40B4-BE49-F238E27FC236}">
                  <a16:creationId xmlns:a16="http://schemas.microsoft.com/office/drawing/2014/main" id="{62BC5D9A-B89F-BE31-D732-49CFCE97B78C}"/>
                </a:ext>
                <a:ext uri="{C183D7F6-B498-43B3-948B-1728B52AA6E4}">
                  <adec:decorative xmlns:adec="http://schemas.microsoft.com/office/drawing/2017/decorative" val="1"/>
                </a:ext>
              </a:extLst>
            </p:cNvPr>
            <p:cNvSpPr/>
            <p:nvPr/>
          </p:nvSpPr>
          <p:spPr>
            <a:xfrm>
              <a:off x="2813734" y="5033965"/>
              <a:ext cx="1028512" cy="291357"/>
            </a:xfrm>
            <a:custGeom>
              <a:avLst/>
              <a:gdLst>
                <a:gd name="connsiteX0" fmla="*/ 884604 w 1028512"/>
                <a:gd name="connsiteY0" fmla="*/ 0 h 291357"/>
                <a:gd name="connsiteX1" fmla="*/ 143909 w 1028512"/>
                <a:gd name="connsiteY1" fmla="*/ 0 h 291357"/>
                <a:gd name="connsiteX2" fmla="*/ 0 w 1028512"/>
                <a:gd name="connsiteY2" fmla="*/ 143908 h 291357"/>
                <a:gd name="connsiteX3" fmla="*/ 0 w 1028512"/>
                <a:gd name="connsiteY3" fmla="*/ 147450 h 291357"/>
                <a:gd name="connsiteX4" fmla="*/ 143909 w 1028512"/>
                <a:gd name="connsiteY4" fmla="*/ 291358 h 291357"/>
                <a:gd name="connsiteX5" fmla="*/ 884604 w 1028512"/>
                <a:gd name="connsiteY5" fmla="*/ 291358 h 291357"/>
                <a:gd name="connsiteX6" fmla="*/ 1028512 w 1028512"/>
                <a:gd name="connsiteY6" fmla="*/ 147450 h 291357"/>
                <a:gd name="connsiteX7" fmla="*/ 1028512 w 1028512"/>
                <a:gd name="connsiteY7" fmla="*/ 143908 h 291357"/>
                <a:gd name="connsiteX8" fmla="*/ 884604 w 1028512"/>
                <a:gd name="connsiteY8" fmla="*/ 0 h 291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28512" h="291357">
                  <a:moveTo>
                    <a:pt x="884604" y="0"/>
                  </a:moveTo>
                  <a:lnTo>
                    <a:pt x="143909" y="0"/>
                  </a:lnTo>
                  <a:cubicBezTo>
                    <a:pt x="64436" y="0"/>
                    <a:pt x="0" y="64436"/>
                    <a:pt x="0" y="143908"/>
                  </a:cubicBezTo>
                  <a:lnTo>
                    <a:pt x="0" y="147450"/>
                  </a:lnTo>
                  <a:cubicBezTo>
                    <a:pt x="0" y="226933"/>
                    <a:pt x="64436" y="291358"/>
                    <a:pt x="143909" y="291358"/>
                  </a:cubicBezTo>
                  <a:lnTo>
                    <a:pt x="884604" y="291358"/>
                  </a:lnTo>
                  <a:cubicBezTo>
                    <a:pt x="964087" y="291358"/>
                    <a:pt x="1028512" y="226933"/>
                    <a:pt x="1028512" y="147450"/>
                  </a:cubicBezTo>
                  <a:lnTo>
                    <a:pt x="1028512" y="143908"/>
                  </a:lnTo>
                  <a:cubicBezTo>
                    <a:pt x="1028512" y="64436"/>
                    <a:pt x="964087" y="0"/>
                    <a:pt x="884604" y="0"/>
                  </a:cubicBezTo>
                  <a:close/>
                </a:path>
              </a:pathLst>
            </a:custGeom>
            <a:grpFill/>
            <a:ln w="360" cap="flat">
              <a:noFill/>
              <a:prstDash val="solid"/>
              <a:miter/>
            </a:ln>
          </p:spPr>
          <p:txBody>
            <a:bodyPr rtlCol="0" anchor="ctr"/>
            <a:lstStyle/>
            <a:p>
              <a:endParaRPr lang="fi-FI" sz="900"/>
            </a:p>
          </p:txBody>
        </p:sp>
        <p:sp>
          <p:nvSpPr>
            <p:cNvPr id="92" name="Vapaamuotoinen: Muoto 91">
              <a:extLst>
                <a:ext uri="{FF2B5EF4-FFF2-40B4-BE49-F238E27FC236}">
                  <a16:creationId xmlns:a16="http://schemas.microsoft.com/office/drawing/2014/main" id="{6BBA602F-8569-C2C9-CB6D-D9577DD8B167}"/>
                </a:ext>
                <a:ext uri="{C183D7F6-B498-43B3-948B-1728B52AA6E4}">
                  <adec:decorative xmlns:adec="http://schemas.microsoft.com/office/drawing/2017/decorative" val="1"/>
                </a:ext>
              </a:extLst>
            </p:cNvPr>
            <p:cNvSpPr/>
            <p:nvPr/>
          </p:nvSpPr>
          <p:spPr>
            <a:xfrm>
              <a:off x="1796794" y="5580662"/>
              <a:ext cx="906261" cy="291354"/>
            </a:xfrm>
            <a:custGeom>
              <a:avLst/>
              <a:gdLst>
                <a:gd name="connsiteX0" fmla="*/ 760581 w 906261"/>
                <a:gd name="connsiteY0" fmla="*/ 0 h 291354"/>
                <a:gd name="connsiteX1" fmla="*/ 147970 w 906261"/>
                <a:gd name="connsiteY1" fmla="*/ 0 h 291354"/>
                <a:gd name="connsiteX2" fmla="*/ 4469 w 906261"/>
                <a:gd name="connsiteY2" fmla="*/ 109148 h 291354"/>
                <a:gd name="connsiteX3" fmla="*/ 145684 w 906261"/>
                <a:gd name="connsiteY3" fmla="*/ 291354 h 291354"/>
                <a:gd name="connsiteX4" fmla="*/ 758296 w 906261"/>
                <a:gd name="connsiteY4" fmla="*/ 291354 h 291354"/>
                <a:gd name="connsiteX5" fmla="*/ 901797 w 906261"/>
                <a:gd name="connsiteY5" fmla="*/ 182220 h 291354"/>
                <a:gd name="connsiteX6" fmla="*/ 760581 w 906261"/>
                <a:gd name="connsiteY6" fmla="*/ 0 h 291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6261" h="291354">
                  <a:moveTo>
                    <a:pt x="760581" y="0"/>
                  </a:moveTo>
                  <a:lnTo>
                    <a:pt x="147970" y="0"/>
                  </a:lnTo>
                  <a:cubicBezTo>
                    <a:pt x="81043" y="0"/>
                    <a:pt x="20379" y="44140"/>
                    <a:pt x="4469" y="109148"/>
                  </a:cubicBezTo>
                  <a:cubicBezTo>
                    <a:pt x="-19038" y="205205"/>
                    <a:pt x="53447" y="291354"/>
                    <a:pt x="145684" y="291354"/>
                  </a:cubicBezTo>
                  <a:lnTo>
                    <a:pt x="758296" y="291354"/>
                  </a:lnTo>
                  <a:cubicBezTo>
                    <a:pt x="825219" y="291354"/>
                    <a:pt x="885883" y="247214"/>
                    <a:pt x="901797" y="182220"/>
                  </a:cubicBezTo>
                  <a:cubicBezTo>
                    <a:pt x="925289" y="86149"/>
                    <a:pt x="852815" y="0"/>
                    <a:pt x="760581" y="0"/>
                  </a:cubicBezTo>
                  <a:close/>
                </a:path>
              </a:pathLst>
            </a:custGeom>
            <a:grpFill/>
            <a:ln w="360" cap="flat">
              <a:noFill/>
              <a:prstDash val="solid"/>
              <a:miter/>
            </a:ln>
          </p:spPr>
          <p:txBody>
            <a:bodyPr rtlCol="0" anchor="ctr"/>
            <a:lstStyle/>
            <a:p>
              <a:endParaRPr lang="fi-FI" sz="900"/>
            </a:p>
          </p:txBody>
        </p:sp>
        <p:sp>
          <p:nvSpPr>
            <p:cNvPr id="93" name="Vapaamuotoinen: Muoto 92">
              <a:extLst>
                <a:ext uri="{FF2B5EF4-FFF2-40B4-BE49-F238E27FC236}">
                  <a16:creationId xmlns:a16="http://schemas.microsoft.com/office/drawing/2014/main" id="{9B1AF777-2389-138B-F4E5-20811624078B}"/>
                </a:ext>
                <a:ext uri="{C183D7F6-B498-43B3-948B-1728B52AA6E4}">
                  <adec:decorative xmlns:adec="http://schemas.microsoft.com/office/drawing/2017/decorative" val="1"/>
                </a:ext>
              </a:extLst>
            </p:cNvPr>
            <p:cNvSpPr/>
            <p:nvPr/>
          </p:nvSpPr>
          <p:spPr>
            <a:xfrm>
              <a:off x="2049377" y="6131318"/>
              <a:ext cx="1509056" cy="291353"/>
            </a:xfrm>
            <a:custGeom>
              <a:avLst/>
              <a:gdLst>
                <a:gd name="connsiteX0" fmla="*/ 145681 w 1509056"/>
                <a:gd name="connsiteY0" fmla="*/ 291354 h 291353"/>
                <a:gd name="connsiteX1" fmla="*/ 1361090 w 1509056"/>
                <a:gd name="connsiteY1" fmla="*/ 291354 h 291353"/>
                <a:gd name="connsiteX2" fmla="*/ 1504588 w 1509056"/>
                <a:gd name="connsiteY2" fmla="*/ 182206 h 291353"/>
                <a:gd name="connsiteX3" fmla="*/ 1363376 w 1509056"/>
                <a:gd name="connsiteY3" fmla="*/ 0 h 291353"/>
                <a:gd name="connsiteX4" fmla="*/ 147967 w 1509056"/>
                <a:gd name="connsiteY4" fmla="*/ 0 h 291353"/>
                <a:gd name="connsiteX5" fmla="*/ 4469 w 1509056"/>
                <a:gd name="connsiteY5" fmla="*/ 109134 h 291353"/>
                <a:gd name="connsiteX6" fmla="*/ 145681 w 1509056"/>
                <a:gd name="connsiteY6" fmla="*/ 291354 h 291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09056" h="291353">
                  <a:moveTo>
                    <a:pt x="145681" y="291354"/>
                  </a:moveTo>
                  <a:lnTo>
                    <a:pt x="1361090" y="291354"/>
                  </a:lnTo>
                  <a:cubicBezTo>
                    <a:pt x="1428014" y="291354"/>
                    <a:pt x="1488677" y="247214"/>
                    <a:pt x="1504588" y="182206"/>
                  </a:cubicBezTo>
                  <a:cubicBezTo>
                    <a:pt x="1528095" y="86150"/>
                    <a:pt x="1455610" y="0"/>
                    <a:pt x="1363376" y="0"/>
                  </a:cubicBezTo>
                  <a:lnTo>
                    <a:pt x="147967" y="0"/>
                  </a:lnTo>
                  <a:cubicBezTo>
                    <a:pt x="81043" y="0"/>
                    <a:pt x="20379" y="44140"/>
                    <a:pt x="4469" y="109134"/>
                  </a:cubicBezTo>
                  <a:cubicBezTo>
                    <a:pt x="-19038" y="205204"/>
                    <a:pt x="53447" y="291354"/>
                    <a:pt x="145681" y="291354"/>
                  </a:cubicBezTo>
                  <a:close/>
                </a:path>
              </a:pathLst>
            </a:custGeom>
            <a:grpFill/>
            <a:ln w="360" cap="flat">
              <a:noFill/>
              <a:prstDash val="solid"/>
              <a:miter/>
            </a:ln>
          </p:spPr>
          <p:txBody>
            <a:bodyPr rtlCol="0" anchor="ctr"/>
            <a:lstStyle/>
            <a:p>
              <a:endParaRPr lang="fi-FI" sz="900"/>
            </a:p>
          </p:txBody>
        </p:sp>
        <p:sp>
          <p:nvSpPr>
            <p:cNvPr id="94" name="Vapaamuotoinen: Muoto 93">
              <a:extLst>
                <a:ext uri="{FF2B5EF4-FFF2-40B4-BE49-F238E27FC236}">
                  <a16:creationId xmlns:a16="http://schemas.microsoft.com/office/drawing/2014/main" id="{D8ACE357-B998-3E7E-D7A9-A51E7B72224C}"/>
                </a:ext>
                <a:ext uri="{C183D7F6-B498-43B3-948B-1728B52AA6E4}">
                  <adec:decorative xmlns:adec="http://schemas.microsoft.com/office/drawing/2017/decorative" val="1"/>
                </a:ext>
              </a:extLst>
            </p:cNvPr>
            <p:cNvSpPr/>
            <p:nvPr/>
          </p:nvSpPr>
          <p:spPr>
            <a:xfrm>
              <a:off x="1412290" y="6684973"/>
              <a:ext cx="1122584" cy="291354"/>
            </a:xfrm>
            <a:custGeom>
              <a:avLst/>
              <a:gdLst>
                <a:gd name="connsiteX0" fmla="*/ 976900 w 1122584"/>
                <a:gd name="connsiteY0" fmla="*/ 0 h 291354"/>
                <a:gd name="connsiteX1" fmla="*/ 147960 w 1122584"/>
                <a:gd name="connsiteY1" fmla="*/ 0 h 291354"/>
                <a:gd name="connsiteX2" fmla="*/ 4469 w 1122584"/>
                <a:gd name="connsiteY2" fmla="*/ 109149 h 291354"/>
                <a:gd name="connsiteX3" fmla="*/ 145685 w 1122584"/>
                <a:gd name="connsiteY3" fmla="*/ 291355 h 291354"/>
                <a:gd name="connsiteX4" fmla="*/ 974614 w 1122584"/>
                <a:gd name="connsiteY4" fmla="*/ 291355 h 291354"/>
                <a:gd name="connsiteX5" fmla="*/ 1118116 w 1122584"/>
                <a:gd name="connsiteY5" fmla="*/ 182220 h 291354"/>
                <a:gd name="connsiteX6" fmla="*/ 976900 w 1122584"/>
                <a:gd name="connsiteY6" fmla="*/ 0 h 291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22584" h="291354">
                  <a:moveTo>
                    <a:pt x="976900" y="0"/>
                  </a:moveTo>
                  <a:lnTo>
                    <a:pt x="147960" y="0"/>
                  </a:lnTo>
                  <a:cubicBezTo>
                    <a:pt x="81047" y="0"/>
                    <a:pt x="20369" y="44141"/>
                    <a:pt x="4469" y="109149"/>
                  </a:cubicBezTo>
                  <a:cubicBezTo>
                    <a:pt x="-19038" y="205219"/>
                    <a:pt x="53437" y="291355"/>
                    <a:pt x="145685" y="291355"/>
                  </a:cubicBezTo>
                  <a:lnTo>
                    <a:pt x="974614" y="291355"/>
                  </a:lnTo>
                  <a:cubicBezTo>
                    <a:pt x="1041541" y="291355"/>
                    <a:pt x="1102205" y="247214"/>
                    <a:pt x="1118116" y="182220"/>
                  </a:cubicBezTo>
                  <a:cubicBezTo>
                    <a:pt x="1141623" y="86150"/>
                    <a:pt x="1069137" y="0"/>
                    <a:pt x="976900" y="0"/>
                  </a:cubicBezTo>
                  <a:close/>
                </a:path>
              </a:pathLst>
            </a:custGeom>
            <a:grpFill/>
            <a:ln w="360" cap="flat">
              <a:noFill/>
              <a:prstDash val="solid"/>
              <a:miter/>
            </a:ln>
          </p:spPr>
          <p:txBody>
            <a:bodyPr rtlCol="0" anchor="ctr"/>
            <a:lstStyle/>
            <a:p>
              <a:endParaRPr lang="fi-FI" sz="900"/>
            </a:p>
          </p:txBody>
        </p:sp>
        <p:sp>
          <p:nvSpPr>
            <p:cNvPr id="95" name="Vapaamuotoinen: Muoto 94">
              <a:extLst>
                <a:ext uri="{FF2B5EF4-FFF2-40B4-BE49-F238E27FC236}">
                  <a16:creationId xmlns:a16="http://schemas.microsoft.com/office/drawing/2014/main" id="{69C08AA1-AE6D-83B7-18D5-EA285E116F66}"/>
                </a:ext>
                <a:ext uri="{C183D7F6-B498-43B3-948B-1728B52AA6E4}">
                  <adec:decorative xmlns:adec="http://schemas.microsoft.com/office/drawing/2017/decorative" val="1"/>
                </a:ext>
              </a:extLst>
            </p:cNvPr>
            <p:cNvSpPr/>
            <p:nvPr/>
          </p:nvSpPr>
          <p:spPr>
            <a:xfrm>
              <a:off x="6049756" y="5033965"/>
              <a:ext cx="901644" cy="291357"/>
            </a:xfrm>
            <a:custGeom>
              <a:avLst/>
              <a:gdLst>
                <a:gd name="connsiteX0" fmla="*/ 757736 w 901644"/>
                <a:gd name="connsiteY0" fmla="*/ 0 h 291357"/>
                <a:gd name="connsiteX1" fmla="*/ 143905 w 901644"/>
                <a:gd name="connsiteY1" fmla="*/ 0 h 291357"/>
                <a:gd name="connsiteX2" fmla="*/ 0 w 901644"/>
                <a:gd name="connsiteY2" fmla="*/ 143908 h 291357"/>
                <a:gd name="connsiteX3" fmla="*/ 0 w 901644"/>
                <a:gd name="connsiteY3" fmla="*/ 147450 h 291357"/>
                <a:gd name="connsiteX4" fmla="*/ 143905 w 901644"/>
                <a:gd name="connsiteY4" fmla="*/ 291358 h 291357"/>
                <a:gd name="connsiteX5" fmla="*/ 757736 w 901644"/>
                <a:gd name="connsiteY5" fmla="*/ 291358 h 291357"/>
                <a:gd name="connsiteX6" fmla="*/ 901645 w 901644"/>
                <a:gd name="connsiteY6" fmla="*/ 147450 h 291357"/>
                <a:gd name="connsiteX7" fmla="*/ 901645 w 901644"/>
                <a:gd name="connsiteY7" fmla="*/ 143908 h 291357"/>
                <a:gd name="connsiteX8" fmla="*/ 757736 w 901644"/>
                <a:gd name="connsiteY8" fmla="*/ 0 h 291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01644" h="291357">
                  <a:moveTo>
                    <a:pt x="757736" y="0"/>
                  </a:moveTo>
                  <a:lnTo>
                    <a:pt x="143905" y="0"/>
                  </a:lnTo>
                  <a:cubicBezTo>
                    <a:pt x="64421" y="0"/>
                    <a:pt x="0" y="64436"/>
                    <a:pt x="0" y="143908"/>
                  </a:cubicBezTo>
                  <a:lnTo>
                    <a:pt x="0" y="147450"/>
                  </a:lnTo>
                  <a:cubicBezTo>
                    <a:pt x="0" y="226933"/>
                    <a:pt x="64421" y="291358"/>
                    <a:pt x="143905" y="291358"/>
                  </a:cubicBezTo>
                  <a:lnTo>
                    <a:pt x="757736" y="291358"/>
                  </a:lnTo>
                  <a:cubicBezTo>
                    <a:pt x="837220" y="291358"/>
                    <a:pt x="901645" y="226933"/>
                    <a:pt x="901645" y="147450"/>
                  </a:cubicBezTo>
                  <a:lnTo>
                    <a:pt x="901645" y="143908"/>
                  </a:lnTo>
                  <a:cubicBezTo>
                    <a:pt x="901645" y="64436"/>
                    <a:pt x="837220" y="0"/>
                    <a:pt x="757736" y="0"/>
                  </a:cubicBezTo>
                  <a:close/>
                </a:path>
              </a:pathLst>
            </a:custGeom>
            <a:grpFill/>
            <a:ln w="360" cap="flat">
              <a:noFill/>
              <a:prstDash val="solid"/>
              <a:miter/>
            </a:ln>
          </p:spPr>
          <p:txBody>
            <a:bodyPr rtlCol="0" anchor="ctr"/>
            <a:lstStyle/>
            <a:p>
              <a:endParaRPr lang="fi-FI" sz="900"/>
            </a:p>
          </p:txBody>
        </p:sp>
        <p:sp>
          <p:nvSpPr>
            <p:cNvPr id="96" name="Vapaamuotoinen: Muoto 95">
              <a:extLst>
                <a:ext uri="{FF2B5EF4-FFF2-40B4-BE49-F238E27FC236}">
                  <a16:creationId xmlns:a16="http://schemas.microsoft.com/office/drawing/2014/main" id="{1E43F509-D84B-E7A7-F450-FF27A6183449}"/>
                </a:ext>
                <a:ext uri="{C183D7F6-B498-43B3-948B-1728B52AA6E4}">
                  <adec:decorative xmlns:adec="http://schemas.microsoft.com/office/drawing/2017/decorative" val="1"/>
                </a:ext>
              </a:extLst>
            </p:cNvPr>
            <p:cNvSpPr/>
            <p:nvPr/>
          </p:nvSpPr>
          <p:spPr>
            <a:xfrm>
              <a:off x="4358411" y="5033965"/>
              <a:ext cx="917198" cy="291357"/>
            </a:xfrm>
            <a:custGeom>
              <a:avLst/>
              <a:gdLst>
                <a:gd name="connsiteX0" fmla="*/ 771514 w 917198"/>
                <a:gd name="connsiteY0" fmla="*/ 0 h 291357"/>
                <a:gd name="connsiteX1" fmla="*/ 147956 w 917198"/>
                <a:gd name="connsiteY1" fmla="*/ 0 h 291357"/>
                <a:gd name="connsiteX2" fmla="*/ 4468 w 917198"/>
                <a:gd name="connsiteY2" fmla="*/ 109148 h 291357"/>
                <a:gd name="connsiteX3" fmla="*/ 145684 w 917198"/>
                <a:gd name="connsiteY3" fmla="*/ 291358 h 291357"/>
                <a:gd name="connsiteX4" fmla="*/ 769243 w 917198"/>
                <a:gd name="connsiteY4" fmla="*/ 291358 h 291357"/>
                <a:gd name="connsiteX5" fmla="*/ 912730 w 917198"/>
                <a:gd name="connsiteY5" fmla="*/ 182220 h 291357"/>
                <a:gd name="connsiteX6" fmla="*/ 771514 w 917198"/>
                <a:gd name="connsiteY6" fmla="*/ 0 h 291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7198" h="291357">
                  <a:moveTo>
                    <a:pt x="771514" y="0"/>
                  </a:moveTo>
                  <a:lnTo>
                    <a:pt x="147956" y="0"/>
                  </a:lnTo>
                  <a:cubicBezTo>
                    <a:pt x="81043" y="0"/>
                    <a:pt x="20380" y="44140"/>
                    <a:pt x="4468" y="109148"/>
                  </a:cubicBezTo>
                  <a:cubicBezTo>
                    <a:pt x="-19038" y="205205"/>
                    <a:pt x="53447" y="291358"/>
                    <a:pt x="145684" y="291358"/>
                  </a:cubicBezTo>
                  <a:lnTo>
                    <a:pt x="769243" y="291358"/>
                  </a:lnTo>
                  <a:cubicBezTo>
                    <a:pt x="836152" y="291358"/>
                    <a:pt x="896819" y="247214"/>
                    <a:pt x="912730" y="182220"/>
                  </a:cubicBezTo>
                  <a:cubicBezTo>
                    <a:pt x="936237" y="86150"/>
                    <a:pt x="863748" y="0"/>
                    <a:pt x="771514" y="0"/>
                  </a:cubicBezTo>
                  <a:close/>
                </a:path>
              </a:pathLst>
            </a:custGeom>
            <a:grpFill/>
            <a:ln w="360" cap="flat">
              <a:noFill/>
              <a:prstDash val="solid"/>
              <a:miter/>
            </a:ln>
          </p:spPr>
          <p:txBody>
            <a:bodyPr rtlCol="0" anchor="ctr"/>
            <a:lstStyle/>
            <a:p>
              <a:endParaRPr lang="fi-FI" sz="900"/>
            </a:p>
          </p:txBody>
        </p:sp>
        <p:sp>
          <p:nvSpPr>
            <p:cNvPr id="97" name="Vapaamuotoinen: Muoto 96">
              <a:extLst>
                <a:ext uri="{FF2B5EF4-FFF2-40B4-BE49-F238E27FC236}">
                  <a16:creationId xmlns:a16="http://schemas.microsoft.com/office/drawing/2014/main" id="{A37D3A39-E8AB-15D6-8B26-E50A306126DC}"/>
                </a:ext>
                <a:ext uri="{C183D7F6-B498-43B3-948B-1728B52AA6E4}">
                  <adec:decorative xmlns:adec="http://schemas.microsoft.com/office/drawing/2017/decorative" val="1"/>
                </a:ext>
              </a:extLst>
            </p:cNvPr>
            <p:cNvSpPr/>
            <p:nvPr/>
          </p:nvSpPr>
          <p:spPr>
            <a:xfrm>
              <a:off x="3514394" y="5580662"/>
              <a:ext cx="1286216" cy="291354"/>
            </a:xfrm>
            <a:custGeom>
              <a:avLst/>
              <a:gdLst>
                <a:gd name="connsiteX0" fmla="*/ 1140532 w 1286216"/>
                <a:gd name="connsiteY0" fmla="*/ 0 h 291354"/>
                <a:gd name="connsiteX1" fmla="*/ 147960 w 1286216"/>
                <a:gd name="connsiteY1" fmla="*/ 0 h 291354"/>
                <a:gd name="connsiteX2" fmla="*/ 4469 w 1286216"/>
                <a:gd name="connsiteY2" fmla="*/ 109148 h 291354"/>
                <a:gd name="connsiteX3" fmla="*/ 145674 w 1286216"/>
                <a:gd name="connsiteY3" fmla="*/ 291354 h 291354"/>
                <a:gd name="connsiteX4" fmla="*/ 1138246 w 1286216"/>
                <a:gd name="connsiteY4" fmla="*/ 291354 h 291354"/>
                <a:gd name="connsiteX5" fmla="*/ 1281748 w 1286216"/>
                <a:gd name="connsiteY5" fmla="*/ 182220 h 291354"/>
                <a:gd name="connsiteX6" fmla="*/ 1140532 w 1286216"/>
                <a:gd name="connsiteY6" fmla="*/ 0 h 291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86216" h="291354">
                  <a:moveTo>
                    <a:pt x="1140532" y="0"/>
                  </a:moveTo>
                  <a:lnTo>
                    <a:pt x="147960" y="0"/>
                  </a:lnTo>
                  <a:cubicBezTo>
                    <a:pt x="81033" y="0"/>
                    <a:pt x="20369" y="44140"/>
                    <a:pt x="4469" y="109148"/>
                  </a:cubicBezTo>
                  <a:cubicBezTo>
                    <a:pt x="-19038" y="205205"/>
                    <a:pt x="53437" y="291354"/>
                    <a:pt x="145674" y="291354"/>
                  </a:cubicBezTo>
                  <a:lnTo>
                    <a:pt x="1138246" y="291354"/>
                  </a:lnTo>
                  <a:cubicBezTo>
                    <a:pt x="1205170" y="291354"/>
                    <a:pt x="1265833" y="247214"/>
                    <a:pt x="1281748" y="182220"/>
                  </a:cubicBezTo>
                  <a:cubicBezTo>
                    <a:pt x="1305254" y="86149"/>
                    <a:pt x="1232765" y="0"/>
                    <a:pt x="1140532" y="0"/>
                  </a:cubicBezTo>
                  <a:close/>
                </a:path>
              </a:pathLst>
            </a:custGeom>
            <a:grpFill/>
            <a:ln w="360" cap="flat">
              <a:noFill/>
              <a:prstDash val="solid"/>
              <a:miter/>
            </a:ln>
          </p:spPr>
          <p:txBody>
            <a:bodyPr rtlCol="0" anchor="ctr"/>
            <a:lstStyle/>
            <a:p>
              <a:endParaRPr lang="fi-FI" sz="900"/>
            </a:p>
          </p:txBody>
        </p:sp>
        <p:sp>
          <p:nvSpPr>
            <p:cNvPr id="98" name="Vapaamuotoinen: Muoto 97">
              <a:extLst>
                <a:ext uri="{FF2B5EF4-FFF2-40B4-BE49-F238E27FC236}">
                  <a16:creationId xmlns:a16="http://schemas.microsoft.com/office/drawing/2014/main" id="{8AFA280D-868C-0819-8D64-59D910C597CF}"/>
                </a:ext>
                <a:ext uri="{C183D7F6-B498-43B3-948B-1728B52AA6E4}">
                  <adec:decorative xmlns:adec="http://schemas.microsoft.com/office/drawing/2017/decorative" val="1"/>
                </a:ext>
              </a:extLst>
            </p:cNvPr>
            <p:cNvSpPr/>
            <p:nvPr/>
          </p:nvSpPr>
          <p:spPr>
            <a:xfrm>
              <a:off x="4013206" y="6131318"/>
              <a:ext cx="987070" cy="291353"/>
            </a:xfrm>
            <a:custGeom>
              <a:avLst/>
              <a:gdLst>
                <a:gd name="connsiteX0" fmla="*/ 145684 w 987070"/>
                <a:gd name="connsiteY0" fmla="*/ 291354 h 291353"/>
                <a:gd name="connsiteX1" fmla="*/ 839111 w 987070"/>
                <a:gd name="connsiteY1" fmla="*/ 291354 h 291353"/>
                <a:gd name="connsiteX2" fmla="*/ 982602 w 987070"/>
                <a:gd name="connsiteY2" fmla="*/ 182206 h 291353"/>
                <a:gd name="connsiteX3" fmla="*/ 841397 w 987070"/>
                <a:gd name="connsiteY3" fmla="*/ 0 h 291353"/>
                <a:gd name="connsiteX4" fmla="*/ 147970 w 987070"/>
                <a:gd name="connsiteY4" fmla="*/ 0 h 291353"/>
                <a:gd name="connsiteX5" fmla="*/ 4468 w 987070"/>
                <a:gd name="connsiteY5" fmla="*/ 109134 h 291353"/>
                <a:gd name="connsiteX6" fmla="*/ 145684 w 987070"/>
                <a:gd name="connsiteY6" fmla="*/ 291354 h 291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87070" h="291353">
                  <a:moveTo>
                    <a:pt x="145684" y="291354"/>
                  </a:moveTo>
                  <a:lnTo>
                    <a:pt x="839111" y="291354"/>
                  </a:lnTo>
                  <a:cubicBezTo>
                    <a:pt x="906038" y="291354"/>
                    <a:pt x="966702" y="247214"/>
                    <a:pt x="982602" y="182206"/>
                  </a:cubicBezTo>
                  <a:cubicBezTo>
                    <a:pt x="1006108" y="86150"/>
                    <a:pt x="933634" y="0"/>
                    <a:pt x="841397" y="0"/>
                  </a:cubicBezTo>
                  <a:lnTo>
                    <a:pt x="147970" y="0"/>
                  </a:lnTo>
                  <a:cubicBezTo>
                    <a:pt x="81043" y="0"/>
                    <a:pt x="20380" y="44140"/>
                    <a:pt x="4468" y="109134"/>
                  </a:cubicBezTo>
                  <a:cubicBezTo>
                    <a:pt x="-19038" y="205204"/>
                    <a:pt x="53447" y="291354"/>
                    <a:pt x="145684" y="291354"/>
                  </a:cubicBezTo>
                  <a:close/>
                </a:path>
              </a:pathLst>
            </a:custGeom>
            <a:grpFill/>
            <a:ln w="360" cap="flat">
              <a:noFill/>
              <a:prstDash val="solid"/>
              <a:miter/>
            </a:ln>
          </p:spPr>
          <p:txBody>
            <a:bodyPr rtlCol="0" anchor="ctr"/>
            <a:lstStyle/>
            <a:p>
              <a:endParaRPr lang="fi-FI" sz="900"/>
            </a:p>
          </p:txBody>
        </p:sp>
        <p:sp>
          <p:nvSpPr>
            <p:cNvPr id="99" name="Vapaamuotoinen: Muoto 98">
              <a:extLst>
                <a:ext uri="{FF2B5EF4-FFF2-40B4-BE49-F238E27FC236}">
                  <a16:creationId xmlns:a16="http://schemas.microsoft.com/office/drawing/2014/main" id="{A34751A2-C90A-0E6C-D127-52540D059BF7}"/>
                </a:ext>
                <a:ext uri="{C183D7F6-B498-43B3-948B-1728B52AA6E4}">
                  <adec:decorative xmlns:adec="http://schemas.microsoft.com/office/drawing/2017/decorative" val="1"/>
                </a:ext>
              </a:extLst>
            </p:cNvPr>
            <p:cNvSpPr/>
            <p:nvPr/>
          </p:nvSpPr>
          <p:spPr>
            <a:xfrm>
              <a:off x="4796306" y="6684973"/>
              <a:ext cx="726301" cy="291354"/>
            </a:xfrm>
            <a:custGeom>
              <a:avLst/>
              <a:gdLst>
                <a:gd name="connsiteX0" fmla="*/ 580621 w 726301"/>
                <a:gd name="connsiteY0" fmla="*/ 0 h 291354"/>
                <a:gd name="connsiteX1" fmla="*/ 147960 w 726301"/>
                <a:gd name="connsiteY1" fmla="*/ 0 h 291354"/>
                <a:gd name="connsiteX2" fmla="*/ 4469 w 726301"/>
                <a:gd name="connsiteY2" fmla="*/ 109149 h 291354"/>
                <a:gd name="connsiteX3" fmla="*/ 145685 w 726301"/>
                <a:gd name="connsiteY3" fmla="*/ 291355 h 291354"/>
                <a:gd name="connsiteX4" fmla="*/ 578336 w 726301"/>
                <a:gd name="connsiteY4" fmla="*/ 291355 h 291354"/>
                <a:gd name="connsiteX5" fmla="*/ 721837 w 726301"/>
                <a:gd name="connsiteY5" fmla="*/ 182220 h 291354"/>
                <a:gd name="connsiteX6" fmla="*/ 580621 w 726301"/>
                <a:gd name="connsiteY6" fmla="*/ 0 h 291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26301" h="291354">
                  <a:moveTo>
                    <a:pt x="580621" y="0"/>
                  </a:moveTo>
                  <a:lnTo>
                    <a:pt x="147960" y="0"/>
                  </a:lnTo>
                  <a:cubicBezTo>
                    <a:pt x="81047" y="0"/>
                    <a:pt x="20369" y="44141"/>
                    <a:pt x="4469" y="109149"/>
                  </a:cubicBezTo>
                  <a:cubicBezTo>
                    <a:pt x="-19038" y="205219"/>
                    <a:pt x="53437" y="291355"/>
                    <a:pt x="145685" y="291355"/>
                  </a:cubicBezTo>
                  <a:lnTo>
                    <a:pt x="578336" y="291355"/>
                  </a:lnTo>
                  <a:cubicBezTo>
                    <a:pt x="645259" y="291355"/>
                    <a:pt x="705927" y="247214"/>
                    <a:pt x="721837" y="182220"/>
                  </a:cubicBezTo>
                  <a:cubicBezTo>
                    <a:pt x="745330" y="86150"/>
                    <a:pt x="672855" y="0"/>
                    <a:pt x="580621" y="0"/>
                  </a:cubicBezTo>
                  <a:close/>
                </a:path>
              </a:pathLst>
            </a:custGeom>
            <a:grpFill/>
            <a:ln w="360" cap="flat">
              <a:noFill/>
              <a:prstDash val="solid"/>
              <a:miter/>
            </a:ln>
          </p:spPr>
          <p:txBody>
            <a:bodyPr rtlCol="0" anchor="ctr"/>
            <a:lstStyle/>
            <a:p>
              <a:endParaRPr lang="fi-FI" sz="900"/>
            </a:p>
          </p:txBody>
        </p:sp>
        <p:sp>
          <p:nvSpPr>
            <p:cNvPr id="100" name="Vapaamuotoinen: Muoto 99">
              <a:extLst>
                <a:ext uri="{FF2B5EF4-FFF2-40B4-BE49-F238E27FC236}">
                  <a16:creationId xmlns:a16="http://schemas.microsoft.com/office/drawing/2014/main" id="{02C9CC09-8B58-D374-16A5-00785689AAE6}"/>
                </a:ext>
                <a:ext uri="{C183D7F6-B498-43B3-948B-1728B52AA6E4}">
                  <adec:decorative xmlns:adec="http://schemas.microsoft.com/office/drawing/2017/decorative" val="1"/>
                </a:ext>
              </a:extLst>
            </p:cNvPr>
            <p:cNvSpPr/>
            <p:nvPr/>
          </p:nvSpPr>
          <p:spPr>
            <a:xfrm>
              <a:off x="3211963" y="6684976"/>
              <a:ext cx="571450" cy="291358"/>
            </a:xfrm>
            <a:custGeom>
              <a:avLst/>
              <a:gdLst>
                <a:gd name="connsiteX0" fmla="*/ 145684 w 571450"/>
                <a:gd name="connsiteY0" fmla="*/ 291358 h 291358"/>
                <a:gd name="connsiteX1" fmla="*/ 423494 w 571450"/>
                <a:gd name="connsiteY1" fmla="*/ 291358 h 291358"/>
                <a:gd name="connsiteX2" fmla="*/ 566981 w 571450"/>
                <a:gd name="connsiteY2" fmla="*/ 182206 h 291358"/>
                <a:gd name="connsiteX3" fmla="*/ 425765 w 571450"/>
                <a:gd name="connsiteY3" fmla="*/ 0 h 291358"/>
                <a:gd name="connsiteX4" fmla="*/ 147970 w 571450"/>
                <a:gd name="connsiteY4" fmla="*/ 0 h 291358"/>
                <a:gd name="connsiteX5" fmla="*/ 4468 w 571450"/>
                <a:gd name="connsiteY5" fmla="*/ 109134 h 291358"/>
                <a:gd name="connsiteX6" fmla="*/ 145684 w 571450"/>
                <a:gd name="connsiteY6" fmla="*/ 291358 h 291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1450" h="291358">
                  <a:moveTo>
                    <a:pt x="145684" y="291358"/>
                  </a:moveTo>
                  <a:lnTo>
                    <a:pt x="423494" y="291358"/>
                  </a:lnTo>
                  <a:cubicBezTo>
                    <a:pt x="490407" y="291358"/>
                    <a:pt x="551070" y="247214"/>
                    <a:pt x="566981" y="182206"/>
                  </a:cubicBezTo>
                  <a:cubicBezTo>
                    <a:pt x="590488" y="86139"/>
                    <a:pt x="518013" y="0"/>
                    <a:pt x="425765" y="0"/>
                  </a:cubicBezTo>
                  <a:lnTo>
                    <a:pt x="147970" y="0"/>
                  </a:lnTo>
                  <a:cubicBezTo>
                    <a:pt x="81046" y="0"/>
                    <a:pt x="20383" y="44141"/>
                    <a:pt x="4468" y="109134"/>
                  </a:cubicBezTo>
                  <a:cubicBezTo>
                    <a:pt x="-19038" y="205205"/>
                    <a:pt x="53450" y="291358"/>
                    <a:pt x="145684" y="291358"/>
                  </a:cubicBezTo>
                  <a:close/>
                </a:path>
              </a:pathLst>
            </a:custGeom>
            <a:grpFill/>
            <a:ln w="360" cap="flat">
              <a:noFill/>
              <a:prstDash val="solid"/>
              <a:miter/>
            </a:ln>
          </p:spPr>
          <p:txBody>
            <a:bodyPr rtlCol="0" anchor="ctr"/>
            <a:lstStyle/>
            <a:p>
              <a:endParaRPr lang="fi-FI" sz="900"/>
            </a:p>
          </p:txBody>
        </p:sp>
        <p:sp>
          <p:nvSpPr>
            <p:cNvPr id="101" name="Vapaamuotoinen: Muoto 100">
              <a:extLst>
                <a:ext uri="{FF2B5EF4-FFF2-40B4-BE49-F238E27FC236}">
                  <a16:creationId xmlns:a16="http://schemas.microsoft.com/office/drawing/2014/main" id="{55FF0BD7-B067-FE43-BF17-0E0D26660254}"/>
                </a:ext>
                <a:ext uri="{C183D7F6-B498-43B3-948B-1728B52AA6E4}">
                  <adec:decorative xmlns:adec="http://schemas.microsoft.com/office/drawing/2017/decorative" val="1"/>
                </a:ext>
              </a:extLst>
            </p:cNvPr>
            <p:cNvSpPr/>
            <p:nvPr/>
          </p:nvSpPr>
          <p:spPr>
            <a:xfrm>
              <a:off x="9382726" y="5580665"/>
              <a:ext cx="428654" cy="291354"/>
            </a:xfrm>
            <a:custGeom>
              <a:avLst/>
              <a:gdLst>
                <a:gd name="connsiteX0" fmla="*/ 145685 w 428654"/>
                <a:gd name="connsiteY0" fmla="*/ 291354 h 291354"/>
                <a:gd name="connsiteX1" fmla="*/ 280690 w 428654"/>
                <a:gd name="connsiteY1" fmla="*/ 291354 h 291354"/>
                <a:gd name="connsiteX2" fmla="*/ 424189 w 428654"/>
                <a:gd name="connsiteY2" fmla="*/ 182206 h 291354"/>
                <a:gd name="connsiteX3" fmla="*/ 282976 w 428654"/>
                <a:gd name="connsiteY3" fmla="*/ 0 h 291354"/>
                <a:gd name="connsiteX4" fmla="*/ 147956 w 428654"/>
                <a:gd name="connsiteY4" fmla="*/ 0 h 291354"/>
                <a:gd name="connsiteX5" fmla="*/ 4468 w 428654"/>
                <a:gd name="connsiteY5" fmla="*/ 109134 h 291354"/>
                <a:gd name="connsiteX6" fmla="*/ 145685 w 428654"/>
                <a:gd name="connsiteY6" fmla="*/ 291354 h 291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8654" h="291354">
                  <a:moveTo>
                    <a:pt x="145685" y="291354"/>
                  </a:moveTo>
                  <a:lnTo>
                    <a:pt x="280690" y="291354"/>
                  </a:lnTo>
                  <a:cubicBezTo>
                    <a:pt x="347614" y="291354"/>
                    <a:pt x="408277" y="247214"/>
                    <a:pt x="424189" y="182206"/>
                  </a:cubicBezTo>
                  <a:cubicBezTo>
                    <a:pt x="447685" y="86150"/>
                    <a:pt x="375210" y="0"/>
                    <a:pt x="282976" y="0"/>
                  </a:cubicBezTo>
                  <a:lnTo>
                    <a:pt x="147956" y="0"/>
                  </a:lnTo>
                  <a:cubicBezTo>
                    <a:pt x="81043" y="0"/>
                    <a:pt x="20380" y="44140"/>
                    <a:pt x="4468" y="109134"/>
                  </a:cubicBezTo>
                  <a:cubicBezTo>
                    <a:pt x="-19038" y="205205"/>
                    <a:pt x="53451" y="291354"/>
                    <a:pt x="145685" y="291354"/>
                  </a:cubicBezTo>
                  <a:close/>
                </a:path>
              </a:pathLst>
            </a:custGeom>
            <a:grpFill/>
            <a:ln w="360" cap="flat">
              <a:noFill/>
              <a:prstDash val="solid"/>
              <a:miter/>
            </a:ln>
          </p:spPr>
          <p:txBody>
            <a:bodyPr rtlCol="0" anchor="ctr"/>
            <a:lstStyle/>
            <a:p>
              <a:endParaRPr lang="fi-FI" sz="900"/>
            </a:p>
          </p:txBody>
        </p:sp>
        <p:sp>
          <p:nvSpPr>
            <p:cNvPr id="102" name="Vapaamuotoinen: Muoto 101">
              <a:extLst>
                <a:ext uri="{FF2B5EF4-FFF2-40B4-BE49-F238E27FC236}">
                  <a16:creationId xmlns:a16="http://schemas.microsoft.com/office/drawing/2014/main" id="{42FD7B4C-1486-D0C6-2A6C-7569358C8732}"/>
                </a:ext>
                <a:ext uri="{C183D7F6-B498-43B3-948B-1728B52AA6E4}">
                  <adec:decorative xmlns:adec="http://schemas.microsoft.com/office/drawing/2017/decorative" val="1"/>
                </a:ext>
              </a:extLst>
            </p:cNvPr>
            <p:cNvSpPr/>
            <p:nvPr/>
          </p:nvSpPr>
          <p:spPr>
            <a:xfrm>
              <a:off x="8102030" y="6131315"/>
              <a:ext cx="718137" cy="291357"/>
            </a:xfrm>
            <a:custGeom>
              <a:avLst/>
              <a:gdLst>
                <a:gd name="connsiteX0" fmla="*/ 572454 w 718137"/>
                <a:gd name="connsiteY0" fmla="*/ 0 h 291357"/>
                <a:gd name="connsiteX1" fmla="*/ 147956 w 718137"/>
                <a:gd name="connsiteY1" fmla="*/ 0 h 291357"/>
                <a:gd name="connsiteX2" fmla="*/ 4469 w 718137"/>
                <a:gd name="connsiteY2" fmla="*/ 109138 h 291357"/>
                <a:gd name="connsiteX3" fmla="*/ 145685 w 718137"/>
                <a:gd name="connsiteY3" fmla="*/ 291357 h 291357"/>
                <a:gd name="connsiteX4" fmla="*/ 570182 w 718137"/>
                <a:gd name="connsiteY4" fmla="*/ 291357 h 291357"/>
                <a:gd name="connsiteX5" fmla="*/ 713669 w 718137"/>
                <a:gd name="connsiteY5" fmla="*/ 182220 h 291357"/>
                <a:gd name="connsiteX6" fmla="*/ 572454 w 718137"/>
                <a:gd name="connsiteY6" fmla="*/ 0 h 291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8137" h="291357">
                  <a:moveTo>
                    <a:pt x="572454" y="0"/>
                  </a:moveTo>
                  <a:lnTo>
                    <a:pt x="147956" y="0"/>
                  </a:lnTo>
                  <a:cubicBezTo>
                    <a:pt x="81044" y="0"/>
                    <a:pt x="20380" y="44144"/>
                    <a:pt x="4469" y="109138"/>
                  </a:cubicBezTo>
                  <a:cubicBezTo>
                    <a:pt x="-19038" y="205208"/>
                    <a:pt x="53437" y="291357"/>
                    <a:pt x="145685" y="291357"/>
                  </a:cubicBezTo>
                  <a:lnTo>
                    <a:pt x="570182" y="291357"/>
                  </a:lnTo>
                  <a:cubicBezTo>
                    <a:pt x="637095" y="291357"/>
                    <a:pt x="697759" y="247217"/>
                    <a:pt x="713669" y="182220"/>
                  </a:cubicBezTo>
                  <a:cubicBezTo>
                    <a:pt x="737176" y="86153"/>
                    <a:pt x="664691" y="0"/>
                    <a:pt x="572454" y="0"/>
                  </a:cubicBezTo>
                  <a:close/>
                </a:path>
              </a:pathLst>
            </a:custGeom>
            <a:grpFill/>
            <a:ln w="360" cap="flat">
              <a:noFill/>
              <a:prstDash val="solid"/>
              <a:miter/>
            </a:ln>
          </p:spPr>
          <p:txBody>
            <a:bodyPr rtlCol="0" anchor="ctr"/>
            <a:lstStyle/>
            <a:p>
              <a:endParaRPr lang="fi-FI" sz="900"/>
            </a:p>
          </p:txBody>
        </p:sp>
        <p:sp>
          <p:nvSpPr>
            <p:cNvPr id="103" name="Vapaamuotoinen: Muoto 102">
              <a:extLst>
                <a:ext uri="{FF2B5EF4-FFF2-40B4-BE49-F238E27FC236}">
                  <a16:creationId xmlns:a16="http://schemas.microsoft.com/office/drawing/2014/main" id="{D7EAAE51-AE93-F93B-F356-8DD732E80A52}"/>
                </a:ext>
                <a:ext uri="{C183D7F6-B498-43B3-948B-1728B52AA6E4}">
                  <adec:decorative xmlns:adec="http://schemas.microsoft.com/office/drawing/2017/decorative" val="1"/>
                </a:ext>
              </a:extLst>
            </p:cNvPr>
            <p:cNvSpPr/>
            <p:nvPr/>
          </p:nvSpPr>
          <p:spPr>
            <a:xfrm>
              <a:off x="6778203" y="5580662"/>
              <a:ext cx="811832" cy="291354"/>
            </a:xfrm>
            <a:custGeom>
              <a:avLst/>
              <a:gdLst>
                <a:gd name="connsiteX0" fmla="*/ 666149 w 811832"/>
                <a:gd name="connsiteY0" fmla="*/ 0 h 291354"/>
                <a:gd name="connsiteX1" fmla="*/ 147970 w 811832"/>
                <a:gd name="connsiteY1" fmla="*/ 0 h 291354"/>
                <a:gd name="connsiteX2" fmla="*/ 4469 w 811832"/>
                <a:gd name="connsiteY2" fmla="*/ 109148 h 291354"/>
                <a:gd name="connsiteX3" fmla="*/ 145685 w 811832"/>
                <a:gd name="connsiteY3" fmla="*/ 291354 h 291354"/>
                <a:gd name="connsiteX4" fmla="*/ 663863 w 811832"/>
                <a:gd name="connsiteY4" fmla="*/ 291354 h 291354"/>
                <a:gd name="connsiteX5" fmla="*/ 807364 w 811832"/>
                <a:gd name="connsiteY5" fmla="*/ 182220 h 291354"/>
                <a:gd name="connsiteX6" fmla="*/ 666149 w 811832"/>
                <a:gd name="connsiteY6" fmla="*/ 0 h 291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1832" h="291354">
                  <a:moveTo>
                    <a:pt x="666149" y="0"/>
                  </a:moveTo>
                  <a:lnTo>
                    <a:pt x="147970" y="0"/>
                  </a:lnTo>
                  <a:cubicBezTo>
                    <a:pt x="81043" y="0"/>
                    <a:pt x="20369" y="44140"/>
                    <a:pt x="4469" y="109148"/>
                  </a:cubicBezTo>
                  <a:cubicBezTo>
                    <a:pt x="-19038" y="205205"/>
                    <a:pt x="53437" y="291354"/>
                    <a:pt x="145685" y="291354"/>
                  </a:cubicBezTo>
                  <a:lnTo>
                    <a:pt x="663863" y="291354"/>
                  </a:lnTo>
                  <a:cubicBezTo>
                    <a:pt x="730787" y="291354"/>
                    <a:pt x="791453" y="247214"/>
                    <a:pt x="807364" y="182220"/>
                  </a:cubicBezTo>
                  <a:cubicBezTo>
                    <a:pt x="830871" y="86149"/>
                    <a:pt x="758383" y="0"/>
                    <a:pt x="666149" y="0"/>
                  </a:cubicBezTo>
                  <a:close/>
                </a:path>
              </a:pathLst>
            </a:custGeom>
            <a:grpFill/>
            <a:ln w="360" cap="flat">
              <a:noFill/>
              <a:prstDash val="solid"/>
              <a:miter/>
            </a:ln>
          </p:spPr>
          <p:txBody>
            <a:bodyPr rtlCol="0" anchor="ctr"/>
            <a:lstStyle/>
            <a:p>
              <a:endParaRPr lang="fi-FI" sz="900"/>
            </a:p>
          </p:txBody>
        </p:sp>
        <p:sp>
          <p:nvSpPr>
            <p:cNvPr id="104" name="Vapaamuotoinen: Muoto 103">
              <a:extLst>
                <a:ext uri="{FF2B5EF4-FFF2-40B4-BE49-F238E27FC236}">
                  <a16:creationId xmlns:a16="http://schemas.microsoft.com/office/drawing/2014/main" id="{35D784F2-ED5C-29E9-61E4-A78129306EA8}"/>
                </a:ext>
                <a:ext uri="{C183D7F6-B498-43B3-948B-1728B52AA6E4}">
                  <adec:decorative xmlns:adec="http://schemas.microsoft.com/office/drawing/2017/decorative" val="1"/>
                </a:ext>
              </a:extLst>
            </p:cNvPr>
            <p:cNvSpPr/>
            <p:nvPr/>
          </p:nvSpPr>
          <p:spPr>
            <a:xfrm>
              <a:off x="5652745" y="6131318"/>
              <a:ext cx="809219" cy="291353"/>
            </a:xfrm>
            <a:custGeom>
              <a:avLst/>
              <a:gdLst>
                <a:gd name="connsiteX0" fmla="*/ 145684 w 809219"/>
                <a:gd name="connsiteY0" fmla="*/ 291354 h 291353"/>
                <a:gd name="connsiteX1" fmla="*/ 661249 w 809219"/>
                <a:gd name="connsiteY1" fmla="*/ 291354 h 291353"/>
                <a:gd name="connsiteX2" fmla="*/ 804751 w 809219"/>
                <a:gd name="connsiteY2" fmla="*/ 182206 h 291353"/>
                <a:gd name="connsiteX3" fmla="*/ 663535 w 809219"/>
                <a:gd name="connsiteY3" fmla="*/ 0 h 291353"/>
                <a:gd name="connsiteX4" fmla="*/ 147970 w 809219"/>
                <a:gd name="connsiteY4" fmla="*/ 0 h 291353"/>
                <a:gd name="connsiteX5" fmla="*/ 4468 w 809219"/>
                <a:gd name="connsiteY5" fmla="*/ 109134 h 291353"/>
                <a:gd name="connsiteX6" fmla="*/ 145684 w 809219"/>
                <a:gd name="connsiteY6" fmla="*/ 291354 h 291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09219" h="291353">
                  <a:moveTo>
                    <a:pt x="145684" y="291354"/>
                  </a:moveTo>
                  <a:lnTo>
                    <a:pt x="661249" y="291354"/>
                  </a:lnTo>
                  <a:cubicBezTo>
                    <a:pt x="728172" y="291354"/>
                    <a:pt x="788851" y="247214"/>
                    <a:pt x="804751" y="182206"/>
                  </a:cubicBezTo>
                  <a:cubicBezTo>
                    <a:pt x="828257" y="86150"/>
                    <a:pt x="755768" y="0"/>
                    <a:pt x="663535" y="0"/>
                  </a:cubicBezTo>
                  <a:lnTo>
                    <a:pt x="147970" y="0"/>
                  </a:lnTo>
                  <a:cubicBezTo>
                    <a:pt x="81047" y="0"/>
                    <a:pt x="20383" y="44140"/>
                    <a:pt x="4468" y="109134"/>
                  </a:cubicBezTo>
                  <a:cubicBezTo>
                    <a:pt x="-19038" y="205204"/>
                    <a:pt x="53451" y="291354"/>
                    <a:pt x="145684" y="291354"/>
                  </a:cubicBezTo>
                  <a:close/>
                </a:path>
              </a:pathLst>
            </a:custGeom>
            <a:grpFill/>
            <a:ln w="360" cap="flat">
              <a:noFill/>
              <a:prstDash val="solid"/>
              <a:miter/>
            </a:ln>
          </p:spPr>
          <p:txBody>
            <a:bodyPr rtlCol="0" anchor="ctr"/>
            <a:lstStyle/>
            <a:p>
              <a:endParaRPr lang="fi-FI" sz="900"/>
            </a:p>
          </p:txBody>
        </p:sp>
        <p:sp>
          <p:nvSpPr>
            <p:cNvPr id="105" name="Vapaamuotoinen: Muoto 104">
              <a:extLst>
                <a:ext uri="{FF2B5EF4-FFF2-40B4-BE49-F238E27FC236}">
                  <a16:creationId xmlns:a16="http://schemas.microsoft.com/office/drawing/2014/main" id="{2F1B975D-E06A-19A1-C34C-A84E70F87507}"/>
                </a:ext>
                <a:ext uri="{C183D7F6-B498-43B3-948B-1728B52AA6E4}">
                  <adec:decorative xmlns:adec="http://schemas.microsoft.com/office/drawing/2017/decorative" val="1"/>
                </a:ext>
              </a:extLst>
            </p:cNvPr>
            <p:cNvSpPr/>
            <p:nvPr/>
          </p:nvSpPr>
          <p:spPr>
            <a:xfrm>
              <a:off x="7218172" y="6684973"/>
              <a:ext cx="545148" cy="291354"/>
            </a:xfrm>
            <a:custGeom>
              <a:avLst/>
              <a:gdLst>
                <a:gd name="connsiteX0" fmla="*/ 399466 w 545148"/>
                <a:gd name="connsiteY0" fmla="*/ 0 h 291354"/>
                <a:gd name="connsiteX1" fmla="*/ 147970 w 545148"/>
                <a:gd name="connsiteY1" fmla="*/ 0 h 291354"/>
                <a:gd name="connsiteX2" fmla="*/ 4468 w 545148"/>
                <a:gd name="connsiteY2" fmla="*/ 109149 h 291354"/>
                <a:gd name="connsiteX3" fmla="*/ 145685 w 545148"/>
                <a:gd name="connsiteY3" fmla="*/ 291355 h 291354"/>
                <a:gd name="connsiteX4" fmla="*/ 397191 w 545148"/>
                <a:gd name="connsiteY4" fmla="*/ 291355 h 291354"/>
                <a:gd name="connsiteX5" fmla="*/ 540681 w 545148"/>
                <a:gd name="connsiteY5" fmla="*/ 182220 h 291354"/>
                <a:gd name="connsiteX6" fmla="*/ 399466 w 545148"/>
                <a:gd name="connsiteY6" fmla="*/ 0 h 291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5148" h="291354">
                  <a:moveTo>
                    <a:pt x="399466" y="0"/>
                  </a:moveTo>
                  <a:lnTo>
                    <a:pt x="147970" y="0"/>
                  </a:lnTo>
                  <a:cubicBezTo>
                    <a:pt x="81043" y="0"/>
                    <a:pt x="20380" y="44141"/>
                    <a:pt x="4468" y="109149"/>
                  </a:cubicBezTo>
                  <a:cubicBezTo>
                    <a:pt x="-19038" y="205219"/>
                    <a:pt x="53447" y="291355"/>
                    <a:pt x="145685" y="291355"/>
                  </a:cubicBezTo>
                  <a:lnTo>
                    <a:pt x="397191" y="291355"/>
                  </a:lnTo>
                  <a:cubicBezTo>
                    <a:pt x="464103" y="291355"/>
                    <a:pt x="524767" y="247214"/>
                    <a:pt x="540681" y="182220"/>
                  </a:cubicBezTo>
                  <a:cubicBezTo>
                    <a:pt x="564185" y="86150"/>
                    <a:pt x="491699" y="0"/>
                    <a:pt x="399466" y="0"/>
                  </a:cubicBezTo>
                  <a:close/>
                </a:path>
              </a:pathLst>
            </a:custGeom>
            <a:grpFill/>
            <a:ln w="360" cap="flat">
              <a:noFill/>
              <a:prstDash val="solid"/>
              <a:miter/>
            </a:ln>
          </p:spPr>
          <p:txBody>
            <a:bodyPr rtlCol="0" anchor="ctr"/>
            <a:lstStyle/>
            <a:p>
              <a:endParaRPr lang="fi-FI" sz="900"/>
            </a:p>
          </p:txBody>
        </p:sp>
        <p:sp>
          <p:nvSpPr>
            <p:cNvPr id="106" name="Vapaamuotoinen: Muoto 105">
              <a:extLst>
                <a:ext uri="{FF2B5EF4-FFF2-40B4-BE49-F238E27FC236}">
                  <a16:creationId xmlns:a16="http://schemas.microsoft.com/office/drawing/2014/main" id="{E9D23CA8-C0AC-7214-AB6B-C99DE84C8CF7}"/>
                </a:ext>
                <a:ext uri="{C183D7F6-B498-43B3-948B-1728B52AA6E4}">
                  <adec:decorative xmlns:adec="http://schemas.microsoft.com/office/drawing/2017/decorative" val="1"/>
                </a:ext>
              </a:extLst>
            </p:cNvPr>
            <p:cNvSpPr/>
            <p:nvPr/>
          </p:nvSpPr>
          <p:spPr>
            <a:xfrm>
              <a:off x="10960637" y="6133222"/>
              <a:ext cx="298363" cy="291358"/>
            </a:xfrm>
            <a:custGeom>
              <a:avLst/>
              <a:gdLst>
                <a:gd name="connsiteX0" fmla="*/ 152678 w 298363"/>
                <a:gd name="connsiteY0" fmla="*/ 0 h 291358"/>
                <a:gd name="connsiteX1" fmla="*/ 147956 w 298363"/>
                <a:gd name="connsiteY1" fmla="*/ 0 h 291358"/>
                <a:gd name="connsiteX2" fmla="*/ 4469 w 298363"/>
                <a:gd name="connsiteY2" fmla="*/ 109149 h 291358"/>
                <a:gd name="connsiteX3" fmla="*/ 145684 w 298363"/>
                <a:gd name="connsiteY3" fmla="*/ 291358 h 291358"/>
                <a:gd name="connsiteX4" fmla="*/ 150393 w 298363"/>
                <a:gd name="connsiteY4" fmla="*/ 291358 h 291358"/>
                <a:gd name="connsiteX5" fmla="*/ 293895 w 298363"/>
                <a:gd name="connsiteY5" fmla="*/ 182221 h 291358"/>
                <a:gd name="connsiteX6" fmla="*/ 152678 w 298363"/>
                <a:gd name="connsiteY6" fmla="*/ 0 h 291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8363" h="291358">
                  <a:moveTo>
                    <a:pt x="152678" y="0"/>
                  </a:moveTo>
                  <a:lnTo>
                    <a:pt x="147956" y="0"/>
                  </a:lnTo>
                  <a:cubicBezTo>
                    <a:pt x="81043" y="0"/>
                    <a:pt x="20379" y="44141"/>
                    <a:pt x="4469" y="109149"/>
                  </a:cubicBezTo>
                  <a:cubicBezTo>
                    <a:pt x="-19038" y="205219"/>
                    <a:pt x="53447" y="291358"/>
                    <a:pt x="145684" y="291358"/>
                  </a:cubicBezTo>
                  <a:lnTo>
                    <a:pt x="150393" y="291358"/>
                  </a:lnTo>
                  <a:cubicBezTo>
                    <a:pt x="217320" y="291358"/>
                    <a:pt x="277983" y="247214"/>
                    <a:pt x="293895" y="182221"/>
                  </a:cubicBezTo>
                  <a:cubicBezTo>
                    <a:pt x="317401" y="86150"/>
                    <a:pt x="244916" y="0"/>
                    <a:pt x="152678" y="0"/>
                  </a:cubicBezTo>
                  <a:close/>
                </a:path>
              </a:pathLst>
            </a:custGeom>
            <a:grpFill/>
            <a:ln w="360" cap="flat">
              <a:noFill/>
              <a:prstDash val="solid"/>
              <a:miter/>
            </a:ln>
          </p:spPr>
          <p:txBody>
            <a:bodyPr rtlCol="0" anchor="ctr"/>
            <a:lstStyle/>
            <a:p>
              <a:endParaRPr lang="fi-FI" sz="900"/>
            </a:p>
          </p:txBody>
        </p:sp>
        <p:sp>
          <p:nvSpPr>
            <p:cNvPr id="107" name="Vapaamuotoinen: Muoto 106">
              <a:extLst>
                <a:ext uri="{FF2B5EF4-FFF2-40B4-BE49-F238E27FC236}">
                  <a16:creationId xmlns:a16="http://schemas.microsoft.com/office/drawing/2014/main" id="{AD239B08-22AB-667F-5F5A-EDD23269A21F}"/>
                </a:ext>
                <a:ext uri="{C183D7F6-B498-43B3-948B-1728B52AA6E4}">
                  <adec:decorative xmlns:adec="http://schemas.microsoft.com/office/drawing/2017/decorative" val="1"/>
                </a:ext>
              </a:extLst>
            </p:cNvPr>
            <p:cNvSpPr/>
            <p:nvPr/>
          </p:nvSpPr>
          <p:spPr>
            <a:xfrm>
              <a:off x="509909" y="2837572"/>
              <a:ext cx="1432537" cy="291357"/>
            </a:xfrm>
            <a:custGeom>
              <a:avLst/>
              <a:gdLst>
                <a:gd name="connsiteX0" fmla="*/ 1288629 w 1432537"/>
                <a:gd name="connsiteY0" fmla="*/ 0 h 291357"/>
                <a:gd name="connsiteX1" fmla="*/ 143923 w 1432537"/>
                <a:gd name="connsiteY1" fmla="*/ 0 h 291357"/>
                <a:gd name="connsiteX2" fmla="*/ 0 w 1432537"/>
                <a:gd name="connsiteY2" fmla="*/ 143908 h 291357"/>
                <a:gd name="connsiteX3" fmla="*/ 0 w 1432537"/>
                <a:gd name="connsiteY3" fmla="*/ 147450 h 291357"/>
                <a:gd name="connsiteX4" fmla="*/ 143923 w 1432537"/>
                <a:gd name="connsiteY4" fmla="*/ 291358 h 291357"/>
                <a:gd name="connsiteX5" fmla="*/ 1288629 w 1432537"/>
                <a:gd name="connsiteY5" fmla="*/ 291358 h 291357"/>
                <a:gd name="connsiteX6" fmla="*/ 1432537 w 1432537"/>
                <a:gd name="connsiteY6" fmla="*/ 147450 h 291357"/>
                <a:gd name="connsiteX7" fmla="*/ 1432537 w 1432537"/>
                <a:gd name="connsiteY7" fmla="*/ 143908 h 291357"/>
                <a:gd name="connsiteX8" fmla="*/ 1288629 w 1432537"/>
                <a:gd name="connsiteY8" fmla="*/ 0 h 291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32537" h="291357">
                  <a:moveTo>
                    <a:pt x="1288629" y="0"/>
                  </a:moveTo>
                  <a:lnTo>
                    <a:pt x="143923" y="0"/>
                  </a:lnTo>
                  <a:cubicBezTo>
                    <a:pt x="64436" y="0"/>
                    <a:pt x="0" y="64436"/>
                    <a:pt x="0" y="143908"/>
                  </a:cubicBezTo>
                  <a:lnTo>
                    <a:pt x="0" y="147450"/>
                  </a:lnTo>
                  <a:cubicBezTo>
                    <a:pt x="0" y="226933"/>
                    <a:pt x="64436" y="291358"/>
                    <a:pt x="143923" y="291358"/>
                  </a:cubicBezTo>
                  <a:lnTo>
                    <a:pt x="1288629" y="291358"/>
                  </a:lnTo>
                  <a:cubicBezTo>
                    <a:pt x="1368116" y="291358"/>
                    <a:pt x="1432537" y="226933"/>
                    <a:pt x="1432537" y="147450"/>
                  </a:cubicBezTo>
                  <a:lnTo>
                    <a:pt x="1432537" y="143908"/>
                  </a:lnTo>
                  <a:cubicBezTo>
                    <a:pt x="1432537" y="64436"/>
                    <a:pt x="1368116" y="0"/>
                    <a:pt x="1288629" y="0"/>
                  </a:cubicBezTo>
                  <a:close/>
                </a:path>
              </a:pathLst>
            </a:custGeom>
            <a:grpFill/>
            <a:ln w="360" cap="flat">
              <a:noFill/>
              <a:prstDash val="solid"/>
              <a:miter/>
            </a:ln>
          </p:spPr>
          <p:txBody>
            <a:bodyPr rtlCol="0" anchor="ctr"/>
            <a:lstStyle/>
            <a:p>
              <a:endParaRPr lang="fi-FI" sz="900"/>
            </a:p>
          </p:txBody>
        </p:sp>
        <p:sp>
          <p:nvSpPr>
            <p:cNvPr id="108" name="Vapaamuotoinen: Muoto 107">
              <a:extLst>
                <a:ext uri="{FF2B5EF4-FFF2-40B4-BE49-F238E27FC236}">
                  <a16:creationId xmlns:a16="http://schemas.microsoft.com/office/drawing/2014/main" id="{3C5D887D-EA2F-E5B5-AC03-75B26958D391}"/>
                </a:ext>
                <a:ext uri="{C183D7F6-B498-43B3-948B-1728B52AA6E4}">
                  <adec:decorative xmlns:adec="http://schemas.microsoft.com/office/drawing/2017/decorative" val="1"/>
                </a:ext>
              </a:extLst>
            </p:cNvPr>
            <p:cNvSpPr/>
            <p:nvPr/>
          </p:nvSpPr>
          <p:spPr>
            <a:xfrm>
              <a:off x="509914" y="3384549"/>
              <a:ext cx="1048446" cy="291353"/>
            </a:xfrm>
            <a:custGeom>
              <a:avLst/>
              <a:gdLst>
                <a:gd name="connsiteX0" fmla="*/ 902763 w 1048446"/>
                <a:gd name="connsiteY0" fmla="*/ 0 h 291353"/>
                <a:gd name="connsiteX1" fmla="*/ 147956 w 1048446"/>
                <a:gd name="connsiteY1" fmla="*/ 0 h 291353"/>
                <a:gd name="connsiteX2" fmla="*/ 4469 w 1048446"/>
                <a:gd name="connsiteY2" fmla="*/ 109148 h 291353"/>
                <a:gd name="connsiteX3" fmla="*/ 145685 w 1048446"/>
                <a:gd name="connsiteY3" fmla="*/ 291354 h 291353"/>
                <a:gd name="connsiteX4" fmla="*/ 900477 w 1048446"/>
                <a:gd name="connsiteY4" fmla="*/ 291354 h 291353"/>
                <a:gd name="connsiteX5" fmla="*/ 1043978 w 1048446"/>
                <a:gd name="connsiteY5" fmla="*/ 182220 h 291353"/>
                <a:gd name="connsiteX6" fmla="*/ 902763 w 1048446"/>
                <a:gd name="connsiteY6" fmla="*/ 0 h 291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8446" h="291353">
                  <a:moveTo>
                    <a:pt x="902763" y="0"/>
                  </a:moveTo>
                  <a:lnTo>
                    <a:pt x="147956" y="0"/>
                  </a:lnTo>
                  <a:cubicBezTo>
                    <a:pt x="81033" y="0"/>
                    <a:pt x="20369" y="44140"/>
                    <a:pt x="4469" y="109148"/>
                  </a:cubicBezTo>
                  <a:cubicBezTo>
                    <a:pt x="-19038" y="205219"/>
                    <a:pt x="53437" y="291354"/>
                    <a:pt x="145685" y="291354"/>
                  </a:cubicBezTo>
                  <a:lnTo>
                    <a:pt x="900477" y="291354"/>
                  </a:lnTo>
                  <a:cubicBezTo>
                    <a:pt x="967400" y="291354"/>
                    <a:pt x="1028067" y="247214"/>
                    <a:pt x="1043978" y="182220"/>
                  </a:cubicBezTo>
                  <a:cubicBezTo>
                    <a:pt x="1067485" y="86149"/>
                    <a:pt x="994996" y="0"/>
                    <a:pt x="902763" y="0"/>
                  </a:cubicBezTo>
                  <a:close/>
                </a:path>
              </a:pathLst>
            </a:custGeom>
            <a:grpFill/>
            <a:ln w="360" cap="flat">
              <a:noFill/>
              <a:prstDash val="solid"/>
              <a:miter/>
            </a:ln>
          </p:spPr>
          <p:txBody>
            <a:bodyPr rtlCol="0" anchor="ctr"/>
            <a:lstStyle/>
            <a:p>
              <a:endParaRPr lang="fi-FI" sz="900"/>
            </a:p>
          </p:txBody>
        </p:sp>
        <p:sp>
          <p:nvSpPr>
            <p:cNvPr id="109" name="Vapaamuotoinen: Muoto 108">
              <a:extLst>
                <a:ext uri="{FF2B5EF4-FFF2-40B4-BE49-F238E27FC236}">
                  <a16:creationId xmlns:a16="http://schemas.microsoft.com/office/drawing/2014/main" id="{FEC02CB7-7DC4-73CC-824F-5DF00B2A42DE}"/>
                </a:ext>
                <a:ext uri="{C183D7F6-B498-43B3-948B-1728B52AA6E4}">
                  <adec:decorative xmlns:adec="http://schemas.microsoft.com/office/drawing/2017/decorative" val="1"/>
                </a:ext>
              </a:extLst>
            </p:cNvPr>
            <p:cNvSpPr/>
            <p:nvPr/>
          </p:nvSpPr>
          <p:spPr>
            <a:xfrm>
              <a:off x="509912" y="3936566"/>
              <a:ext cx="571448" cy="291354"/>
            </a:xfrm>
            <a:custGeom>
              <a:avLst/>
              <a:gdLst>
                <a:gd name="connsiteX0" fmla="*/ 145683 w 571448"/>
                <a:gd name="connsiteY0" fmla="*/ 291354 h 291354"/>
                <a:gd name="connsiteX1" fmla="*/ 423478 w 571448"/>
                <a:gd name="connsiteY1" fmla="*/ 291354 h 291354"/>
                <a:gd name="connsiteX2" fmla="*/ 566980 w 571448"/>
                <a:gd name="connsiteY2" fmla="*/ 182206 h 291354"/>
                <a:gd name="connsiteX3" fmla="*/ 425764 w 571448"/>
                <a:gd name="connsiteY3" fmla="*/ 0 h 291354"/>
                <a:gd name="connsiteX4" fmla="*/ 147958 w 571448"/>
                <a:gd name="connsiteY4" fmla="*/ 0 h 291354"/>
                <a:gd name="connsiteX5" fmla="*/ 4467 w 571448"/>
                <a:gd name="connsiteY5" fmla="*/ 109134 h 291354"/>
                <a:gd name="connsiteX6" fmla="*/ 145683 w 571448"/>
                <a:gd name="connsiteY6" fmla="*/ 291354 h 291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1448" h="291354">
                  <a:moveTo>
                    <a:pt x="145683" y="291354"/>
                  </a:moveTo>
                  <a:lnTo>
                    <a:pt x="423478" y="291354"/>
                  </a:lnTo>
                  <a:cubicBezTo>
                    <a:pt x="490406" y="291354"/>
                    <a:pt x="551069" y="247214"/>
                    <a:pt x="566980" y="182206"/>
                  </a:cubicBezTo>
                  <a:cubicBezTo>
                    <a:pt x="590487" y="86150"/>
                    <a:pt x="518002" y="0"/>
                    <a:pt x="425764" y="0"/>
                  </a:cubicBezTo>
                  <a:lnTo>
                    <a:pt x="147958" y="0"/>
                  </a:lnTo>
                  <a:cubicBezTo>
                    <a:pt x="81045" y="0"/>
                    <a:pt x="20382" y="44140"/>
                    <a:pt x="4467" y="109134"/>
                  </a:cubicBezTo>
                  <a:cubicBezTo>
                    <a:pt x="-19036" y="205205"/>
                    <a:pt x="53450" y="291354"/>
                    <a:pt x="145683" y="291354"/>
                  </a:cubicBezTo>
                  <a:close/>
                </a:path>
              </a:pathLst>
            </a:custGeom>
            <a:grpFill/>
            <a:ln w="360" cap="flat">
              <a:noFill/>
              <a:prstDash val="solid"/>
              <a:miter/>
            </a:ln>
          </p:spPr>
          <p:txBody>
            <a:bodyPr rtlCol="0" anchor="ctr"/>
            <a:lstStyle/>
            <a:p>
              <a:endParaRPr lang="fi-FI" sz="900"/>
            </a:p>
          </p:txBody>
        </p:sp>
        <p:sp>
          <p:nvSpPr>
            <p:cNvPr id="110" name="Vapaamuotoinen: Muoto 109">
              <a:extLst>
                <a:ext uri="{FF2B5EF4-FFF2-40B4-BE49-F238E27FC236}">
                  <a16:creationId xmlns:a16="http://schemas.microsoft.com/office/drawing/2014/main" id="{40ABFA00-F9B5-A1C5-51FA-E6A57DE3A009}"/>
                </a:ext>
                <a:ext uri="{C183D7F6-B498-43B3-948B-1728B52AA6E4}">
                  <adec:decorative xmlns:adec="http://schemas.microsoft.com/office/drawing/2017/decorative" val="1"/>
                </a:ext>
              </a:extLst>
            </p:cNvPr>
            <p:cNvSpPr/>
            <p:nvPr/>
          </p:nvSpPr>
          <p:spPr>
            <a:xfrm>
              <a:off x="509912" y="4488576"/>
              <a:ext cx="726304" cy="291357"/>
            </a:xfrm>
            <a:custGeom>
              <a:avLst/>
              <a:gdLst>
                <a:gd name="connsiteX0" fmla="*/ 580620 w 726304"/>
                <a:gd name="connsiteY0" fmla="*/ 0 h 291357"/>
                <a:gd name="connsiteX1" fmla="*/ 147958 w 726304"/>
                <a:gd name="connsiteY1" fmla="*/ 0 h 291357"/>
                <a:gd name="connsiteX2" fmla="*/ 4467 w 726304"/>
                <a:gd name="connsiteY2" fmla="*/ 109152 h 291357"/>
                <a:gd name="connsiteX3" fmla="*/ 145683 w 726304"/>
                <a:gd name="connsiteY3" fmla="*/ 291358 h 291357"/>
                <a:gd name="connsiteX4" fmla="*/ 578334 w 726304"/>
                <a:gd name="connsiteY4" fmla="*/ 291358 h 291357"/>
                <a:gd name="connsiteX5" fmla="*/ 721836 w 726304"/>
                <a:gd name="connsiteY5" fmla="*/ 182220 h 291357"/>
                <a:gd name="connsiteX6" fmla="*/ 580620 w 726304"/>
                <a:gd name="connsiteY6" fmla="*/ 0 h 291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26304" h="291357">
                  <a:moveTo>
                    <a:pt x="580620" y="0"/>
                  </a:moveTo>
                  <a:lnTo>
                    <a:pt x="147958" y="0"/>
                  </a:lnTo>
                  <a:cubicBezTo>
                    <a:pt x="81045" y="0"/>
                    <a:pt x="20382" y="44144"/>
                    <a:pt x="4467" y="109152"/>
                  </a:cubicBezTo>
                  <a:cubicBezTo>
                    <a:pt x="-19036" y="205219"/>
                    <a:pt x="53450" y="291358"/>
                    <a:pt x="145683" y="291358"/>
                  </a:cubicBezTo>
                  <a:lnTo>
                    <a:pt x="578334" y="291358"/>
                  </a:lnTo>
                  <a:cubicBezTo>
                    <a:pt x="645261" y="291358"/>
                    <a:pt x="705925" y="247217"/>
                    <a:pt x="721836" y="182220"/>
                  </a:cubicBezTo>
                  <a:cubicBezTo>
                    <a:pt x="745342" y="86153"/>
                    <a:pt x="672853" y="0"/>
                    <a:pt x="580620" y="0"/>
                  </a:cubicBezTo>
                  <a:close/>
                </a:path>
              </a:pathLst>
            </a:custGeom>
            <a:grpFill/>
            <a:ln w="360" cap="flat">
              <a:noFill/>
              <a:prstDash val="solid"/>
              <a:miter/>
            </a:ln>
          </p:spPr>
          <p:txBody>
            <a:bodyPr rtlCol="0" anchor="ctr"/>
            <a:lstStyle/>
            <a:p>
              <a:endParaRPr lang="fi-FI" sz="900"/>
            </a:p>
          </p:txBody>
        </p:sp>
        <p:sp>
          <p:nvSpPr>
            <p:cNvPr id="111" name="Vapaamuotoinen: Muoto 110">
              <a:extLst>
                <a:ext uri="{FF2B5EF4-FFF2-40B4-BE49-F238E27FC236}">
                  <a16:creationId xmlns:a16="http://schemas.microsoft.com/office/drawing/2014/main" id="{B492A04F-91A9-A4A0-4EDD-D61EC3239642}"/>
                </a:ext>
                <a:ext uri="{C183D7F6-B498-43B3-948B-1728B52AA6E4}">
                  <adec:decorative xmlns:adec="http://schemas.microsoft.com/office/drawing/2017/decorative" val="1"/>
                </a:ext>
              </a:extLst>
            </p:cNvPr>
            <p:cNvSpPr/>
            <p:nvPr/>
          </p:nvSpPr>
          <p:spPr>
            <a:xfrm>
              <a:off x="2818065" y="2837572"/>
              <a:ext cx="1028512" cy="291357"/>
            </a:xfrm>
            <a:custGeom>
              <a:avLst/>
              <a:gdLst>
                <a:gd name="connsiteX0" fmla="*/ 884603 w 1028512"/>
                <a:gd name="connsiteY0" fmla="*/ 0 h 291357"/>
                <a:gd name="connsiteX1" fmla="*/ 143909 w 1028512"/>
                <a:gd name="connsiteY1" fmla="*/ 0 h 291357"/>
                <a:gd name="connsiteX2" fmla="*/ 0 w 1028512"/>
                <a:gd name="connsiteY2" fmla="*/ 143908 h 291357"/>
                <a:gd name="connsiteX3" fmla="*/ 0 w 1028512"/>
                <a:gd name="connsiteY3" fmla="*/ 147450 h 291357"/>
                <a:gd name="connsiteX4" fmla="*/ 143909 w 1028512"/>
                <a:gd name="connsiteY4" fmla="*/ 291358 h 291357"/>
                <a:gd name="connsiteX5" fmla="*/ 884603 w 1028512"/>
                <a:gd name="connsiteY5" fmla="*/ 291358 h 291357"/>
                <a:gd name="connsiteX6" fmla="*/ 1028512 w 1028512"/>
                <a:gd name="connsiteY6" fmla="*/ 147450 h 291357"/>
                <a:gd name="connsiteX7" fmla="*/ 1028512 w 1028512"/>
                <a:gd name="connsiteY7" fmla="*/ 143908 h 291357"/>
                <a:gd name="connsiteX8" fmla="*/ 884603 w 1028512"/>
                <a:gd name="connsiteY8" fmla="*/ 0 h 291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28512" h="291357">
                  <a:moveTo>
                    <a:pt x="884603" y="0"/>
                  </a:moveTo>
                  <a:lnTo>
                    <a:pt x="143909" y="0"/>
                  </a:lnTo>
                  <a:cubicBezTo>
                    <a:pt x="64425" y="0"/>
                    <a:pt x="0" y="64436"/>
                    <a:pt x="0" y="143908"/>
                  </a:cubicBezTo>
                  <a:lnTo>
                    <a:pt x="0" y="147450"/>
                  </a:lnTo>
                  <a:cubicBezTo>
                    <a:pt x="0" y="226933"/>
                    <a:pt x="64425" y="291358"/>
                    <a:pt x="143909" y="291358"/>
                  </a:cubicBezTo>
                  <a:lnTo>
                    <a:pt x="884603" y="291358"/>
                  </a:lnTo>
                  <a:cubicBezTo>
                    <a:pt x="964090" y="291358"/>
                    <a:pt x="1028512" y="226933"/>
                    <a:pt x="1028512" y="147450"/>
                  </a:cubicBezTo>
                  <a:lnTo>
                    <a:pt x="1028512" y="143908"/>
                  </a:lnTo>
                  <a:cubicBezTo>
                    <a:pt x="1028512" y="64436"/>
                    <a:pt x="964090" y="0"/>
                    <a:pt x="884603" y="0"/>
                  </a:cubicBezTo>
                  <a:close/>
                </a:path>
              </a:pathLst>
            </a:custGeom>
            <a:grpFill/>
            <a:ln w="360" cap="flat">
              <a:noFill/>
              <a:prstDash val="solid"/>
              <a:miter/>
            </a:ln>
          </p:spPr>
          <p:txBody>
            <a:bodyPr rtlCol="0" anchor="ctr"/>
            <a:lstStyle/>
            <a:p>
              <a:endParaRPr lang="fi-FI" sz="900"/>
            </a:p>
          </p:txBody>
        </p:sp>
        <p:sp>
          <p:nvSpPr>
            <p:cNvPr id="112" name="Vapaamuotoinen: Muoto 111">
              <a:extLst>
                <a:ext uri="{FF2B5EF4-FFF2-40B4-BE49-F238E27FC236}">
                  <a16:creationId xmlns:a16="http://schemas.microsoft.com/office/drawing/2014/main" id="{7C84EAB3-27CD-87CD-9D3B-6B4C7153C713}"/>
                </a:ext>
                <a:ext uri="{C183D7F6-B498-43B3-948B-1728B52AA6E4}">
                  <adec:decorative xmlns:adec="http://schemas.microsoft.com/office/drawing/2017/decorative" val="1"/>
                </a:ext>
              </a:extLst>
            </p:cNvPr>
            <p:cNvSpPr/>
            <p:nvPr/>
          </p:nvSpPr>
          <p:spPr>
            <a:xfrm>
              <a:off x="1801126" y="3384268"/>
              <a:ext cx="906261" cy="291354"/>
            </a:xfrm>
            <a:custGeom>
              <a:avLst/>
              <a:gdLst>
                <a:gd name="connsiteX0" fmla="*/ 760577 w 906261"/>
                <a:gd name="connsiteY0" fmla="*/ 0 h 291354"/>
                <a:gd name="connsiteX1" fmla="*/ 147966 w 906261"/>
                <a:gd name="connsiteY1" fmla="*/ 0 h 291354"/>
                <a:gd name="connsiteX2" fmla="*/ 4464 w 906261"/>
                <a:gd name="connsiteY2" fmla="*/ 109148 h 291354"/>
                <a:gd name="connsiteX3" fmla="*/ 145680 w 906261"/>
                <a:gd name="connsiteY3" fmla="*/ 291354 h 291354"/>
                <a:gd name="connsiteX4" fmla="*/ 758291 w 906261"/>
                <a:gd name="connsiteY4" fmla="*/ 291354 h 291354"/>
                <a:gd name="connsiteX5" fmla="*/ 901793 w 906261"/>
                <a:gd name="connsiteY5" fmla="*/ 182220 h 291354"/>
                <a:gd name="connsiteX6" fmla="*/ 760577 w 906261"/>
                <a:gd name="connsiteY6" fmla="*/ 0 h 291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6261" h="291354">
                  <a:moveTo>
                    <a:pt x="760577" y="0"/>
                  </a:moveTo>
                  <a:lnTo>
                    <a:pt x="147966" y="0"/>
                  </a:lnTo>
                  <a:cubicBezTo>
                    <a:pt x="81042" y="0"/>
                    <a:pt x="20375" y="44140"/>
                    <a:pt x="4464" y="109148"/>
                  </a:cubicBezTo>
                  <a:cubicBezTo>
                    <a:pt x="-19028" y="205219"/>
                    <a:pt x="53446" y="291354"/>
                    <a:pt x="145680" y="291354"/>
                  </a:cubicBezTo>
                  <a:lnTo>
                    <a:pt x="758291" y="291354"/>
                  </a:lnTo>
                  <a:cubicBezTo>
                    <a:pt x="825215" y="291354"/>
                    <a:pt x="885882" y="247214"/>
                    <a:pt x="901793" y="182220"/>
                  </a:cubicBezTo>
                  <a:cubicBezTo>
                    <a:pt x="925300" y="86150"/>
                    <a:pt x="852811" y="0"/>
                    <a:pt x="760577" y="0"/>
                  </a:cubicBezTo>
                  <a:close/>
                </a:path>
              </a:pathLst>
            </a:custGeom>
            <a:grpFill/>
            <a:ln w="360" cap="flat">
              <a:noFill/>
              <a:prstDash val="solid"/>
              <a:miter/>
            </a:ln>
          </p:spPr>
          <p:txBody>
            <a:bodyPr rtlCol="0" anchor="ctr"/>
            <a:lstStyle/>
            <a:p>
              <a:endParaRPr lang="fi-FI" sz="900"/>
            </a:p>
          </p:txBody>
        </p:sp>
        <p:sp>
          <p:nvSpPr>
            <p:cNvPr id="113" name="Vapaamuotoinen: Muoto 112">
              <a:extLst>
                <a:ext uri="{FF2B5EF4-FFF2-40B4-BE49-F238E27FC236}">
                  <a16:creationId xmlns:a16="http://schemas.microsoft.com/office/drawing/2014/main" id="{C0FB9588-61E0-F42F-2D9F-9BB6A28643EB}"/>
                </a:ext>
                <a:ext uri="{C183D7F6-B498-43B3-948B-1728B52AA6E4}">
                  <adec:decorative xmlns:adec="http://schemas.microsoft.com/office/drawing/2017/decorative" val="1"/>
                </a:ext>
              </a:extLst>
            </p:cNvPr>
            <p:cNvSpPr/>
            <p:nvPr/>
          </p:nvSpPr>
          <p:spPr>
            <a:xfrm>
              <a:off x="2053707" y="3934921"/>
              <a:ext cx="1509055" cy="291358"/>
            </a:xfrm>
            <a:custGeom>
              <a:avLst/>
              <a:gdLst>
                <a:gd name="connsiteX0" fmla="*/ 145684 w 1509055"/>
                <a:gd name="connsiteY0" fmla="*/ 291358 h 291358"/>
                <a:gd name="connsiteX1" fmla="*/ 1361090 w 1509055"/>
                <a:gd name="connsiteY1" fmla="*/ 291358 h 291358"/>
                <a:gd name="connsiteX2" fmla="*/ 1504592 w 1509055"/>
                <a:gd name="connsiteY2" fmla="*/ 182210 h 291358"/>
                <a:gd name="connsiteX3" fmla="*/ 1363376 w 1509055"/>
                <a:gd name="connsiteY3" fmla="*/ 0 h 291358"/>
                <a:gd name="connsiteX4" fmla="*/ 147956 w 1509055"/>
                <a:gd name="connsiteY4" fmla="*/ 0 h 291358"/>
                <a:gd name="connsiteX5" fmla="*/ 4468 w 1509055"/>
                <a:gd name="connsiteY5" fmla="*/ 109138 h 291358"/>
                <a:gd name="connsiteX6" fmla="*/ 145684 w 1509055"/>
                <a:gd name="connsiteY6" fmla="*/ 291358 h 291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09055" h="291358">
                  <a:moveTo>
                    <a:pt x="145684" y="291358"/>
                  </a:moveTo>
                  <a:lnTo>
                    <a:pt x="1361090" y="291358"/>
                  </a:lnTo>
                  <a:cubicBezTo>
                    <a:pt x="1428014" y="291358"/>
                    <a:pt x="1488677" y="247218"/>
                    <a:pt x="1504592" y="182210"/>
                  </a:cubicBezTo>
                  <a:cubicBezTo>
                    <a:pt x="1528084" y="86153"/>
                    <a:pt x="1455610" y="0"/>
                    <a:pt x="1363376" y="0"/>
                  </a:cubicBezTo>
                  <a:lnTo>
                    <a:pt x="147956" y="0"/>
                  </a:lnTo>
                  <a:cubicBezTo>
                    <a:pt x="81043" y="0"/>
                    <a:pt x="20379" y="44144"/>
                    <a:pt x="4468" y="109138"/>
                  </a:cubicBezTo>
                  <a:cubicBezTo>
                    <a:pt x="-19038" y="205208"/>
                    <a:pt x="53451" y="291358"/>
                    <a:pt x="145684" y="291358"/>
                  </a:cubicBezTo>
                  <a:close/>
                </a:path>
              </a:pathLst>
            </a:custGeom>
            <a:grpFill/>
            <a:ln w="360" cap="flat">
              <a:noFill/>
              <a:prstDash val="solid"/>
              <a:miter/>
            </a:ln>
          </p:spPr>
          <p:txBody>
            <a:bodyPr rtlCol="0" anchor="ctr"/>
            <a:lstStyle/>
            <a:p>
              <a:endParaRPr lang="fi-FI" sz="900"/>
            </a:p>
          </p:txBody>
        </p:sp>
        <p:sp>
          <p:nvSpPr>
            <p:cNvPr id="114" name="Vapaamuotoinen: Muoto 113">
              <a:extLst>
                <a:ext uri="{FF2B5EF4-FFF2-40B4-BE49-F238E27FC236}">
                  <a16:creationId xmlns:a16="http://schemas.microsoft.com/office/drawing/2014/main" id="{5F5D860F-277C-C95C-088F-56C9F377E93D}"/>
                </a:ext>
                <a:ext uri="{C183D7F6-B498-43B3-948B-1728B52AA6E4}">
                  <adec:decorative xmlns:adec="http://schemas.microsoft.com/office/drawing/2017/decorative" val="1"/>
                </a:ext>
              </a:extLst>
            </p:cNvPr>
            <p:cNvSpPr/>
            <p:nvPr/>
          </p:nvSpPr>
          <p:spPr>
            <a:xfrm>
              <a:off x="1416621" y="4488576"/>
              <a:ext cx="1122584" cy="291357"/>
            </a:xfrm>
            <a:custGeom>
              <a:avLst/>
              <a:gdLst>
                <a:gd name="connsiteX0" fmla="*/ 976900 w 1122584"/>
                <a:gd name="connsiteY0" fmla="*/ 0 h 291357"/>
                <a:gd name="connsiteX1" fmla="*/ 147971 w 1122584"/>
                <a:gd name="connsiteY1" fmla="*/ 0 h 291357"/>
                <a:gd name="connsiteX2" fmla="*/ 4469 w 1122584"/>
                <a:gd name="connsiteY2" fmla="*/ 109152 h 291357"/>
                <a:gd name="connsiteX3" fmla="*/ 145685 w 1122584"/>
                <a:gd name="connsiteY3" fmla="*/ 291358 h 291357"/>
                <a:gd name="connsiteX4" fmla="*/ 974629 w 1122584"/>
                <a:gd name="connsiteY4" fmla="*/ 291358 h 291357"/>
                <a:gd name="connsiteX5" fmla="*/ 1118116 w 1122584"/>
                <a:gd name="connsiteY5" fmla="*/ 182220 h 291357"/>
                <a:gd name="connsiteX6" fmla="*/ 976900 w 1122584"/>
                <a:gd name="connsiteY6" fmla="*/ 0 h 291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22584" h="291357">
                  <a:moveTo>
                    <a:pt x="976900" y="0"/>
                  </a:moveTo>
                  <a:lnTo>
                    <a:pt x="147971" y="0"/>
                  </a:lnTo>
                  <a:cubicBezTo>
                    <a:pt x="81047" y="0"/>
                    <a:pt x="20369" y="44144"/>
                    <a:pt x="4469" y="109152"/>
                  </a:cubicBezTo>
                  <a:cubicBezTo>
                    <a:pt x="-19038" y="205219"/>
                    <a:pt x="53437" y="291358"/>
                    <a:pt x="145685" y="291358"/>
                  </a:cubicBezTo>
                  <a:lnTo>
                    <a:pt x="974629" y="291358"/>
                  </a:lnTo>
                  <a:cubicBezTo>
                    <a:pt x="1041541" y="291358"/>
                    <a:pt x="1102205" y="247217"/>
                    <a:pt x="1118116" y="182220"/>
                  </a:cubicBezTo>
                  <a:cubicBezTo>
                    <a:pt x="1141623" y="86153"/>
                    <a:pt x="1069134" y="0"/>
                    <a:pt x="976900" y="0"/>
                  </a:cubicBezTo>
                  <a:close/>
                </a:path>
              </a:pathLst>
            </a:custGeom>
            <a:grpFill/>
            <a:ln w="360" cap="flat">
              <a:noFill/>
              <a:prstDash val="solid"/>
              <a:miter/>
            </a:ln>
          </p:spPr>
          <p:txBody>
            <a:bodyPr rtlCol="0" anchor="ctr"/>
            <a:lstStyle/>
            <a:p>
              <a:endParaRPr lang="fi-FI" sz="900"/>
            </a:p>
          </p:txBody>
        </p:sp>
        <p:sp>
          <p:nvSpPr>
            <p:cNvPr id="115" name="Vapaamuotoinen: Muoto 114">
              <a:extLst>
                <a:ext uri="{FF2B5EF4-FFF2-40B4-BE49-F238E27FC236}">
                  <a16:creationId xmlns:a16="http://schemas.microsoft.com/office/drawing/2014/main" id="{6E45D1FA-E894-CAB5-7F4A-46C7B8CE44E9}"/>
                </a:ext>
                <a:ext uri="{C183D7F6-B498-43B3-948B-1728B52AA6E4}">
                  <adec:decorative xmlns:adec="http://schemas.microsoft.com/office/drawing/2017/decorative" val="1"/>
                </a:ext>
              </a:extLst>
            </p:cNvPr>
            <p:cNvSpPr/>
            <p:nvPr/>
          </p:nvSpPr>
          <p:spPr>
            <a:xfrm>
              <a:off x="6054083" y="2837572"/>
              <a:ext cx="901645" cy="291357"/>
            </a:xfrm>
            <a:custGeom>
              <a:avLst/>
              <a:gdLst>
                <a:gd name="connsiteX0" fmla="*/ 757736 w 901645"/>
                <a:gd name="connsiteY0" fmla="*/ 0 h 291357"/>
                <a:gd name="connsiteX1" fmla="*/ 143908 w 901645"/>
                <a:gd name="connsiteY1" fmla="*/ 0 h 291357"/>
                <a:gd name="connsiteX2" fmla="*/ 0 w 901645"/>
                <a:gd name="connsiteY2" fmla="*/ 143908 h 291357"/>
                <a:gd name="connsiteX3" fmla="*/ 0 w 901645"/>
                <a:gd name="connsiteY3" fmla="*/ 147450 h 291357"/>
                <a:gd name="connsiteX4" fmla="*/ 143908 w 901645"/>
                <a:gd name="connsiteY4" fmla="*/ 291358 h 291357"/>
                <a:gd name="connsiteX5" fmla="*/ 757736 w 901645"/>
                <a:gd name="connsiteY5" fmla="*/ 291358 h 291357"/>
                <a:gd name="connsiteX6" fmla="*/ 901645 w 901645"/>
                <a:gd name="connsiteY6" fmla="*/ 147450 h 291357"/>
                <a:gd name="connsiteX7" fmla="*/ 901645 w 901645"/>
                <a:gd name="connsiteY7" fmla="*/ 143908 h 291357"/>
                <a:gd name="connsiteX8" fmla="*/ 757736 w 901645"/>
                <a:gd name="connsiteY8" fmla="*/ 0 h 291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01645" h="291357">
                  <a:moveTo>
                    <a:pt x="757736" y="0"/>
                  </a:moveTo>
                  <a:lnTo>
                    <a:pt x="143908" y="0"/>
                  </a:lnTo>
                  <a:cubicBezTo>
                    <a:pt x="64421" y="0"/>
                    <a:pt x="0" y="64436"/>
                    <a:pt x="0" y="143908"/>
                  </a:cubicBezTo>
                  <a:lnTo>
                    <a:pt x="0" y="147450"/>
                  </a:lnTo>
                  <a:cubicBezTo>
                    <a:pt x="0" y="226933"/>
                    <a:pt x="64421" y="291358"/>
                    <a:pt x="143908" y="291358"/>
                  </a:cubicBezTo>
                  <a:lnTo>
                    <a:pt x="757736" y="291358"/>
                  </a:lnTo>
                  <a:cubicBezTo>
                    <a:pt x="837223" y="291358"/>
                    <a:pt x="901645" y="226933"/>
                    <a:pt x="901645" y="147450"/>
                  </a:cubicBezTo>
                  <a:lnTo>
                    <a:pt x="901645" y="143908"/>
                  </a:lnTo>
                  <a:cubicBezTo>
                    <a:pt x="901645" y="64436"/>
                    <a:pt x="837223" y="0"/>
                    <a:pt x="757736" y="0"/>
                  </a:cubicBezTo>
                  <a:close/>
                </a:path>
              </a:pathLst>
            </a:custGeom>
            <a:grpFill/>
            <a:ln w="360" cap="flat">
              <a:noFill/>
              <a:prstDash val="solid"/>
              <a:miter/>
            </a:ln>
          </p:spPr>
          <p:txBody>
            <a:bodyPr rtlCol="0" anchor="ctr"/>
            <a:lstStyle/>
            <a:p>
              <a:endParaRPr lang="fi-FI" sz="900"/>
            </a:p>
          </p:txBody>
        </p:sp>
        <p:sp>
          <p:nvSpPr>
            <p:cNvPr id="116" name="Vapaamuotoinen: Muoto 115">
              <a:extLst>
                <a:ext uri="{FF2B5EF4-FFF2-40B4-BE49-F238E27FC236}">
                  <a16:creationId xmlns:a16="http://schemas.microsoft.com/office/drawing/2014/main" id="{818B1D21-CFC0-159C-D388-31C26F03A0BA}"/>
                </a:ext>
                <a:ext uri="{C183D7F6-B498-43B3-948B-1728B52AA6E4}">
                  <adec:decorative xmlns:adec="http://schemas.microsoft.com/office/drawing/2017/decorative" val="1"/>
                </a:ext>
              </a:extLst>
            </p:cNvPr>
            <p:cNvSpPr/>
            <p:nvPr/>
          </p:nvSpPr>
          <p:spPr>
            <a:xfrm>
              <a:off x="4362742" y="2837572"/>
              <a:ext cx="917198" cy="291357"/>
            </a:xfrm>
            <a:custGeom>
              <a:avLst/>
              <a:gdLst>
                <a:gd name="connsiteX0" fmla="*/ 771514 w 917198"/>
                <a:gd name="connsiteY0" fmla="*/ 0 h 291357"/>
                <a:gd name="connsiteX1" fmla="*/ 147956 w 917198"/>
                <a:gd name="connsiteY1" fmla="*/ 0 h 291357"/>
                <a:gd name="connsiteX2" fmla="*/ 4468 w 917198"/>
                <a:gd name="connsiteY2" fmla="*/ 109148 h 291357"/>
                <a:gd name="connsiteX3" fmla="*/ 145684 w 917198"/>
                <a:gd name="connsiteY3" fmla="*/ 291358 h 291357"/>
                <a:gd name="connsiteX4" fmla="*/ 769228 w 917198"/>
                <a:gd name="connsiteY4" fmla="*/ 291358 h 291357"/>
                <a:gd name="connsiteX5" fmla="*/ 912730 w 917198"/>
                <a:gd name="connsiteY5" fmla="*/ 182220 h 291357"/>
                <a:gd name="connsiteX6" fmla="*/ 771514 w 917198"/>
                <a:gd name="connsiteY6" fmla="*/ 0 h 291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7198" h="291357">
                  <a:moveTo>
                    <a:pt x="771514" y="0"/>
                  </a:moveTo>
                  <a:lnTo>
                    <a:pt x="147956" y="0"/>
                  </a:lnTo>
                  <a:cubicBezTo>
                    <a:pt x="81046" y="0"/>
                    <a:pt x="20379" y="44140"/>
                    <a:pt x="4468" y="109148"/>
                  </a:cubicBezTo>
                  <a:cubicBezTo>
                    <a:pt x="-19038" y="205205"/>
                    <a:pt x="53451" y="291358"/>
                    <a:pt x="145684" y="291358"/>
                  </a:cubicBezTo>
                  <a:lnTo>
                    <a:pt x="769228" y="291358"/>
                  </a:lnTo>
                  <a:cubicBezTo>
                    <a:pt x="836155" y="291358"/>
                    <a:pt x="896818" y="247214"/>
                    <a:pt x="912730" y="182220"/>
                  </a:cubicBezTo>
                  <a:cubicBezTo>
                    <a:pt x="936236" y="86150"/>
                    <a:pt x="863751" y="0"/>
                    <a:pt x="771514" y="0"/>
                  </a:cubicBezTo>
                  <a:close/>
                </a:path>
              </a:pathLst>
            </a:custGeom>
            <a:grpFill/>
            <a:ln w="360" cap="flat">
              <a:noFill/>
              <a:prstDash val="solid"/>
              <a:miter/>
            </a:ln>
          </p:spPr>
          <p:txBody>
            <a:bodyPr rtlCol="0" anchor="ctr"/>
            <a:lstStyle/>
            <a:p>
              <a:endParaRPr lang="fi-FI" sz="900"/>
            </a:p>
          </p:txBody>
        </p:sp>
        <p:sp>
          <p:nvSpPr>
            <p:cNvPr id="117" name="Vapaamuotoinen: Muoto 116">
              <a:extLst>
                <a:ext uri="{FF2B5EF4-FFF2-40B4-BE49-F238E27FC236}">
                  <a16:creationId xmlns:a16="http://schemas.microsoft.com/office/drawing/2014/main" id="{2515373C-BF65-1A90-E982-346E5048672A}"/>
                </a:ext>
                <a:ext uri="{C183D7F6-B498-43B3-948B-1728B52AA6E4}">
                  <adec:decorative xmlns:adec="http://schemas.microsoft.com/office/drawing/2017/decorative" val="1"/>
                </a:ext>
              </a:extLst>
            </p:cNvPr>
            <p:cNvSpPr/>
            <p:nvPr/>
          </p:nvSpPr>
          <p:spPr>
            <a:xfrm>
              <a:off x="3518724" y="3384268"/>
              <a:ext cx="1286216" cy="291354"/>
            </a:xfrm>
            <a:custGeom>
              <a:avLst/>
              <a:gdLst>
                <a:gd name="connsiteX0" fmla="*/ 1140533 w 1286216"/>
                <a:gd name="connsiteY0" fmla="*/ 0 h 291354"/>
                <a:gd name="connsiteX1" fmla="*/ 147960 w 1286216"/>
                <a:gd name="connsiteY1" fmla="*/ 0 h 291354"/>
                <a:gd name="connsiteX2" fmla="*/ 4473 w 1286216"/>
                <a:gd name="connsiteY2" fmla="*/ 109148 h 291354"/>
                <a:gd name="connsiteX3" fmla="*/ 145675 w 1286216"/>
                <a:gd name="connsiteY3" fmla="*/ 291354 h 291354"/>
                <a:gd name="connsiteX4" fmla="*/ 1138247 w 1286216"/>
                <a:gd name="connsiteY4" fmla="*/ 291354 h 291354"/>
                <a:gd name="connsiteX5" fmla="*/ 1281749 w 1286216"/>
                <a:gd name="connsiteY5" fmla="*/ 182220 h 291354"/>
                <a:gd name="connsiteX6" fmla="*/ 1140533 w 1286216"/>
                <a:gd name="connsiteY6" fmla="*/ 0 h 291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86216" h="291354">
                  <a:moveTo>
                    <a:pt x="1140533" y="0"/>
                  </a:moveTo>
                  <a:lnTo>
                    <a:pt x="147960" y="0"/>
                  </a:lnTo>
                  <a:cubicBezTo>
                    <a:pt x="81037" y="0"/>
                    <a:pt x="20370" y="44140"/>
                    <a:pt x="4473" y="109148"/>
                  </a:cubicBezTo>
                  <a:cubicBezTo>
                    <a:pt x="-19048" y="205219"/>
                    <a:pt x="53441" y="291354"/>
                    <a:pt x="145675" y="291354"/>
                  </a:cubicBezTo>
                  <a:lnTo>
                    <a:pt x="1138247" y="291354"/>
                  </a:lnTo>
                  <a:cubicBezTo>
                    <a:pt x="1205170" y="291354"/>
                    <a:pt x="1265837" y="247214"/>
                    <a:pt x="1281749" y="182220"/>
                  </a:cubicBezTo>
                  <a:cubicBezTo>
                    <a:pt x="1305255" y="86150"/>
                    <a:pt x="1232766" y="0"/>
                    <a:pt x="1140533" y="0"/>
                  </a:cubicBezTo>
                  <a:close/>
                </a:path>
              </a:pathLst>
            </a:custGeom>
            <a:grpFill/>
            <a:ln w="360" cap="flat">
              <a:noFill/>
              <a:prstDash val="solid"/>
              <a:miter/>
            </a:ln>
          </p:spPr>
          <p:txBody>
            <a:bodyPr rtlCol="0" anchor="ctr"/>
            <a:lstStyle/>
            <a:p>
              <a:endParaRPr lang="fi-FI" sz="900"/>
            </a:p>
          </p:txBody>
        </p:sp>
        <p:sp>
          <p:nvSpPr>
            <p:cNvPr id="118" name="Vapaamuotoinen: Muoto 117">
              <a:extLst>
                <a:ext uri="{FF2B5EF4-FFF2-40B4-BE49-F238E27FC236}">
                  <a16:creationId xmlns:a16="http://schemas.microsoft.com/office/drawing/2014/main" id="{22449964-45CD-D1E3-BA45-2751516FC6B2}"/>
                </a:ext>
                <a:ext uri="{C183D7F6-B498-43B3-948B-1728B52AA6E4}">
                  <adec:decorative xmlns:adec="http://schemas.microsoft.com/office/drawing/2017/decorative" val="1"/>
                </a:ext>
              </a:extLst>
            </p:cNvPr>
            <p:cNvSpPr/>
            <p:nvPr/>
          </p:nvSpPr>
          <p:spPr>
            <a:xfrm>
              <a:off x="4017537" y="3934921"/>
              <a:ext cx="987075" cy="291358"/>
            </a:xfrm>
            <a:custGeom>
              <a:avLst/>
              <a:gdLst>
                <a:gd name="connsiteX0" fmla="*/ 145680 w 987075"/>
                <a:gd name="connsiteY0" fmla="*/ 291358 h 291358"/>
                <a:gd name="connsiteX1" fmla="*/ 839110 w 987075"/>
                <a:gd name="connsiteY1" fmla="*/ 291358 h 291358"/>
                <a:gd name="connsiteX2" fmla="*/ 982612 w 987075"/>
                <a:gd name="connsiteY2" fmla="*/ 182210 h 291358"/>
                <a:gd name="connsiteX3" fmla="*/ 841396 w 987075"/>
                <a:gd name="connsiteY3" fmla="*/ 0 h 291358"/>
                <a:gd name="connsiteX4" fmla="*/ 147966 w 987075"/>
                <a:gd name="connsiteY4" fmla="*/ 0 h 291358"/>
                <a:gd name="connsiteX5" fmla="*/ 4464 w 987075"/>
                <a:gd name="connsiteY5" fmla="*/ 109138 h 291358"/>
                <a:gd name="connsiteX6" fmla="*/ 145680 w 987075"/>
                <a:gd name="connsiteY6" fmla="*/ 291358 h 291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87075" h="291358">
                  <a:moveTo>
                    <a:pt x="145680" y="291358"/>
                  </a:moveTo>
                  <a:lnTo>
                    <a:pt x="839110" y="291358"/>
                  </a:lnTo>
                  <a:cubicBezTo>
                    <a:pt x="906034" y="291358"/>
                    <a:pt x="966697" y="247218"/>
                    <a:pt x="982612" y="182210"/>
                  </a:cubicBezTo>
                  <a:cubicBezTo>
                    <a:pt x="1006104" y="86153"/>
                    <a:pt x="933630" y="0"/>
                    <a:pt x="841396" y="0"/>
                  </a:cubicBezTo>
                  <a:lnTo>
                    <a:pt x="147966" y="0"/>
                  </a:lnTo>
                  <a:cubicBezTo>
                    <a:pt x="81042" y="0"/>
                    <a:pt x="20375" y="44144"/>
                    <a:pt x="4464" y="109138"/>
                  </a:cubicBezTo>
                  <a:cubicBezTo>
                    <a:pt x="-19028" y="205208"/>
                    <a:pt x="53446" y="291358"/>
                    <a:pt x="145680" y="291358"/>
                  </a:cubicBezTo>
                  <a:close/>
                </a:path>
              </a:pathLst>
            </a:custGeom>
            <a:grpFill/>
            <a:ln w="360" cap="flat">
              <a:noFill/>
              <a:prstDash val="solid"/>
              <a:miter/>
            </a:ln>
          </p:spPr>
          <p:txBody>
            <a:bodyPr rtlCol="0" anchor="ctr"/>
            <a:lstStyle/>
            <a:p>
              <a:endParaRPr lang="fi-FI" sz="900"/>
            </a:p>
          </p:txBody>
        </p:sp>
        <p:sp>
          <p:nvSpPr>
            <p:cNvPr id="119" name="Vapaamuotoinen: Muoto 118">
              <a:extLst>
                <a:ext uri="{FF2B5EF4-FFF2-40B4-BE49-F238E27FC236}">
                  <a16:creationId xmlns:a16="http://schemas.microsoft.com/office/drawing/2014/main" id="{1E87C2B7-9EA9-AA22-B727-6A65AA688C79}"/>
                </a:ext>
                <a:ext uri="{C183D7F6-B498-43B3-948B-1728B52AA6E4}">
                  <adec:decorative xmlns:adec="http://schemas.microsoft.com/office/drawing/2017/decorative" val="1"/>
                </a:ext>
              </a:extLst>
            </p:cNvPr>
            <p:cNvSpPr/>
            <p:nvPr/>
          </p:nvSpPr>
          <p:spPr>
            <a:xfrm>
              <a:off x="4800637" y="4488576"/>
              <a:ext cx="726301" cy="291357"/>
            </a:xfrm>
            <a:custGeom>
              <a:avLst/>
              <a:gdLst>
                <a:gd name="connsiteX0" fmla="*/ 580617 w 726301"/>
                <a:gd name="connsiteY0" fmla="*/ 0 h 291357"/>
                <a:gd name="connsiteX1" fmla="*/ 147967 w 726301"/>
                <a:gd name="connsiteY1" fmla="*/ 0 h 291357"/>
                <a:gd name="connsiteX2" fmla="*/ 4469 w 726301"/>
                <a:gd name="connsiteY2" fmla="*/ 109152 h 291357"/>
                <a:gd name="connsiteX3" fmla="*/ 145681 w 726301"/>
                <a:gd name="connsiteY3" fmla="*/ 291358 h 291357"/>
                <a:gd name="connsiteX4" fmla="*/ 578332 w 726301"/>
                <a:gd name="connsiteY4" fmla="*/ 291358 h 291357"/>
                <a:gd name="connsiteX5" fmla="*/ 721833 w 726301"/>
                <a:gd name="connsiteY5" fmla="*/ 182220 h 291357"/>
                <a:gd name="connsiteX6" fmla="*/ 580617 w 726301"/>
                <a:gd name="connsiteY6" fmla="*/ 0 h 291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26301" h="291357">
                  <a:moveTo>
                    <a:pt x="580617" y="0"/>
                  </a:moveTo>
                  <a:lnTo>
                    <a:pt x="147967" y="0"/>
                  </a:lnTo>
                  <a:cubicBezTo>
                    <a:pt x="81043" y="0"/>
                    <a:pt x="20379" y="44144"/>
                    <a:pt x="4469" y="109152"/>
                  </a:cubicBezTo>
                  <a:cubicBezTo>
                    <a:pt x="-19038" y="205219"/>
                    <a:pt x="53447" y="291358"/>
                    <a:pt x="145681" y="291358"/>
                  </a:cubicBezTo>
                  <a:lnTo>
                    <a:pt x="578332" y="291358"/>
                  </a:lnTo>
                  <a:cubicBezTo>
                    <a:pt x="645259" y="291358"/>
                    <a:pt x="705922" y="247217"/>
                    <a:pt x="721833" y="182220"/>
                  </a:cubicBezTo>
                  <a:cubicBezTo>
                    <a:pt x="745340" y="86153"/>
                    <a:pt x="672855" y="0"/>
                    <a:pt x="580617" y="0"/>
                  </a:cubicBezTo>
                  <a:close/>
                </a:path>
              </a:pathLst>
            </a:custGeom>
            <a:grpFill/>
            <a:ln w="360" cap="flat">
              <a:noFill/>
              <a:prstDash val="solid"/>
              <a:miter/>
            </a:ln>
          </p:spPr>
          <p:txBody>
            <a:bodyPr rtlCol="0" anchor="ctr"/>
            <a:lstStyle/>
            <a:p>
              <a:endParaRPr lang="fi-FI" sz="900"/>
            </a:p>
          </p:txBody>
        </p:sp>
        <p:sp>
          <p:nvSpPr>
            <p:cNvPr id="120" name="Vapaamuotoinen: Muoto 119">
              <a:extLst>
                <a:ext uri="{FF2B5EF4-FFF2-40B4-BE49-F238E27FC236}">
                  <a16:creationId xmlns:a16="http://schemas.microsoft.com/office/drawing/2014/main" id="{275C73C8-EB79-04C2-F31B-BA6FC3521716}"/>
                </a:ext>
                <a:ext uri="{C183D7F6-B498-43B3-948B-1728B52AA6E4}">
                  <adec:decorative xmlns:adec="http://schemas.microsoft.com/office/drawing/2017/decorative" val="1"/>
                </a:ext>
              </a:extLst>
            </p:cNvPr>
            <p:cNvSpPr/>
            <p:nvPr/>
          </p:nvSpPr>
          <p:spPr>
            <a:xfrm>
              <a:off x="3216293" y="4488579"/>
              <a:ext cx="571450" cy="291358"/>
            </a:xfrm>
            <a:custGeom>
              <a:avLst/>
              <a:gdLst>
                <a:gd name="connsiteX0" fmla="*/ 145684 w 571450"/>
                <a:gd name="connsiteY0" fmla="*/ 291358 h 291358"/>
                <a:gd name="connsiteX1" fmla="*/ 423480 w 571450"/>
                <a:gd name="connsiteY1" fmla="*/ 291358 h 291358"/>
                <a:gd name="connsiteX2" fmla="*/ 566982 w 571450"/>
                <a:gd name="connsiteY2" fmla="*/ 182209 h 291358"/>
                <a:gd name="connsiteX3" fmla="*/ 425766 w 571450"/>
                <a:gd name="connsiteY3" fmla="*/ 0 h 291358"/>
                <a:gd name="connsiteX4" fmla="*/ 147959 w 571450"/>
                <a:gd name="connsiteY4" fmla="*/ 0 h 291358"/>
                <a:gd name="connsiteX5" fmla="*/ 4468 w 571450"/>
                <a:gd name="connsiteY5" fmla="*/ 109138 h 291358"/>
                <a:gd name="connsiteX6" fmla="*/ 145684 w 571450"/>
                <a:gd name="connsiteY6" fmla="*/ 291358 h 291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1450" h="291358">
                  <a:moveTo>
                    <a:pt x="145684" y="291358"/>
                  </a:moveTo>
                  <a:lnTo>
                    <a:pt x="423480" y="291358"/>
                  </a:lnTo>
                  <a:cubicBezTo>
                    <a:pt x="490407" y="291358"/>
                    <a:pt x="551071" y="247214"/>
                    <a:pt x="566982" y="182209"/>
                  </a:cubicBezTo>
                  <a:cubicBezTo>
                    <a:pt x="590488" y="86153"/>
                    <a:pt x="518014" y="0"/>
                    <a:pt x="425766" y="0"/>
                  </a:cubicBezTo>
                  <a:lnTo>
                    <a:pt x="147959" y="0"/>
                  </a:lnTo>
                  <a:cubicBezTo>
                    <a:pt x="81047" y="0"/>
                    <a:pt x="20383" y="44144"/>
                    <a:pt x="4468" y="109138"/>
                  </a:cubicBezTo>
                  <a:cubicBezTo>
                    <a:pt x="-19038" y="205205"/>
                    <a:pt x="53451" y="291358"/>
                    <a:pt x="145684" y="291358"/>
                  </a:cubicBezTo>
                  <a:close/>
                </a:path>
              </a:pathLst>
            </a:custGeom>
            <a:grpFill/>
            <a:ln w="360" cap="flat">
              <a:noFill/>
              <a:prstDash val="solid"/>
              <a:miter/>
            </a:ln>
          </p:spPr>
          <p:txBody>
            <a:bodyPr rtlCol="0" anchor="ctr"/>
            <a:lstStyle/>
            <a:p>
              <a:endParaRPr lang="fi-FI" sz="900"/>
            </a:p>
          </p:txBody>
        </p:sp>
        <p:sp>
          <p:nvSpPr>
            <p:cNvPr id="121" name="Vapaamuotoinen: Muoto 120">
              <a:extLst>
                <a:ext uri="{FF2B5EF4-FFF2-40B4-BE49-F238E27FC236}">
                  <a16:creationId xmlns:a16="http://schemas.microsoft.com/office/drawing/2014/main" id="{EC75481A-5902-0FE7-E9BE-9E517D8927D5}"/>
                </a:ext>
                <a:ext uri="{C183D7F6-B498-43B3-948B-1728B52AA6E4}">
                  <adec:decorative xmlns:adec="http://schemas.microsoft.com/office/drawing/2017/decorative" val="1"/>
                </a:ext>
              </a:extLst>
            </p:cNvPr>
            <p:cNvSpPr/>
            <p:nvPr/>
          </p:nvSpPr>
          <p:spPr>
            <a:xfrm>
              <a:off x="9387057" y="3384268"/>
              <a:ext cx="428651" cy="291357"/>
            </a:xfrm>
            <a:custGeom>
              <a:avLst/>
              <a:gdLst>
                <a:gd name="connsiteX0" fmla="*/ 145680 w 428651"/>
                <a:gd name="connsiteY0" fmla="*/ 291358 h 291357"/>
                <a:gd name="connsiteX1" fmla="*/ 280687 w 428651"/>
                <a:gd name="connsiteY1" fmla="*/ 291358 h 291357"/>
                <a:gd name="connsiteX2" fmla="*/ 424188 w 428651"/>
                <a:gd name="connsiteY2" fmla="*/ 182209 h 291357"/>
                <a:gd name="connsiteX3" fmla="*/ 282972 w 428651"/>
                <a:gd name="connsiteY3" fmla="*/ 0 h 291357"/>
                <a:gd name="connsiteX4" fmla="*/ 147966 w 428651"/>
                <a:gd name="connsiteY4" fmla="*/ 0 h 291357"/>
                <a:gd name="connsiteX5" fmla="*/ 4464 w 428651"/>
                <a:gd name="connsiteY5" fmla="*/ 109138 h 291357"/>
                <a:gd name="connsiteX6" fmla="*/ 145680 w 428651"/>
                <a:gd name="connsiteY6" fmla="*/ 291358 h 291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8651" h="291357">
                  <a:moveTo>
                    <a:pt x="145680" y="291358"/>
                  </a:moveTo>
                  <a:lnTo>
                    <a:pt x="280687" y="291358"/>
                  </a:lnTo>
                  <a:cubicBezTo>
                    <a:pt x="347609" y="291358"/>
                    <a:pt x="408274" y="247217"/>
                    <a:pt x="424188" y="182209"/>
                  </a:cubicBezTo>
                  <a:cubicBezTo>
                    <a:pt x="447680" y="86139"/>
                    <a:pt x="375205" y="0"/>
                    <a:pt x="282972" y="0"/>
                  </a:cubicBezTo>
                  <a:lnTo>
                    <a:pt x="147966" y="0"/>
                  </a:lnTo>
                  <a:cubicBezTo>
                    <a:pt x="81042" y="0"/>
                    <a:pt x="20375" y="44144"/>
                    <a:pt x="4464" y="109138"/>
                  </a:cubicBezTo>
                  <a:cubicBezTo>
                    <a:pt x="-19028" y="205208"/>
                    <a:pt x="53446" y="291358"/>
                    <a:pt x="145680" y="291358"/>
                  </a:cubicBezTo>
                  <a:close/>
                </a:path>
              </a:pathLst>
            </a:custGeom>
            <a:grpFill/>
            <a:ln w="360" cap="flat">
              <a:noFill/>
              <a:prstDash val="solid"/>
              <a:miter/>
            </a:ln>
          </p:spPr>
          <p:txBody>
            <a:bodyPr rtlCol="0" anchor="ctr"/>
            <a:lstStyle/>
            <a:p>
              <a:endParaRPr lang="fi-FI" sz="900"/>
            </a:p>
          </p:txBody>
        </p:sp>
        <p:sp>
          <p:nvSpPr>
            <p:cNvPr id="122" name="Vapaamuotoinen: Muoto 121">
              <a:extLst>
                <a:ext uri="{FF2B5EF4-FFF2-40B4-BE49-F238E27FC236}">
                  <a16:creationId xmlns:a16="http://schemas.microsoft.com/office/drawing/2014/main" id="{FE02EBCE-443B-6962-E964-455F6847ABA6}"/>
                </a:ext>
                <a:ext uri="{C183D7F6-B498-43B3-948B-1728B52AA6E4}">
                  <adec:decorative xmlns:adec="http://schemas.microsoft.com/office/drawing/2017/decorative" val="1"/>
                </a:ext>
              </a:extLst>
            </p:cNvPr>
            <p:cNvSpPr/>
            <p:nvPr/>
          </p:nvSpPr>
          <p:spPr>
            <a:xfrm>
              <a:off x="8106364" y="3934921"/>
              <a:ext cx="718135" cy="291358"/>
            </a:xfrm>
            <a:custGeom>
              <a:avLst/>
              <a:gdLst>
                <a:gd name="connsiteX0" fmla="*/ 572454 w 718135"/>
                <a:gd name="connsiteY0" fmla="*/ 0 h 291358"/>
                <a:gd name="connsiteX1" fmla="*/ 147957 w 718135"/>
                <a:gd name="connsiteY1" fmla="*/ 0 h 291358"/>
                <a:gd name="connsiteX2" fmla="*/ 4469 w 718135"/>
                <a:gd name="connsiteY2" fmla="*/ 109138 h 291358"/>
                <a:gd name="connsiteX3" fmla="*/ 145685 w 718135"/>
                <a:gd name="connsiteY3" fmla="*/ 291358 h 291358"/>
                <a:gd name="connsiteX4" fmla="*/ 570168 w 718135"/>
                <a:gd name="connsiteY4" fmla="*/ 291358 h 291358"/>
                <a:gd name="connsiteX5" fmla="*/ 713670 w 718135"/>
                <a:gd name="connsiteY5" fmla="*/ 182220 h 291358"/>
                <a:gd name="connsiteX6" fmla="*/ 572454 w 718135"/>
                <a:gd name="connsiteY6" fmla="*/ 0 h 291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8135" h="291358">
                  <a:moveTo>
                    <a:pt x="572454" y="0"/>
                  </a:moveTo>
                  <a:lnTo>
                    <a:pt x="147957" y="0"/>
                  </a:lnTo>
                  <a:cubicBezTo>
                    <a:pt x="81033" y="0"/>
                    <a:pt x="20369" y="44144"/>
                    <a:pt x="4469" y="109138"/>
                  </a:cubicBezTo>
                  <a:cubicBezTo>
                    <a:pt x="-19037" y="205219"/>
                    <a:pt x="53437" y="291358"/>
                    <a:pt x="145685" y="291358"/>
                  </a:cubicBezTo>
                  <a:lnTo>
                    <a:pt x="570168" y="291358"/>
                  </a:lnTo>
                  <a:cubicBezTo>
                    <a:pt x="637095" y="291358"/>
                    <a:pt x="697758" y="247214"/>
                    <a:pt x="713670" y="182220"/>
                  </a:cubicBezTo>
                  <a:cubicBezTo>
                    <a:pt x="737165" y="86150"/>
                    <a:pt x="664691" y="0"/>
                    <a:pt x="572454" y="0"/>
                  </a:cubicBezTo>
                  <a:close/>
                </a:path>
              </a:pathLst>
            </a:custGeom>
            <a:grpFill/>
            <a:ln w="360" cap="flat">
              <a:noFill/>
              <a:prstDash val="solid"/>
              <a:miter/>
            </a:ln>
          </p:spPr>
          <p:txBody>
            <a:bodyPr rtlCol="0" anchor="ctr"/>
            <a:lstStyle/>
            <a:p>
              <a:endParaRPr lang="fi-FI" sz="900"/>
            </a:p>
          </p:txBody>
        </p:sp>
        <p:sp>
          <p:nvSpPr>
            <p:cNvPr id="123" name="Vapaamuotoinen: Muoto 122">
              <a:extLst>
                <a:ext uri="{FF2B5EF4-FFF2-40B4-BE49-F238E27FC236}">
                  <a16:creationId xmlns:a16="http://schemas.microsoft.com/office/drawing/2014/main" id="{CF485B61-B32E-8999-33CA-68A15D9F9D79}"/>
                </a:ext>
                <a:ext uri="{C183D7F6-B498-43B3-948B-1728B52AA6E4}">
                  <adec:decorative xmlns:adec="http://schemas.microsoft.com/office/drawing/2017/decorative" val="1"/>
                </a:ext>
              </a:extLst>
            </p:cNvPr>
            <p:cNvSpPr/>
            <p:nvPr/>
          </p:nvSpPr>
          <p:spPr>
            <a:xfrm>
              <a:off x="6782533" y="3384268"/>
              <a:ext cx="811833" cy="291354"/>
            </a:xfrm>
            <a:custGeom>
              <a:avLst/>
              <a:gdLst>
                <a:gd name="connsiteX0" fmla="*/ 666149 w 811833"/>
                <a:gd name="connsiteY0" fmla="*/ 0 h 291354"/>
                <a:gd name="connsiteX1" fmla="*/ 147956 w 811833"/>
                <a:gd name="connsiteY1" fmla="*/ 0 h 291354"/>
                <a:gd name="connsiteX2" fmla="*/ 4469 w 811833"/>
                <a:gd name="connsiteY2" fmla="*/ 109148 h 291354"/>
                <a:gd name="connsiteX3" fmla="*/ 145685 w 811833"/>
                <a:gd name="connsiteY3" fmla="*/ 291354 h 291354"/>
                <a:gd name="connsiteX4" fmla="*/ 663863 w 811833"/>
                <a:gd name="connsiteY4" fmla="*/ 291354 h 291354"/>
                <a:gd name="connsiteX5" fmla="*/ 807365 w 811833"/>
                <a:gd name="connsiteY5" fmla="*/ 182220 h 291354"/>
                <a:gd name="connsiteX6" fmla="*/ 666149 w 811833"/>
                <a:gd name="connsiteY6" fmla="*/ 0 h 291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1833" h="291354">
                  <a:moveTo>
                    <a:pt x="666149" y="0"/>
                  </a:moveTo>
                  <a:lnTo>
                    <a:pt x="147956" y="0"/>
                  </a:lnTo>
                  <a:cubicBezTo>
                    <a:pt x="81033" y="0"/>
                    <a:pt x="20369" y="44140"/>
                    <a:pt x="4469" y="109148"/>
                  </a:cubicBezTo>
                  <a:cubicBezTo>
                    <a:pt x="-19038" y="205219"/>
                    <a:pt x="53437" y="291354"/>
                    <a:pt x="145685" y="291354"/>
                  </a:cubicBezTo>
                  <a:lnTo>
                    <a:pt x="663863" y="291354"/>
                  </a:lnTo>
                  <a:cubicBezTo>
                    <a:pt x="730790" y="291354"/>
                    <a:pt x="791453" y="247214"/>
                    <a:pt x="807365" y="182220"/>
                  </a:cubicBezTo>
                  <a:cubicBezTo>
                    <a:pt x="830871" y="86150"/>
                    <a:pt x="758386" y="0"/>
                    <a:pt x="666149" y="0"/>
                  </a:cubicBezTo>
                  <a:close/>
                </a:path>
              </a:pathLst>
            </a:custGeom>
            <a:grpFill/>
            <a:ln w="360" cap="flat">
              <a:noFill/>
              <a:prstDash val="solid"/>
              <a:miter/>
            </a:ln>
          </p:spPr>
          <p:txBody>
            <a:bodyPr rtlCol="0" anchor="ctr"/>
            <a:lstStyle/>
            <a:p>
              <a:endParaRPr lang="fi-FI" sz="900"/>
            </a:p>
          </p:txBody>
        </p:sp>
        <p:sp>
          <p:nvSpPr>
            <p:cNvPr id="124" name="Vapaamuotoinen: Muoto 123">
              <a:extLst>
                <a:ext uri="{FF2B5EF4-FFF2-40B4-BE49-F238E27FC236}">
                  <a16:creationId xmlns:a16="http://schemas.microsoft.com/office/drawing/2014/main" id="{2AEED81B-EA89-DEA9-B82A-6D00A3310F96}"/>
                </a:ext>
                <a:ext uri="{C183D7F6-B498-43B3-948B-1728B52AA6E4}">
                  <adec:decorative xmlns:adec="http://schemas.microsoft.com/office/drawing/2017/decorative" val="1"/>
                </a:ext>
              </a:extLst>
            </p:cNvPr>
            <p:cNvSpPr/>
            <p:nvPr/>
          </p:nvSpPr>
          <p:spPr>
            <a:xfrm>
              <a:off x="5657079" y="3934921"/>
              <a:ext cx="809212" cy="291358"/>
            </a:xfrm>
            <a:custGeom>
              <a:avLst/>
              <a:gdLst>
                <a:gd name="connsiteX0" fmla="*/ 145678 w 809212"/>
                <a:gd name="connsiteY0" fmla="*/ 291358 h 291358"/>
                <a:gd name="connsiteX1" fmla="*/ 661257 w 809212"/>
                <a:gd name="connsiteY1" fmla="*/ 291358 h 291358"/>
                <a:gd name="connsiteX2" fmla="*/ 804744 w 809212"/>
                <a:gd name="connsiteY2" fmla="*/ 182210 h 291358"/>
                <a:gd name="connsiteX3" fmla="*/ 663528 w 809212"/>
                <a:gd name="connsiteY3" fmla="*/ 0 h 291358"/>
                <a:gd name="connsiteX4" fmla="*/ 147963 w 809212"/>
                <a:gd name="connsiteY4" fmla="*/ 0 h 291358"/>
                <a:gd name="connsiteX5" fmla="*/ 4465 w 809212"/>
                <a:gd name="connsiteY5" fmla="*/ 109138 h 291358"/>
                <a:gd name="connsiteX6" fmla="*/ 145678 w 809212"/>
                <a:gd name="connsiteY6" fmla="*/ 291358 h 291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09212" h="291358">
                  <a:moveTo>
                    <a:pt x="145678" y="291358"/>
                  </a:moveTo>
                  <a:lnTo>
                    <a:pt x="661257" y="291358"/>
                  </a:lnTo>
                  <a:cubicBezTo>
                    <a:pt x="728169" y="291358"/>
                    <a:pt x="788844" y="247218"/>
                    <a:pt x="804744" y="182210"/>
                  </a:cubicBezTo>
                  <a:cubicBezTo>
                    <a:pt x="828251" y="86153"/>
                    <a:pt x="755776" y="0"/>
                    <a:pt x="663528" y="0"/>
                  </a:cubicBezTo>
                  <a:lnTo>
                    <a:pt x="147963" y="0"/>
                  </a:lnTo>
                  <a:cubicBezTo>
                    <a:pt x="81040" y="0"/>
                    <a:pt x="20376" y="44144"/>
                    <a:pt x="4465" y="109138"/>
                  </a:cubicBezTo>
                  <a:cubicBezTo>
                    <a:pt x="-19030" y="205208"/>
                    <a:pt x="53444" y="291358"/>
                    <a:pt x="145678" y="291358"/>
                  </a:cubicBezTo>
                  <a:close/>
                </a:path>
              </a:pathLst>
            </a:custGeom>
            <a:grpFill/>
            <a:ln w="360" cap="flat">
              <a:noFill/>
              <a:prstDash val="solid"/>
              <a:miter/>
            </a:ln>
          </p:spPr>
          <p:txBody>
            <a:bodyPr rtlCol="0" anchor="ctr"/>
            <a:lstStyle/>
            <a:p>
              <a:endParaRPr lang="fi-FI" sz="900"/>
            </a:p>
          </p:txBody>
        </p:sp>
        <p:sp>
          <p:nvSpPr>
            <p:cNvPr id="125" name="Vapaamuotoinen: Muoto 124">
              <a:extLst>
                <a:ext uri="{FF2B5EF4-FFF2-40B4-BE49-F238E27FC236}">
                  <a16:creationId xmlns:a16="http://schemas.microsoft.com/office/drawing/2014/main" id="{F95E606E-233E-76D1-1045-2EE2F882E3BD}"/>
                </a:ext>
                <a:ext uri="{C183D7F6-B498-43B3-948B-1728B52AA6E4}">
                  <adec:decorative xmlns:adec="http://schemas.microsoft.com/office/drawing/2017/decorative" val="1"/>
                </a:ext>
              </a:extLst>
            </p:cNvPr>
            <p:cNvSpPr/>
            <p:nvPr/>
          </p:nvSpPr>
          <p:spPr>
            <a:xfrm>
              <a:off x="7222503" y="4488576"/>
              <a:ext cx="545148" cy="291357"/>
            </a:xfrm>
            <a:custGeom>
              <a:avLst/>
              <a:gdLst>
                <a:gd name="connsiteX0" fmla="*/ 399465 w 545148"/>
                <a:gd name="connsiteY0" fmla="*/ 0 h 291357"/>
                <a:gd name="connsiteX1" fmla="*/ 147970 w 545148"/>
                <a:gd name="connsiteY1" fmla="*/ 0 h 291357"/>
                <a:gd name="connsiteX2" fmla="*/ 4469 w 545148"/>
                <a:gd name="connsiteY2" fmla="*/ 109152 h 291357"/>
                <a:gd name="connsiteX3" fmla="*/ 145684 w 545148"/>
                <a:gd name="connsiteY3" fmla="*/ 291358 h 291357"/>
                <a:gd name="connsiteX4" fmla="*/ 397180 w 545148"/>
                <a:gd name="connsiteY4" fmla="*/ 291358 h 291357"/>
                <a:gd name="connsiteX5" fmla="*/ 540681 w 545148"/>
                <a:gd name="connsiteY5" fmla="*/ 182220 h 291357"/>
                <a:gd name="connsiteX6" fmla="*/ 399465 w 545148"/>
                <a:gd name="connsiteY6" fmla="*/ 0 h 291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5148" h="291357">
                  <a:moveTo>
                    <a:pt x="399465" y="0"/>
                  </a:moveTo>
                  <a:lnTo>
                    <a:pt x="147970" y="0"/>
                  </a:lnTo>
                  <a:cubicBezTo>
                    <a:pt x="81043" y="0"/>
                    <a:pt x="20379" y="44144"/>
                    <a:pt x="4469" y="109152"/>
                  </a:cubicBezTo>
                  <a:cubicBezTo>
                    <a:pt x="-19038" y="205219"/>
                    <a:pt x="53447" y="291358"/>
                    <a:pt x="145684" y="291358"/>
                  </a:cubicBezTo>
                  <a:lnTo>
                    <a:pt x="397180" y="291358"/>
                  </a:lnTo>
                  <a:cubicBezTo>
                    <a:pt x="464103" y="291358"/>
                    <a:pt x="524767" y="247217"/>
                    <a:pt x="540681" y="182220"/>
                  </a:cubicBezTo>
                  <a:cubicBezTo>
                    <a:pt x="564184" y="86153"/>
                    <a:pt x="491699" y="0"/>
                    <a:pt x="399465" y="0"/>
                  </a:cubicBezTo>
                  <a:close/>
                </a:path>
              </a:pathLst>
            </a:custGeom>
            <a:grpFill/>
            <a:ln w="360" cap="flat">
              <a:noFill/>
              <a:prstDash val="solid"/>
              <a:miter/>
            </a:ln>
          </p:spPr>
          <p:txBody>
            <a:bodyPr rtlCol="0" anchor="ctr"/>
            <a:lstStyle/>
            <a:p>
              <a:endParaRPr lang="fi-FI" sz="900"/>
            </a:p>
          </p:txBody>
        </p:sp>
        <p:sp>
          <p:nvSpPr>
            <p:cNvPr id="126" name="Vapaamuotoinen: Muoto 125">
              <a:extLst>
                <a:ext uri="{FF2B5EF4-FFF2-40B4-BE49-F238E27FC236}">
                  <a16:creationId xmlns:a16="http://schemas.microsoft.com/office/drawing/2014/main" id="{7D911DC4-41AC-256C-7E74-BB3D6074ACF0}"/>
                </a:ext>
                <a:ext uri="{C183D7F6-B498-43B3-948B-1728B52AA6E4}">
                  <adec:decorative xmlns:adec="http://schemas.microsoft.com/office/drawing/2017/decorative" val="1"/>
                </a:ext>
              </a:extLst>
            </p:cNvPr>
            <p:cNvSpPr/>
            <p:nvPr/>
          </p:nvSpPr>
          <p:spPr>
            <a:xfrm>
              <a:off x="10964964" y="3936829"/>
              <a:ext cx="298366" cy="291357"/>
            </a:xfrm>
            <a:custGeom>
              <a:avLst/>
              <a:gdLst>
                <a:gd name="connsiteX0" fmla="*/ 152682 w 298366"/>
                <a:gd name="connsiteY0" fmla="*/ 0 h 291357"/>
                <a:gd name="connsiteX1" fmla="*/ 147970 w 298366"/>
                <a:gd name="connsiteY1" fmla="*/ 0 h 291357"/>
                <a:gd name="connsiteX2" fmla="*/ 4468 w 298366"/>
                <a:gd name="connsiteY2" fmla="*/ 109152 h 291357"/>
                <a:gd name="connsiteX3" fmla="*/ 145684 w 298366"/>
                <a:gd name="connsiteY3" fmla="*/ 291358 h 291357"/>
                <a:gd name="connsiteX4" fmla="*/ 150411 w 298366"/>
                <a:gd name="connsiteY4" fmla="*/ 291358 h 291357"/>
                <a:gd name="connsiteX5" fmla="*/ 293898 w 298366"/>
                <a:gd name="connsiteY5" fmla="*/ 182220 h 291357"/>
                <a:gd name="connsiteX6" fmla="*/ 152682 w 298366"/>
                <a:gd name="connsiteY6" fmla="*/ 0 h 291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8366" h="291357">
                  <a:moveTo>
                    <a:pt x="152682" y="0"/>
                  </a:moveTo>
                  <a:lnTo>
                    <a:pt x="147970" y="0"/>
                  </a:lnTo>
                  <a:cubicBezTo>
                    <a:pt x="81047" y="0"/>
                    <a:pt x="20383" y="44144"/>
                    <a:pt x="4468" y="109152"/>
                  </a:cubicBezTo>
                  <a:cubicBezTo>
                    <a:pt x="-19038" y="205219"/>
                    <a:pt x="53451" y="291358"/>
                    <a:pt x="145684" y="291358"/>
                  </a:cubicBezTo>
                  <a:lnTo>
                    <a:pt x="150411" y="291358"/>
                  </a:lnTo>
                  <a:cubicBezTo>
                    <a:pt x="217320" y="291358"/>
                    <a:pt x="277987" y="247217"/>
                    <a:pt x="293898" y="182220"/>
                  </a:cubicBezTo>
                  <a:cubicBezTo>
                    <a:pt x="317405" y="86153"/>
                    <a:pt x="244916" y="0"/>
                    <a:pt x="152682" y="0"/>
                  </a:cubicBezTo>
                  <a:close/>
                </a:path>
              </a:pathLst>
            </a:custGeom>
            <a:grpFill/>
            <a:ln w="360" cap="flat">
              <a:noFill/>
              <a:prstDash val="solid"/>
              <a:miter/>
            </a:ln>
          </p:spPr>
          <p:txBody>
            <a:bodyPr rtlCol="0" anchor="ctr"/>
            <a:lstStyle/>
            <a:p>
              <a:endParaRPr lang="fi-FI" sz="900"/>
            </a:p>
          </p:txBody>
        </p:sp>
        <p:sp>
          <p:nvSpPr>
            <p:cNvPr id="127" name="Vapaamuotoinen: Muoto 126">
              <a:extLst>
                <a:ext uri="{FF2B5EF4-FFF2-40B4-BE49-F238E27FC236}">
                  <a16:creationId xmlns:a16="http://schemas.microsoft.com/office/drawing/2014/main" id="{62CFD832-24C6-66A9-D7E6-D1C079912F2F}"/>
                </a:ext>
                <a:ext uri="{C183D7F6-B498-43B3-948B-1728B52AA6E4}">
                  <adec:decorative xmlns:adec="http://schemas.microsoft.com/office/drawing/2017/decorative" val="1"/>
                </a:ext>
              </a:extLst>
            </p:cNvPr>
            <p:cNvSpPr/>
            <p:nvPr/>
          </p:nvSpPr>
          <p:spPr>
            <a:xfrm>
              <a:off x="505114" y="640131"/>
              <a:ext cx="1432537" cy="291354"/>
            </a:xfrm>
            <a:custGeom>
              <a:avLst/>
              <a:gdLst>
                <a:gd name="connsiteX0" fmla="*/ 1288629 w 1432537"/>
                <a:gd name="connsiteY0" fmla="*/ 0 h 291354"/>
                <a:gd name="connsiteX1" fmla="*/ 143919 w 1432537"/>
                <a:gd name="connsiteY1" fmla="*/ 0 h 291354"/>
                <a:gd name="connsiteX2" fmla="*/ 0 w 1432537"/>
                <a:gd name="connsiteY2" fmla="*/ 143904 h 291354"/>
                <a:gd name="connsiteX3" fmla="*/ 0 w 1432537"/>
                <a:gd name="connsiteY3" fmla="*/ 147450 h 291354"/>
                <a:gd name="connsiteX4" fmla="*/ 143919 w 1432537"/>
                <a:gd name="connsiteY4" fmla="*/ 291354 h 291354"/>
                <a:gd name="connsiteX5" fmla="*/ 1288629 w 1432537"/>
                <a:gd name="connsiteY5" fmla="*/ 291354 h 291354"/>
                <a:gd name="connsiteX6" fmla="*/ 1432537 w 1432537"/>
                <a:gd name="connsiteY6" fmla="*/ 147450 h 291354"/>
                <a:gd name="connsiteX7" fmla="*/ 1432537 w 1432537"/>
                <a:gd name="connsiteY7" fmla="*/ 143904 h 291354"/>
                <a:gd name="connsiteX8" fmla="*/ 1288629 w 1432537"/>
                <a:gd name="connsiteY8" fmla="*/ 0 h 291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32537" h="291354">
                  <a:moveTo>
                    <a:pt x="1288629" y="0"/>
                  </a:moveTo>
                  <a:lnTo>
                    <a:pt x="143919" y="0"/>
                  </a:lnTo>
                  <a:cubicBezTo>
                    <a:pt x="64436" y="0"/>
                    <a:pt x="0" y="64436"/>
                    <a:pt x="0" y="143904"/>
                  </a:cubicBezTo>
                  <a:lnTo>
                    <a:pt x="0" y="147450"/>
                  </a:lnTo>
                  <a:cubicBezTo>
                    <a:pt x="0" y="226933"/>
                    <a:pt x="64436" y="291354"/>
                    <a:pt x="143919" y="291354"/>
                  </a:cubicBezTo>
                  <a:lnTo>
                    <a:pt x="1288629" y="291354"/>
                  </a:lnTo>
                  <a:cubicBezTo>
                    <a:pt x="1368112" y="291354"/>
                    <a:pt x="1432537" y="226933"/>
                    <a:pt x="1432537" y="147450"/>
                  </a:cubicBezTo>
                  <a:lnTo>
                    <a:pt x="1432537" y="143904"/>
                  </a:lnTo>
                  <a:cubicBezTo>
                    <a:pt x="1432537" y="64436"/>
                    <a:pt x="1368112" y="0"/>
                    <a:pt x="1288629" y="0"/>
                  </a:cubicBezTo>
                  <a:close/>
                </a:path>
              </a:pathLst>
            </a:custGeom>
            <a:grpFill/>
            <a:ln w="360" cap="flat">
              <a:noFill/>
              <a:prstDash val="solid"/>
              <a:miter/>
            </a:ln>
          </p:spPr>
          <p:txBody>
            <a:bodyPr rtlCol="0" anchor="ctr"/>
            <a:lstStyle/>
            <a:p>
              <a:endParaRPr lang="fi-FI" sz="900"/>
            </a:p>
          </p:txBody>
        </p:sp>
        <p:sp>
          <p:nvSpPr>
            <p:cNvPr id="128" name="Vapaamuotoinen: Muoto 127">
              <a:extLst>
                <a:ext uri="{FF2B5EF4-FFF2-40B4-BE49-F238E27FC236}">
                  <a16:creationId xmlns:a16="http://schemas.microsoft.com/office/drawing/2014/main" id="{2FA85CD7-3BB8-B524-8CA8-9260240FA383}"/>
                </a:ext>
                <a:ext uri="{C183D7F6-B498-43B3-948B-1728B52AA6E4}">
                  <adec:decorative xmlns:adec="http://schemas.microsoft.com/office/drawing/2017/decorative" val="1"/>
                </a:ext>
              </a:extLst>
            </p:cNvPr>
            <p:cNvSpPr/>
            <p:nvPr/>
          </p:nvSpPr>
          <p:spPr>
            <a:xfrm>
              <a:off x="505119" y="1187105"/>
              <a:ext cx="1048443" cy="291357"/>
            </a:xfrm>
            <a:custGeom>
              <a:avLst/>
              <a:gdLst>
                <a:gd name="connsiteX0" fmla="*/ 902763 w 1048443"/>
                <a:gd name="connsiteY0" fmla="*/ 0 h 291357"/>
                <a:gd name="connsiteX1" fmla="*/ 147956 w 1048443"/>
                <a:gd name="connsiteY1" fmla="*/ 0 h 291357"/>
                <a:gd name="connsiteX2" fmla="*/ 4469 w 1048443"/>
                <a:gd name="connsiteY2" fmla="*/ 109148 h 291357"/>
                <a:gd name="connsiteX3" fmla="*/ 145685 w 1048443"/>
                <a:gd name="connsiteY3" fmla="*/ 291358 h 291357"/>
                <a:gd name="connsiteX4" fmla="*/ 900477 w 1048443"/>
                <a:gd name="connsiteY4" fmla="*/ 291358 h 291357"/>
                <a:gd name="connsiteX5" fmla="*/ 1043975 w 1048443"/>
                <a:gd name="connsiteY5" fmla="*/ 182220 h 291357"/>
                <a:gd name="connsiteX6" fmla="*/ 902763 w 1048443"/>
                <a:gd name="connsiteY6" fmla="*/ 0 h 291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8443" h="291357">
                  <a:moveTo>
                    <a:pt x="902763" y="0"/>
                  </a:moveTo>
                  <a:lnTo>
                    <a:pt x="147956" y="0"/>
                  </a:lnTo>
                  <a:cubicBezTo>
                    <a:pt x="81033" y="0"/>
                    <a:pt x="20366" y="44144"/>
                    <a:pt x="4469" y="109148"/>
                  </a:cubicBezTo>
                  <a:cubicBezTo>
                    <a:pt x="-19038" y="205219"/>
                    <a:pt x="53437" y="291358"/>
                    <a:pt x="145685" y="291358"/>
                  </a:cubicBezTo>
                  <a:lnTo>
                    <a:pt x="900477" y="291358"/>
                  </a:lnTo>
                  <a:cubicBezTo>
                    <a:pt x="967400" y="291358"/>
                    <a:pt x="1028064" y="247214"/>
                    <a:pt x="1043975" y="182220"/>
                  </a:cubicBezTo>
                  <a:cubicBezTo>
                    <a:pt x="1067482" y="86150"/>
                    <a:pt x="994996" y="0"/>
                    <a:pt x="902763" y="0"/>
                  </a:cubicBezTo>
                  <a:close/>
                </a:path>
              </a:pathLst>
            </a:custGeom>
            <a:grpFill/>
            <a:ln w="360" cap="flat">
              <a:noFill/>
              <a:prstDash val="solid"/>
              <a:miter/>
            </a:ln>
          </p:spPr>
          <p:txBody>
            <a:bodyPr rtlCol="0" anchor="ctr"/>
            <a:lstStyle/>
            <a:p>
              <a:endParaRPr lang="fi-FI" sz="900"/>
            </a:p>
          </p:txBody>
        </p:sp>
        <p:sp>
          <p:nvSpPr>
            <p:cNvPr id="129" name="Vapaamuotoinen: Muoto 128">
              <a:extLst>
                <a:ext uri="{FF2B5EF4-FFF2-40B4-BE49-F238E27FC236}">
                  <a16:creationId xmlns:a16="http://schemas.microsoft.com/office/drawing/2014/main" id="{2C4F177F-BB32-75CE-2C66-33ED16229305}"/>
                </a:ext>
                <a:ext uri="{C183D7F6-B498-43B3-948B-1728B52AA6E4}">
                  <adec:decorative xmlns:adec="http://schemas.microsoft.com/office/drawing/2017/decorative" val="1"/>
                </a:ext>
              </a:extLst>
            </p:cNvPr>
            <p:cNvSpPr/>
            <p:nvPr/>
          </p:nvSpPr>
          <p:spPr>
            <a:xfrm>
              <a:off x="505113" y="1739125"/>
              <a:ext cx="571449" cy="291354"/>
            </a:xfrm>
            <a:custGeom>
              <a:avLst/>
              <a:gdLst>
                <a:gd name="connsiteX0" fmla="*/ 145684 w 571449"/>
                <a:gd name="connsiteY0" fmla="*/ 291354 h 291354"/>
                <a:gd name="connsiteX1" fmla="*/ 423480 w 571449"/>
                <a:gd name="connsiteY1" fmla="*/ 291354 h 291354"/>
                <a:gd name="connsiteX2" fmla="*/ 566981 w 571449"/>
                <a:gd name="connsiteY2" fmla="*/ 182206 h 291354"/>
                <a:gd name="connsiteX3" fmla="*/ 425765 w 571449"/>
                <a:gd name="connsiteY3" fmla="*/ 0 h 291354"/>
                <a:gd name="connsiteX4" fmla="*/ 147970 w 571449"/>
                <a:gd name="connsiteY4" fmla="*/ 0 h 291354"/>
                <a:gd name="connsiteX5" fmla="*/ 4468 w 571449"/>
                <a:gd name="connsiteY5" fmla="*/ 109134 h 291354"/>
                <a:gd name="connsiteX6" fmla="*/ 145684 w 571449"/>
                <a:gd name="connsiteY6" fmla="*/ 291354 h 291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1449" h="291354">
                  <a:moveTo>
                    <a:pt x="145684" y="291354"/>
                  </a:moveTo>
                  <a:lnTo>
                    <a:pt x="423480" y="291354"/>
                  </a:lnTo>
                  <a:cubicBezTo>
                    <a:pt x="490403" y="291354"/>
                    <a:pt x="551070" y="247214"/>
                    <a:pt x="566981" y="182206"/>
                  </a:cubicBezTo>
                  <a:cubicBezTo>
                    <a:pt x="590488" y="86150"/>
                    <a:pt x="517999" y="0"/>
                    <a:pt x="425765" y="0"/>
                  </a:cubicBezTo>
                  <a:lnTo>
                    <a:pt x="147970" y="0"/>
                  </a:lnTo>
                  <a:cubicBezTo>
                    <a:pt x="81043" y="0"/>
                    <a:pt x="20379" y="44140"/>
                    <a:pt x="4468" y="109134"/>
                  </a:cubicBezTo>
                  <a:cubicBezTo>
                    <a:pt x="-19038" y="205205"/>
                    <a:pt x="53451" y="291354"/>
                    <a:pt x="145684" y="291354"/>
                  </a:cubicBezTo>
                  <a:close/>
                </a:path>
              </a:pathLst>
            </a:custGeom>
            <a:grpFill/>
            <a:ln w="360" cap="flat">
              <a:noFill/>
              <a:prstDash val="solid"/>
              <a:miter/>
            </a:ln>
          </p:spPr>
          <p:txBody>
            <a:bodyPr rtlCol="0" anchor="ctr"/>
            <a:lstStyle/>
            <a:p>
              <a:endParaRPr lang="fi-FI" sz="900"/>
            </a:p>
          </p:txBody>
        </p:sp>
        <p:sp>
          <p:nvSpPr>
            <p:cNvPr id="130" name="Vapaamuotoinen: Muoto 129">
              <a:extLst>
                <a:ext uri="{FF2B5EF4-FFF2-40B4-BE49-F238E27FC236}">
                  <a16:creationId xmlns:a16="http://schemas.microsoft.com/office/drawing/2014/main" id="{43AD86D0-86A3-6CE3-E0BB-74F1A06C8FCD}"/>
                </a:ext>
                <a:ext uri="{C183D7F6-B498-43B3-948B-1728B52AA6E4}">
                  <adec:decorative xmlns:adec="http://schemas.microsoft.com/office/drawing/2017/decorative" val="1"/>
                </a:ext>
              </a:extLst>
            </p:cNvPr>
            <p:cNvSpPr/>
            <p:nvPr/>
          </p:nvSpPr>
          <p:spPr>
            <a:xfrm>
              <a:off x="505113" y="2291135"/>
              <a:ext cx="726304" cy="291357"/>
            </a:xfrm>
            <a:custGeom>
              <a:avLst/>
              <a:gdLst>
                <a:gd name="connsiteX0" fmla="*/ 580621 w 726304"/>
                <a:gd name="connsiteY0" fmla="*/ 0 h 291357"/>
                <a:gd name="connsiteX1" fmla="*/ 147970 w 726304"/>
                <a:gd name="connsiteY1" fmla="*/ 0 h 291357"/>
                <a:gd name="connsiteX2" fmla="*/ 4468 w 726304"/>
                <a:gd name="connsiteY2" fmla="*/ 109152 h 291357"/>
                <a:gd name="connsiteX3" fmla="*/ 145684 w 726304"/>
                <a:gd name="connsiteY3" fmla="*/ 291358 h 291357"/>
                <a:gd name="connsiteX4" fmla="*/ 578335 w 726304"/>
                <a:gd name="connsiteY4" fmla="*/ 291358 h 291357"/>
                <a:gd name="connsiteX5" fmla="*/ 721837 w 726304"/>
                <a:gd name="connsiteY5" fmla="*/ 182224 h 291357"/>
                <a:gd name="connsiteX6" fmla="*/ 580621 w 726304"/>
                <a:gd name="connsiteY6" fmla="*/ 0 h 291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26304" h="291357">
                  <a:moveTo>
                    <a:pt x="580621" y="0"/>
                  </a:moveTo>
                  <a:lnTo>
                    <a:pt x="147970" y="0"/>
                  </a:lnTo>
                  <a:cubicBezTo>
                    <a:pt x="81043" y="0"/>
                    <a:pt x="20379" y="44144"/>
                    <a:pt x="4468" y="109152"/>
                  </a:cubicBezTo>
                  <a:cubicBezTo>
                    <a:pt x="-19038" y="205219"/>
                    <a:pt x="53451" y="291358"/>
                    <a:pt x="145684" y="291358"/>
                  </a:cubicBezTo>
                  <a:lnTo>
                    <a:pt x="578335" y="291358"/>
                  </a:lnTo>
                  <a:cubicBezTo>
                    <a:pt x="645259" y="291358"/>
                    <a:pt x="705922" y="247218"/>
                    <a:pt x="721837" y="182224"/>
                  </a:cubicBezTo>
                  <a:cubicBezTo>
                    <a:pt x="745340" y="86153"/>
                    <a:pt x="672855" y="0"/>
                    <a:pt x="580621" y="0"/>
                  </a:cubicBezTo>
                  <a:close/>
                </a:path>
              </a:pathLst>
            </a:custGeom>
            <a:grpFill/>
            <a:ln w="360" cap="flat">
              <a:noFill/>
              <a:prstDash val="solid"/>
              <a:miter/>
            </a:ln>
          </p:spPr>
          <p:txBody>
            <a:bodyPr rtlCol="0" anchor="ctr"/>
            <a:lstStyle/>
            <a:p>
              <a:endParaRPr lang="fi-FI" sz="900"/>
            </a:p>
          </p:txBody>
        </p:sp>
        <p:sp>
          <p:nvSpPr>
            <p:cNvPr id="131" name="Vapaamuotoinen: Muoto 130">
              <a:extLst>
                <a:ext uri="{FF2B5EF4-FFF2-40B4-BE49-F238E27FC236}">
                  <a16:creationId xmlns:a16="http://schemas.microsoft.com/office/drawing/2014/main" id="{7113651F-76EB-2514-5A7E-5F2ED9568979}"/>
                </a:ext>
                <a:ext uri="{C183D7F6-B498-43B3-948B-1728B52AA6E4}">
                  <adec:decorative xmlns:adec="http://schemas.microsoft.com/office/drawing/2017/decorative" val="1"/>
                </a:ext>
              </a:extLst>
            </p:cNvPr>
            <p:cNvSpPr/>
            <p:nvPr/>
          </p:nvSpPr>
          <p:spPr>
            <a:xfrm>
              <a:off x="2813270" y="640131"/>
              <a:ext cx="1028512" cy="291354"/>
            </a:xfrm>
            <a:custGeom>
              <a:avLst/>
              <a:gdLst>
                <a:gd name="connsiteX0" fmla="*/ 884604 w 1028512"/>
                <a:gd name="connsiteY0" fmla="*/ 0 h 291354"/>
                <a:gd name="connsiteX1" fmla="*/ 143909 w 1028512"/>
                <a:gd name="connsiteY1" fmla="*/ 0 h 291354"/>
                <a:gd name="connsiteX2" fmla="*/ 0 w 1028512"/>
                <a:gd name="connsiteY2" fmla="*/ 143904 h 291354"/>
                <a:gd name="connsiteX3" fmla="*/ 0 w 1028512"/>
                <a:gd name="connsiteY3" fmla="*/ 147450 h 291354"/>
                <a:gd name="connsiteX4" fmla="*/ 143909 w 1028512"/>
                <a:gd name="connsiteY4" fmla="*/ 291354 h 291354"/>
                <a:gd name="connsiteX5" fmla="*/ 884604 w 1028512"/>
                <a:gd name="connsiteY5" fmla="*/ 291354 h 291354"/>
                <a:gd name="connsiteX6" fmla="*/ 1028512 w 1028512"/>
                <a:gd name="connsiteY6" fmla="*/ 147450 h 291354"/>
                <a:gd name="connsiteX7" fmla="*/ 1028512 w 1028512"/>
                <a:gd name="connsiteY7" fmla="*/ 143904 h 291354"/>
                <a:gd name="connsiteX8" fmla="*/ 884604 w 1028512"/>
                <a:gd name="connsiteY8" fmla="*/ 0 h 291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28512" h="291354">
                  <a:moveTo>
                    <a:pt x="884604" y="0"/>
                  </a:moveTo>
                  <a:lnTo>
                    <a:pt x="143909" y="0"/>
                  </a:lnTo>
                  <a:cubicBezTo>
                    <a:pt x="64436" y="0"/>
                    <a:pt x="0" y="64436"/>
                    <a:pt x="0" y="143904"/>
                  </a:cubicBezTo>
                  <a:lnTo>
                    <a:pt x="0" y="147450"/>
                  </a:lnTo>
                  <a:cubicBezTo>
                    <a:pt x="0" y="226933"/>
                    <a:pt x="64436" y="291354"/>
                    <a:pt x="143909" y="291354"/>
                  </a:cubicBezTo>
                  <a:lnTo>
                    <a:pt x="884604" y="291354"/>
                  </a:lnTo>
                  <a:cubicBezTo>
                    <a:pt x="964087" y="291354"/>
                    <a:pt x="1028512" y="226933"/>
                    <a:pt x="1028512" y="147450"/>
                  </a:cubicBezTo>
                  <a:lnTo>
                    <a:pt x="1028512" y="143904"/>
                  </a:lnTo>
                  <a:cubicBezTo>
                    <a:pt x="1028512" y="64436"/>
                    <a:pt x="964087" y="0"/>
                    <a:pt x="884604" y="0"/>
                  </a:cubicBezTo>
                  <a:close/>
                </a:path>
              </a:pathLst>
            </a:custGeom>
            <a:grpFill/>
            <a:ln w="360" cap="flat">
              <a:noFill/>
              <a:prstDash val="solid"/>
              <a:miter/>
            </a:ln>
          </p:spPr>
          <p:txBody>
            <a:bodyPr rtlCol="0" anchor="ctr"/>
            <a:lstStyle/>
            <a:p>
              <a:endParaRPr lang="fi-FI" sz="900"/>
            </a:p>
          </p:txBody>
        </p:sp>
        <p:sp>
          <p:nvSpPr>
            <p:cNvPr id="132" name="Vapaamuotoinen: Muoto 131">
              <a:extLst>
                <a:ext uri="{FF2B5EF4-FFF2-40B4-BE49-F238E27FC236}">
                  <a16:creationId xmlns:a16="http://schemas.microsoft.com/office/drawing/2014/main" id="{D3D6DCF7-49F3-1919-8A6C-76ACFC8CA850}"/>
                </a:ext>
                <a:ext uri="{C183D7F6-B498-43B3-948B-1728B52AA6E4}">
                  <adec:decorative xmlns:adec="http://schemas.microsoft.com/office/drawing/2017/decorative" val="1"/>
                </a:ext>
              </a:extLst>
            </p:cNvPr>
            <p:cNvSpPr/>
            <p:nvPr/>
          </p:nvSpPr>
          <p:spPr>
            <a:xfrm>
              <a:off x="1796326" y="1186827"/>
              <a:ext cx="906265" cy="291357"/>
            </a:xfrm>
            <a:custGeom>
              <a:avLst/>
              <a:gdLst>
                <a:gd name="connsiteX0" fmla="*/ 760581 w 906265"/>
                <a:gd name="connsiteY0" fmla="*/ 0 h 291357"/>
                <a:gd name="connsiteX1" fmla="*/ 147970 w 906265"/>
                <a:gd name="connsiteY1" fmla="*/ 0 h 291357"/>
                <a:gd name="connsiteX2" fmla="*/ 4468 w 906265"/>
                <a:gd name="connsiteY2" fmla="*/ 109148 h 291357"/>
                <a:gd name="connsiteX3" fmla="*/ 145684 w 906265"/>
                <a:gd name="connsiteY3" fmla="*/ 291358 h 291357"/>
                <a:gd name="connsiteX4" fmla="*/ 758296 w 906265"/>
                <a:gd name="connsiteY4" fmla="*/ 291358 h 291357"/>
                <a:gd name="connsiteX5" fmla="*/ 901797 w 906265"/>
                <a:gd name="connsiteY5" fmla="*/ 182220 h 291357"/>
                <a:gd name="connsiteX6" fmla="*/ 760581 w 906265"/>
                <a:gd name="connsiteY6" fmla="*/ 0 h 291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6265" h="291357">
                  <a:moveTo>
                    <a:pt x="760581" y="0"/>
                  </a:moveTo>
                  <a:lnTo>
                    <a:pt x="147970" y="0"/>
                  </a:lnTo>
                  <a:cubicBezTo>
                    <a:pt x="81047" y="0"/>
                    <a:pt x="20379" y="44140"/>
                    <a:pt x="4468" y="109148"/>
                  </a:cubicBezTo>
                  <a:cubicBezTo>
                    <a:pt x="-19038" y="205219"/>
                    <a:pt x="53451" y="291358"/>
                    <a:pt x="145684" y="291358"/>
                  </a:cubicBezTo>
                  <a:lnTo>
                    <a:pt x="758296" y="291358"/>
                  </a:lnTo>
                  <a:cubicBezTo>
                    <a:pt x="825219" y="291358"/>
                    <a:pt x="885886" y="247214"/>
                    <a:pt x="901797" y="182220"/>
                  </a:cubicBezTo>
                  <a:cubicBezTo>
                    <a:pt x="925304" y="86150"/>
                    <a:pt x="852815" y="0"/>
                    <a:pt x="760581" y="0"/>
                  </a:cubicBezTo>
                  <a:close/>
                </a:path>
              </a:pathLst>
            </a:custGeom>
            <a:grpFill/>
            <a:ln w="360" cap="flat">
              <a:noFill/>
              <a:prstDash val="solid"/>
              <a:miter/>
            </a:ln>
          </p:spPr>
          <p:txBody>
            <a:bodyPr rtlCol="0" anchor="ctr"/>
            <a:lstStyle/>
            <a:p>
              <a:endParaRPr lang="fi-FI" sz="900"/>
            </a:p>
          </p:txBody>
        </p:sp>
        <p:sp>
          <p:nvSpPr>
            <p:cNvPr id="133" name="Vapaamuotoinen: Muoto 132">
              <a:extLst>
                <a:ext uri="{FF2B5EF4-FFF2-40B4-BE49-F238E27FC236}">
                  <a16:creationId xmlns:a16="http://schemas.microsoft.com/office/drawing/2014/main" id="{1210A860-4E9E-3E92-373D-732E1091A72C}"/>
                </a:ext>
                <a:ext uri="{C183D7F6-B498-43B3-948B-1728B52AA6E4}">
                  <adec:decorative xmlns:adec="http://schemas.microsoft.com/office/drawing/2017/decorative" val="1"/>
                </a:ext>
              </a:extLst>
            </p:cNvPr>
            <p:cNvSpPr/>
            <p:nvPr/>
          </p:nvSpPr>
          <p:spPr>
            <a:xfrm>
              <a:off x="2048909" y="1737480"/>
              <a:ext cx="1509055" cy="291357"/>
            </a:xfrm>
            <a:custGeom>
              <a:avLst/>
              <a:gdLst>
                <a:gd name="connsiteX0" fmla="*/ 145680 w 1509055"/>
                <a:gd name="connsiteY0" fmla="*/ 291358 h 291357"/>
                <a:gd name="connsiteX1" fmla="*/ 1361100 w 1509055"/>
                <a:gd name="connsiteY1" fmla="*/ 291358 h 291357"/>
                <a:gd name="connsiteX2" fmla="*/ 1504587 w 1509055"/>
                <a:gd name="connsiteY2" fmla="*/ 182209 h 291357"/>
                <a:gd name="connsiteX3" fmla="*/ 1363372 w 1509055"/>
                <a:gd name="connsiteY3" fmla="*/ 0 h 291357"/>
                <a:gd name="connsiteX4" fmla="*/ 147966 w 1509055"/>
                <a:gd name="connsiteY4" fmla="*/ 0 h 291357"/>
                <a:gd name="connsiteX5" fmla="*/ 4464 w 1509055"/>
                <a:gd name="connsiteY5" fmla="*/ 109138 h 291357"/>
                <a:gd name="connsiteX6" fmla="*/ 145680 w 1509055"/>
                <a:gd name="connsiteY6" fmla="*/ 291358 h 291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09055" h="291357">
                  <a:moveTo>
                    <a:pt x="145680" y="291358"/>
                  </a:moveTo>
                  <a:lnTo>
                    <a:pt x="1361100" y="291358"/>
                  </a:lnTo>
                  <a:cubicBezTo>
                    <a:pt x="1428013" y="291358"/>
                    <a:pt x="1488676" y="247217"/>
                    <a:pt x="1504587" y="182209"/>
                  </a:cubicBezTo>
                  <a:cubicBezTo>
                    <a:pt x="1528094" y="86139"/>
                    <a:pt x="1455609" y="0"/>
                    <a:pt x="1363372" y="0"/>
                  </a:cubicBezTo>
                  <a:lnTo>
                    <a:pt x="147966" y="0"/>
                  </a:lnTo>
                  <a:cubicBezTo>
                    <a:pt x="81042" y="0"/>
                    <a:pt x="20379" y="44144"/>
                    <a:pt x="4464" y="109138"/>
                  </a:cubicBezTo>
                  <a:cubicBezTo>
                    <a:pt x="-19028" y="205208"/>
                    <a:pt x="53446" y="291358"/>
                    <a:pt x="145680" y="291358"/>
                  </a:cubicBezTo>
                  <a:close/>
                </a:path>
              </a:pathLst>
            </a:custGeom>
            <a:grpFill/>
            <a:ln w="360" cap="flat">
              <a:noFill/>
              <a:prstDash val="solid"/>
              <a:miter/>
            </a:ln>
          </p:spPr>
          <p:txBody>
            <a:bodyPr rtlCol="0" anchor="ctr"/>
            <a:lstStyle/>
            <a:p>
              <a:endParaRPr lang="fi-FI" sz="900"/>
            </a:p>
          </p:txBody>
        </p:sp>
        <p:sp>
          <p:nvSpPr>
            <p:cNvPr id="134" name="Vapaamuotoinen: Muoto 133">
              <a:extLst>
                <a:ext uri="{FF2B5EF4-FFF2-40B4-BE49-F238E27FC236}">
                  <a16:creationId xmlns:a16="http://schemas.microsoft.com/office/drawing/2014/main" id="{F238E293-7021-B746-0237-2C4942ED32E6}"/>
                </a:ext>
                <a:ext uri="{C183D7F6-B498-43B3-948B-1728B52AA6E4}">
                  <adec:decorative xmlns:adec="http://schemas.microsoft.com/office/drawing/2017/decorative" val="1"/>
                </a:ext>
              </a:extLst>
            </p:cNvPr>
            <p:cNvSpPr/>
            <p:nvPr/>
          </p:nvSpPr>
          <p:spPr>
            <a:xfrm>
              <a:off x="1411826" y="2291135"/>
              <a:ext cx="1122580" cy="291357"/>
            </a:xfrm>
            <a:custGeom>
              <a:avLst/>
              <a:gdLst>
                <a:gd name="connsiteX0" fmla="*/ 976900 w 1122580"/>
                <a:gd name="connsiteY0" fmla="*/ 0 h 291357"/>
                <a:gd name="connsiteX1" fmla="*/ 147956 w 1122580"/>
                <a:gd name="connsiteY1" fmla="*/ 0 h 291357"/>
                <a:gd name="connsiteX2" fmla="*/ 4469 w 1122580"/>
                <a:gd name="connsiteY2" fmla="*/ 109152 h 291357"/>
                <a:gd name="connsiteX3" fmla="*/ 145671 w 1122580"/>
                <a:gd name="connsiteY3" fmla="*/ 291358 h 291357"/>
                <a:gd name="connsiteX4" fmla="*/ 974614 w 1122580"/>
                <a:gd name="connsiteY4" fmla="*/ 291358 h 291357"/>
                <a:gd name="connsiteX5" fmla="*/ 1118116 w 1122580"/>
                <a:gd name="connsiteY5" fmla="*/ 182224 h 291357"/>
                <a:gd name="connsiteX6" fmla="*/ 976900 w 1122580"/>
                <a:gd name="connsiteY6" fmla="*/ 0 h 291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22580" h="291357">
                  <a:moveTo>
                    <a:pt x="976900" y="0"/>
                  </a:moveTo>
                  <a:lnTo>
                    <a:pt x="147956" y="0"/>
                  </a:lnTo>
                  <a:cubicBezTo>
                    <a:pt x="81047" y="0"/>
                    <a:pt x="20369" y="44144"/>
                    <a:pt x="4469" y="109152"/>
                  </a:cubicBezTo>
                  <a:cubicBezTo>
                    <a:pt x="-19038" y="205219"/>
                    <a:pt x="53437" y="291358"/>
                    <a:pt x="145671" y="291358"/>
                  </a:cubicBezTo>
                  <a:lnTo>
                    <a:pt x="974614" y="291358"/>
                  </a:lnTo>
                  <a:cubicBezTo>
                    <a:pt x="1041541" y="291358"/>
                    <a:pt x="1102205" y="247218"/>
                    <a:pt x="1118116" y="182224"/>
                  </a:cubicBezTo>
                  <a:cubicBezTo>
                    <a:pt x="1141608" y="86153"/>
                    <a:pt x="1069134" y="0"/>
                    <a:pt x="976900" y="0"/>
                  </a:cubicBezTo>
                  <a:close/>
                </a:path>
              </a:pathLst>
            </a:custGeom>
            <a:grpFill/>
            <a:ln w="360" cap="flat">
              <a:noFill/>
              <a:prstDash val="solid"/>
              <a:miter/>
            </a:ln>
          </p:spPr>
          <p:txBody>
            <a:bodyPr rtlCol="0" anchor="ctr"/>
            <a:lstStyle/>
            <a:p>
              <a:endParaRPr lang="fi-FI" sz="900"/>
            </a:p>
          </p:txBody>
        </p:sp>
        <p:sp>
          <p:nvSpPr>
            <p:cNvPr id="135" name="Vapaamuotoinen: Muoto 134">
              <a:extLst>
                <a:ext uri="{FF2B5EF4-FFF2-40B4-BE49-F238E27FC236}">
                  <a16:creationId xmlns:a16="http://schemas.microsoft.com/office/drawing/2014/main" id="{C27DDD15-E2A2-4BF5-6BDB-F1DE336E7D1D}"/>
                </a:ext>
                <a:ext uri="{C183D7F6-B498-43B3-948B-1728B52AA6E4}">
                  <adec:decorative xmlns:adec="http://schemas.microsoft.com/office/drawing/2017/decorative" val="1"/>
                </a:ext>
              </a:extLst>
            </p:cNvPr>
            <p:cNvSpPr/>
            <p:nvPr/>
          </p:nvSpPr>
          <p:spPr>
            <a:xfrm>
              <a:off x="6049284" y="640131"/>
              <a:ext cx="901645" cy="291354"/>
            </a:xfrm>
            <a:custGeom>
              <a:avLst/>
              <a:gdLst>
                <a:gd name="connsiteX0" fmla="*/ 757736 w 901645"/>
                <a:gd name="connsiteY0" fmla="*/ 0 h 291354"/>
                <a:gd name="connsiteX1" fmla="*/ 143908 w 901645"/>
                <a:gd name="connsiteY1" fmla="*/ 0 h 291354"/>
                <a:gd name="connsiteX2" fmla="*/ 0 w 901645"/>
                <a:gd name="connsiteY2" fmla="*/ 143904 h 291354"/>
                <a:gd name="connsiteX3" fmla="*/ 0 w 901645"/>
                <a:gd name="connsiteY3" fmla="*/ 147450 h 291354"/>
                <a:gd name="connsiteX4" fmla="*/ 143908 w 901645"/>
                <a:gd name="connsiteY4" fmla="*/ 291354 h 291354"/>
                <a:gd name="connsiteX5" fmla="*/ 757736 w 901645"/>
                <a:gd name="connsiteY5" fmla="*/ 291354 h 291354"/>
                <a:gd name="connsiteX6" fmla="*/ 901645 w 901645"/>
                <a:gd name="connsiteY6" fmla="*/ 147450 h 291354"/>
                <a:gd name="connsiteX7" fmla="*/ 901645 w 901645"/>
                <a:gd name="connsiteY7" fmla="*/ 143904 h 291354"/>
                <a:gd name="connsiteX8" fmla="*/ 757736 w 901645"/>
                <a:gd name="connsiteY8" fmla="*/ 0 h 291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01645" h="291354">
                  <a:moveTo>
                    <a:pt x="757736" y="0"/>
                  </a:moveTo>
                  <a:lnTo>
                    <a:pt x="143908" y="0"/>
                  </a:lnTo>
                  <a:cubicBezTo>
                    <a:pt x="64421" y="0"/>
                    <a:pt x="0" y="64436"/>
                    <a:pt x="0" y="143904"/>
                  </a:cubicBezTo>
                  <a:lnTo>
                    <a:pt x="0" y="147450"/>
                  </a:lnTo>
                  <a:cubicBezTo>
                    <a:pt x="0" y="226933"/>
                    <a:pt x="64421" y="291354"/>
                    <a:pt x="143908" y="291354"/>
                  </a:cubicBezTo>
                  <a:lnTo>
                    <a:pt x="757736" y="291354"/>
                  </a:lnTo>
                  <a:cubicBezTo>
                    <a:pt x="837223" y="291354"/>
                    <a:pt x="901645" y="226933"/>
                    <a:pt x="901645" y="147450"/>
                  </a:cubicBezTo>
                  <a:lnTo>
                    <a:pt x="901645" y="143904"/>
                  </a:lnTo>
                  <a:cubicBezTo>
                    <a:pt x="901645" y="64436"/>
                    <a:pt x="837223" y="0"/>
                    <a:pt x="757736" y="0"/>
                  </a:cubicBezTo>
                  <a:close/>
                </a:path>
              </a:pathLst>
            </a:custGeom>
            <a:grpFill/>
            <a:ln w="360" cap="flat">
              <a:noFill/>
              <a:prstDash val="solid"/>
              <a:miter/>
            </a:ln>
          </p:spPr>
          <p:txBody>
            <a:bodyPr rtlCol="0" anchor="ctr"/>
            <a:lstStyle/>
            <a:p>
              <a:endParaRPr lang="fi-FI" sz="900"/>
            </a:p>
          </p:txBody>
        </p:sp>
        <p:sp>
          <p:nvSpPr>
            <p:cNvPr id="136" name="Vapaamuotoinen: Muoto 135">
              <a:extLst>
                <a:ext uri="{FF2B5EF4-FFF2-40B4-BE49-F238E27FC236}">
                  <a16:creationId xmlns:a16="http://schemas.microsoft.com/office/drawing/2014/main" id="{F52F31C1-B585-34A4-DF97-3A0B9FD27E1F}"/>
                </a:ext>
                <a:ext uri="{C183D7F6-B498-43B3-948B-1728B52AA6E4}">
                  <adec:decorative xmlns:adec="http://schemas.microsoft.com/office/drawing/2017/decorative" val="1"/>
                </a:ext>
              </a:extLst>
            </p:cNvPr>
            <p:cNvSpPr/>
            <p:nvPr/>
          </p:nvSpPr>
          <p:spPr>
            <a:xfrm>
              <a:off x="4357943" y="640131"/>
              <a:ext cx="917198" cy="291354"/>
            </a:xfrm>
            <a:custGeom>
              <a:avLst/>
              <a:gdLst>
                <a:gd name="connsiteX0" fmla="*/ 771514 w 917198"/>
                <a:gd name="connsiteY0" fmla="*/ 0 h 291354"/>
                <a:gd name="connsiteX1" fmla="*/ 147970 w 917198"/>
                <a:gd name="connsiteY1" fmla="*/ 0 h 291354"/>
                <a:gd name="connsiteX2" fmla="*/ 4468 w 917198"/>
                <a:gd name="connsiteY2" fmla="*/ 109148 h 291354"/>
                <a:gd name="connsiteX3" fmla="*/ 145684 w 917198"/>
                <a:gd name="connsiteY3" fmla="*/ 291354 h 291354"/>
                <a:gd name="connsiteX4" fmla="*/ 769242 w 917198"/>
                <a:gd name="connsiteY4" fmla="*/ 291354 h 291354"/>
                <a:gd name="connsiteX5" fmla="*/ 912730 w 917198"/>
                <a:gd name="connsiteY5" fmla="*/ 182220 h 291354"/>
                <a:gd name="connsiteX6" fmla="*/ 771514 w 917198"/>
                <a:gd name="connsiteY6" fmla="*/ 0 h 291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7198" h="291354">
                  <a:moveTo>
                    <a:pt x="771514" y="0"/>
                  </a:moveTo>
                  <a:lnTo>
                    <a:pt x="147970" y="0"/>
                  </a:lnTo>
                  <a:cubicBezTo>
                    <a:pt x="81043" y="0"/>
                    <a:pt x="20379" y="44140"/>
                    <a:pt x="4468" y="109148"/>
                  </a:cubicBezTo>
                  <a:cubicBezTo>
                    <a:pt x="-19038" y="205215"/>
                    <a:pt x="53451" y="291354"/>
                    <a:pt x="145684" y="291354"/>
                  </a:cubicBezTo>
                  <a:lnTo>
                    <a:pt x="769242" y="291354"/>
                  </a:lnTo>
                  <a:cubicBezTo>
                    <a:pt x="836155" y="291354"/>
                    <a:pt x="896819" y="247214"/>
                    <a:pt x="912730" y="182220"/>
                  </a:cubicBezTo>
                  <a:cubicBezTo>
                    <a:pt x="936236" y="86150"/>
                    <a:pt x="863762" y="0"/>
                    <a:pt x="771514" y="0"/>
                  </a:cubicBezTo>
                  <a:close/>
                </a:path>
              </a:pathLst>
            </a:custGeom>
            <a:grpFill/>
            <a:ln w="360" cap="flat">
              <a:noFill/>
              <a:prstDash val="solid"/>
              <a:miter/>
            </a:ln>
          </p:spPr>
          <p:txBody>
            <a:bodyPr rtlCol="0" anchor="ctr"/>
            <a:lstStyle/>
            <a:p>
              <a:endParaRPr lang="fi-FI" sz="900"/>
            </a:p>
          </p:txBody>
        </p:sp>
        <p:sp>
          <p:nvSpPr>
            <p:cNvPr id="137" name="Vapaamuotoinen: Muoto 136">
              <a:extLst>
                <a:ext uri="{FF2B5EF4-FFF2-40B4-BE49-F238E27FC236}">
                  <a16:creationId xmlns:a16="http://schemas.microsoft.com/office/drawing/2014/main" id="{836E6200-B08E-FDB0-D1C0-1A6A382E3331}"/>
                </a:ext>
                <a:ext uri="{C183D7F6-B498-43B3-948B-1728B52AA6E4}">
                  <adec:decorative xmlns:adec="http://schemas.microsoft.com/office/drawing/2017/decorative" val="1"/>
                </a:ext>
              </a:extLst>
            </p:cNvPr>
            <p:cNvSpPr/>
            <p:nvPr/>
          </p:nvSpPr>
          <p:spPr>
            <a:xfrm>
              <a:off x="3513930" y="1186827"/>
              <a:ext cx="1286215" cy="291357"/>
            </a:xfrm>
            <a:custGeom>
              <a:avLst/>
              <a:gdLst>
                <a:gd name="connsiteX0" fmla="*/ 1140532 w 1286215"/>
                <a:gd name="connsiteY0" fmla="*/ 0 h 291357"/>
                <a:gd name="connsiteX1" fmla="*/ 147960 w 1286215"/>
                <a:gd name="connsiteY1" fmla="*/ 0 h 291357"/>
                <a:gd name="connsiteX2" fmla="*/ 4469 w 1286215"/>
                <a:gd name="connsiteY2" fmla="*/ 109148 h 291357"/>
                <a:gd name="connsiteX3" fmla="*/ 145674 w 1286215"/>
                <a:gd name="connsiteY3" fmla="*/ 291358 h 291357"/>
                <a:gd name="connsiteX4" fmla="*/ 1138246 w 1286215"/>
                <a:gd name="connsiteY4" fmla="*/ 291358 h 291357"/>
                <a:gd name="connsiteX5" fmla="*/ 1281748 w 1286215"/>
                <a:gd name="connsiteY5" fmla="*/ 182220 h 291357"/>
                <a:gd name="connsiteX6" fmla="*/ 1140532 w 1286215"/>
                <a:gd name="connsiteY6" fmla="*/ 0 h 291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86215" h="291357">
                  <a:moveTo>
                    <a:pt x="1140532" y="0"/>
                  </a:moveTo>
                  <a:lnTo>
                    <a:pt x="147960" y="0"/>
                  </a:lnTo>
                  <a:cubicBezTo>
                    <a:pt x="81033" y="0"/>
                    <a:pt x="20369" y="44140"/>
                    <a:pt x="4469" y="109148"/>
                  </a:cubicBezTo>
                  <a:cubicBezTo>
                    <a:pt x="-19038" y="205219"/>
                    <a:pt x="53437" y="291358"/>
                    <a:pt x="145674" y="291358"/>
                  </a:cubicBezTo>
                  <a:lnTo>
                    <a:pt x="1138246" y="291358"/>
                  </a:lnTo>
                  <a:cubicBezTo>
                    <a:pt x="1205170" y="291358"/>
                    <a:pt x="1265833" y="247214"/>
                    <a:pt x="1281748" y="182220"/>
                  </a:cubicBezTo>
                  <a:cubicBezTo>
                    <a:pt x="1305251" y="86150"/>
                    <a:pt x="1232765" y="0"/>
                    <a:pt x="1140532" y="0"/>
                  </a:cubicBezTo>
                  <a:close/>
                </a:path>
              </a:pathLst>
            </a:custGeom>
            <a:grpFill/>
            <a:ln w="360" cap="flat">
              <a:noFill/>
              <a:prstDash val="solid"/>
              <a:miter/>
            </a:ln>
          </p:spPr>
          <p:txBody>
            <a:bodyPr rtlCol="0" anchor="ctr"/>
            <a:lstStyle/>
            <a:p>
              <a:endParaRPr lang="fi-FI" sz="900"/>
            </a:p>
          </p:txBody>
        </p:sp>
        <p:sp>
          <p:nvSpPr>
            <p:cNvPr id="138" name="Vapaamuotoinen: Muoto 137">
              <a:extLst>
                <a:ext uri="{FF2B5EF4-FFF2-40B4-BE49-F238E27FC236}">
                  <a16:creationId xmlns:a16="http://schemas.microsoft.com/office/drawing/2014/main" id="{495A72F6-E8AC-C5B5-8B61-7BFAC4EC2BB7}"/>
                </a:ext>
                <a:ext uri="{C183D7F6-B498-43B3-948B-1728B52AA6E4}">
                  <adec:decorative xmlns:adec="http://schemas.microsoft.com/office/drawing/2017/decorative" val="1"/>
                </a:ext>
              </a:extLst>
            </p:cNvPr>
            <p:cNvSpPr/>
            <p:nvPr/>
          </p:nvSpPr>
          <p:spPr>
            <a:xfrm>
              <a:off x="4012741" y="1737480"/>
              <a:ext cx="987074" cy="291357"/>
            </a:xfrm>
            <a:custGeom>
              <a:avLst/>
              <a:gdLst>
                <a:gd name="connsiteX0" fmla="*/ 145681 w 987074"/>
                <a:gd name="connsiteY0" fmla="*/ 291358 h 291357"/>
                <a:gd name="connsiteX1" fmla="*/ 839108 w 987074"/>
                <a:gd name="connsiteY1" fmla="*/ 291358 h 291357"/>
                <a:gd name="connsiteX2" fmla="*/ 982609 w 987074"/>
                <a:gd name="connsiteY2" fmla="*/ 182209 h 291357"/>
                <a:gd name="connsiteX3" fmla="*/ 841393 w 987074"/>
                <a:gd name="connsiteY3" fmla="*/ 0 h 291357"/>
                <a:gd name="connsiteX4" fmla="*/ 147967 w 987074"/>
                <a:gd name="connsiteY4" fmla="*/ 0 h 291357"/>
                <a:gd name="connsiteX5" fmla="*/ 4465 w 987074"/>
                <a:gd name="connsiteY5" fmla="*/ 109138 h 291357"/>
                <a:gd name="connsiteX6" fmla="*/ 145681 w 987074"/>
                <a:gd name="connsiteY6" fmla="*/ 291358 h 291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87074" h="291357">
                  <a:moveTo>
                    <a:pt x="145681" y="291358"/>
                  </a:moveTo>
                  <a:lnTo>
                    <a:pt x="839108" y="291358"/>
                  </a:lnTo>
                  <a:cubicBezTo>
                    <a:pt x="906035" y="291358"/>
                    <a:pt x="966698" y="247217"/>
                    <a:pt x="982609" y="182209"/>
                  </a:cubicBezTo>
                  <a:cubicBezTo>
                    <a:pt x="1006105" y="86139"/>
                    <a:pt x="933631" y="0"/>
                    <a:pt x="841393" y="0"/>
                  </a:cubicBezTo>
                  <a:lnTo>
                    <a:pt x="147967" y="0"/>
                  </a:lnTo>
                  <a:cubicBezTo>
                    <a:pt x="81040" y="0"/>
                    <a:pt x="20377" y="44144"/>
                    <a:pt x="4465" y="109138"/>
                  </a:cubicBezTo>
                  <a:cubicBezTo>
                    <a:pt x="-19031" y="205208"/>
                    <a:pt x="53444" y="291358"/>
                    <a:pt x="145681" y="291358"/>
                  </a:cubicBezTo>
                  <a:close/>
                </a:path>
              </a:pathLst>
            </a:custGeom>
            <a:grpFill/>
            <a:ln w="360" cap="flat">
              <a:noFill/>
              <a:prstDash val="solid"/>
              <a:miter/>
            </a:ln>
          </p:spPr>
          <p:txBody>
            <a:bodyPr rtlCol="0" anchor="ctr"/>
            <a:lstStyle/>
            <a:p>
              <a:endParaRPr lang="fi-FI" sz="900"/>
            </a:p>
          </p:txBody>
        </p:sp>
        <p:sp>
          <p:nvSpPr>
            <p:cNvPr id="139" name="Vapaamuotoinen: Muoto 138">
              <a:extLst>
                <a:ext uri="{FF2B5EF4-FFF2-40B4-BE49-F238E27FC236}">
                  <a16:creationId xmlns:a16="http://schemas.microsoft.com/office/drawing/2014/main" id="{06EAC371-FE62-155B-620F-D1BA1C328BC9}"/>
                </a:ext>
                <a:ext uri="{C183D7F6-B498-43B3-948B-1728B52AA6E4}">
                  <adec:decorative xmlns:adec="http://schemas.microsoft.com/office/drawing/2017/decorative" val="1"/>
                </a:ext>
              </a:extLst>
            </p:cNvPr>
            <p:cNvSpPr/>
            <p:nvPr/>
          </p:nvSpPr>
          <p:spPr>
            <a:xfrm>
              <a:off x="4795842" y="2291135"/>
              <a:ext cx="726301" cy="291357"/>
            </a:xfrm>
            <a:custGeom>
              <a:avLst/>
              <a:gdLst>
                <a:gd name="connsiteX0" fmla="*/ 580621 w 726301"/>
                <a:gd name="connsiteY0" fmla="*/ 0 h 291357"/>
                <a:gd name="connsiteX1" fmla="*/ 147960 w 726301"/>
                <a:gd name="connsiteY1" fmla="*/ 0 h 291357"/>
                <a:gd name="connsiteX2" fmla="*/ 4469 w 726301"/>
                <a:gd name="connsiteY2" fmla="*/ 109152 h 291357"/>
                <a:gd name="connsiteX3" fmla="*/ 145674 w 726301"/>
                <a:gd name="connsiteY3" fmla="*/ 291358 h 291357"/>
                <a:gd name="connsiteX4" fmla="*/ 578336 w 726301"/>
                <a:gd name="connsiteY4" fmla="*/ 291358 h 291357"/>
                <a:gd name="connsiteX5" fmla="*/ 721837 w 726301"/>
                <a:gd name="connsiteY5" fmla="*/ 182224 h 291357"/>
                <a:gd name="connsiteX6" fmla="*/ 580621 w 726301"/>
                <a:gd name="connsiteY6" fmla="*/ 0 h 291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26301" h="291357">
                  <a:moveTo>
                    <a:pt x="580621" y="0"/>
                  </a:moveTo>
                  <a:lnTo>
                    <a:pt x="147960" y="0"/>
                  </a:lnTo>
                  <a:cubicBezTo>
                    <a:pt x="81033" y="0"/>
                    <a:pt x="20369" y="44144"/>
                    <a:pt x="4469" y="109152"/>
                  </a:cubicBezTo>
                  <a:cubicBezTo>
                    <a:pt x="-19038" y="205219"/>
                    <a:pt x="53437" y="291358"/>
                    <a:pt x="145674" y="291358"/>
                  </a:cubicBezTo>
                  <a:lnTo>
                    <a:pt x="578336" y="291358"/>
                  </a:lnTo>
                  <a:cubicBezTo>
                    <a:pt x="645259" y="291358"/>
                    <a:pt x="705923" y="247218"/>
                    <a:pt x="721837" y="182224"/>
                  </a:cubicBezTo>
                  <a:cubicBezTo>
                    <a:pt x="745330" y="86153"/>
                    <a:pt x="672855" y="0"/>
                    <a:pt x="580621" y="0"/>
                  </a:cubicBezTo>
                  <a:close/>
                </a:path>
              </a:pathLst>
            </a:custGeom>
            <a:grpFill/>
            <a:ln w="360" cap="flat">
              <a:noFill/>
              <a:prstDash val="solid"/>
              <a:miter/>
            </a:ln>
          </p:spPr>
          <p:txBody>
            <a:bodyPr rtlCol="0" anchor="ctr"/>
            <a:lstStyle/>
            <a:p>
              <a:endParaRPr lang="fi-FI" sz="900"/>
            </a:p>
          </p:txBody>
        </p:sp>
        <p:sp>
          <p:nvSpPr>
            <p:cNvPr id="140" name="Vapaamuotoinen: Muoto 139">
              <a:extLst>
                <a:ext uri="{FF2B5EF4-FFF2-40B4-BE49-F238E27FC236}">
                  <a16:creationId xmlns:a16="http://schemas.microsoft.com/office/drawing/2014/main" id="{2BCF9043-DD08-245B-7971-C5181B98406E}"/>
                </a:ext>
                <a:ext uri="{C183D7F6-B498-43B3-948B-1728B52AA6E4}">
                  <adec:decorative xmlns:adec="http://schemas.microsoft.com/office/drawing/2017/decorative" val="1"/>
                </a:ext>
              </a:extLst>
            </p:cNvPr>
            <p:cNvSpPr/>
            <p:nvPr/>
          </p:nvSpPr>
          <p:spPr>
            <a:xfrm>
              <a:off x="3211499" y="2291138"/>
              <a:ext cx="571446" cy="291357"/>
            </a:xfrm>
            <a:custGeom>
              <a:avLst/>
              <a:gdLst>
                <a:gd name="connsiteX0" fmla="*/ 145680 w 571446"/>
                <a:gd name="connsiteY0" fmla="*/ 291358 h 291357"/>
                <a:gd name="connsiteX1" fmla="*/ 423475 w 571446"/>
                <a:gd name="connsiteY1" fmla="*/ 291358 h 291357"/>
                <a:gd name="connsiteX2" fmla="*/ 566977 w 571446"/>
                <a:gd name="connsiteY2" fmla="*/ 182209 h 291357"/>
                <a:gd name="connsiteX3" fmla="*/ 425761 w 571446"/>
                <a:gd name="connsiteY3" fmla="*/ 0 h 291357"/>
                <a:gd name="connsiteX4" fmla="*/ 147966 w 571446"/>
                <a:gd name="connsiteY4" fmla="*/ 0 h 291357"/>
                <a:gd name="connsiteX5" fmla="*/ 4464 w 571446"/>
                <a:gd name="connsiteY5" fmla="*/ 109138 h 291357"/>
                <a:gd name="connsiteX6" fmla="*/ 145680 w 571446"/>
                <a:gd name="connsiteY6" fmla="*/ 291358 h 291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1446" h="291357">
                  <a:moveTo>
                    <a:pt x="145680" y="291358"/>
                  </a:moveTo>
                  <a:lnTo>
                    <a:pt x="423475" y="291358"/>
                  </a:lnTo>
                  <a:cubicBezTo>
                    <a:pt x="490413" y="291358"/>
                    <a:pt x="551077" y="247214"/>
                    <a:pt x="566977" y="182209"/>
                  </a:cubicBezTo>
                  <a:cubicBezTo>
                    <a:pt x="590484" y="86139"/>
                    <a:pt x="518009" y="0"/>
                    <a:pt x="425761" y="0"/>
                  </a:cubicBezTo>
                  <a:lnTo>
                    <a:pt x="147966" y="0"/>
                  </a:lnTo>
                  <a:cubicBezTo>
                    <a:pt x="81042" y="0"/>
                    <a:pt x="20375" y="44144"/>
                    <a:pt x="4464" y="109138"/>
                  </a:cubicBezTo>
                  <a:cubicBezTo>
                    <a:pt x="-19028" y="205208"/>
                    <a:pt x="53446" y="291358"/>
                    <a:pt x="145680" y="291358"/>
                  </a:cubicBezTo>
                  <a:close/>
                </a:path>
              </a:pathLst>
            </a:custGeom>
            <a:grpFill/>
            <a:ln w="360" cap="flat">
              <a:noFill/>
              <a:prstDash val="solid"/>
              <a:miter/>
            </a:ln>
          </p:spPr>
          <p:txBody>
            <a:bodyPr rtlCol="0" anchor="ctr"/>
            <a:lstStyle/>
            <a:p>
              <a:endParaRPr lang="fi-FI" sz="900"/>
            </a:p>
          </p:txBody>
        </p:sp>
        <p:sp>
          <p:nvSpPr>
            <p:cNvPr id="141" name="Vapaamuotoinen: Muoto 140">
              <a:extLst>
                <a:ext uri="{FF2B5EF4-FFF2-40B4-BE49-F238E27FC236}">
                  <a16:creationId xmlns:a16="http://schemas.microsoft.com/office/drawing/2014/main" id="{81859216-08E3-586B-CCC1-4C248B1DF179}"/>
                </a:ext>
                <a:ext uri="{C183D7F6-B498-43B3-948B-1728B52AA6E4}">
                  <adec:decorative xmlns:adec="http://schemas.microsoft.com/office/drawing/2017/decorative" val="1"/>
                </a:ext>
              </a:extLst>
            </p:cNvPr>
            <p:cNvSpPr/>
            <p:nvPr/>
          </p:nvSpPr>
          <p:spPr>
            <a:xfrm>
              <a:off x="9382258" y="1186827"/>
              <a:ext cx="428653" cy="291357"/>
            </a:xfrm>
            <a:custGeom>
              <a:avLst/>
              <a:gdLst>
                <a:gd name="connsiteX0" fmla="*/ 145684 w 428653"/>
                <a:gd name="connsiteY0" fmla="*/ 291358 h 291357"/>
                <a:gd name="connsiteX1" fmla="*/ 280687 w 428653"/>
                <a:gd name="connsiteY1" fmla="*/ 291358 h 291357"/>
                <a:gd name="connsiteX2" fmla="*/ 424189 w 428653"/>
                <a:gd name="connsiteY2" fmla="*/ 182209 h 291357"/>
                <a:gd name="connsiteX3" fmla="*/ 282973 w 428653"/>
                <a:gd name="connsiteY3" fmla="*/ 0 h 291357"/>
                <a:gd name="connsiteX4" fmla="*/ 147970 w 428653"/>
                <a:gd name="connsiteY4" fmla="*/ 0 h 291357"/>
                <a:gd name="connsiteX5" fmla="*/ 4469 w 428653"/>
                <a:gd name="connsiteY5" fmla="*/ 109138 h 291357"/>
                <a:gd name="connsiteX6" fmla="*/ 145684 w 428653"/>
                <a:gd name="connsiteY6" fmla="*/ 291358 h 291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8653" h="291357">
                  <a:moveTo>
                    <a:pt x="145684" y="291358"/>
                  </a:moveTo>
                  <a:lnTo>
                    <a:pt x="280687" y="291358"/>
                  </a:lnTo>
                  <a:cubicBezTo>
                    <a:pt x="347614" y="291358"/>
                    <a:pt x="408278" y="247218"/>
                    <a:pt x="424189" y="182209"/>
                  </a:cubicBezTo>
                  <a:cubicBezTo>
                    <a:pt x="447684" y="86139"/>
                    <a:pt x="375210" y="0"/>
                    <a:pt x="282973" y="0"/>
                  </a:cubicBezTo>
                  <a:lnTo>
                    <a:pt x="147970" y="0"/>
                  </a:lnTo>
                  <a:cubicBezTo>
                    <a:pt x="81043" y="0"/>
                    <a:pt x="20379" y="44144"/>
                    <a:pt x="4469" y="109138"/>
                  </a:cubicBezTo>
                  <a:cubicBezTo>
                    <a:pt x="-19038" y="205208"/>
                    <a:pt x="53447" y="291358"/>
                    <a:pt x="145684" y="291358"/>
                  </a:cubicBezTo>
                  <a:close/>
                </a:path>
              </a:pathLst>
            </a:custGeom>
            <a:grpFill/>
            <a:ln w="360" cap="flat">
              <a:noFill/>
              <a:prstDash val="solid"/>
              <a:miter/>
            </a:ln>
          </p:spPr>
          <p:txBody>
            <a:bodyPr rtlCol="0" anchor="ctr"/>
            <a:lstStyle/>
            <a:p>
              <a:endParaRPr lang="fi-FI" sz="900"/>
            </a:p>
          </p:txBody>
        </p:sp>
        <p:sp>
          <p:nvSpPr>
            <p:cNvPr id="142" name="Vapaamuotoinen: Muoto 141">
              <a:extLst>
                <a:ext uri="{FF2B5EF4-FFF2-40B4-BE49-F238E27FC236}">
                  <a16:creationId xmlns:a16="http://schemas.microsoft.com/office/drawing/2014/main" id="{EE1DEBFA-3055-594E-FC3D-43B508F7E8B3}"/>
                </a:ext>
                <a:ext uri="{C183D7F6-B498-43B3-948B-1728B52AA6E4}">
                  <adec:decorative xmlns:adec="http://schemas.microsoft.com/office/drawing/2017/decorative" val="1"/>
                </a:ext>
              </a:extLst>
            </p:cNvPr>
            <p:cNvSpPr/>
            <p:nvPr/>
          </p:nvSpPr>
          <p:spPr>
            <a:xfrm>
              <a:off x="8101566" y="1737480"/>
              <a:ext cx="718137" cy="291357"/>
            </a:xfrm>
            <a:custGeom>
              <a:avLst/>
              <a:gdLst>
                <a:gd name="connsiteX0" fmla="*/ 572454 w 718137"/>
                <a:gd name="connsiteY0" fmla="*/ 0 h 291357"/>
                <a:gd name="connsiteX1" fmla="*/ 147957 w 718137"/>
                <a:gd name="connsiteY1" fmla="*/ 0 h 291357"/>
                <a:gd name="connsiteX2" fmla="*/ 4469 w 718137"/>
                <a:gd name="connsiteY2" fmla="*/ 109138 h 291357"/>
                <a:gd name="connsiteX3" fmla="*/ 145685 w 718137"/>
                <a:gd name="connsiteY3" fmla="*/ 291358 h 291357"/>
                <a:gd name="connsiteX4" fmla="*/ 570168 w 718137"/>
                <a:gd name="connsiteY4" fmla="*/ 291358 h 291357"/>
                <a:gd name="connsiteX5" fmla="*/ 713670 w 718137"/>
                <a:gd name="connsiteY5" fmla="*/ 182220 h 291357"/>
                <a:gd name="connsiteX6" fmla="*/ 572454 w 718137"/>
                <a:gd name="connsiteY6" fmla="*/ 0 h 291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8137" h="291357">
                  <a:moveTo>
                    <a:pt x="572454" y="0"/>
                  </a:moveTo>
                  <a:lnTo>
                    <a:pt x="147957" y="0"/>
                  </a:lnTo>
                  <a:cubicBezTo>
                    <a:pt x="81033" y="0"/>
                    <a:pt x="20369" y="44144"/>
                    <a:pt x="4469" y="109138"/>
                  </a:cubicBezTo>
                  <a:cubicBezTo>
                    <a:pt x="-19037" y="205205"/>
                    <a:pt x="53437" y="291358"/>
                    <a:pt x="145685" y="291358"/>
                  </a:cubicBezTo>
                  <a:lnTo>
                    <a:pt x="570168" y="291358"/>
                  </a:lnTo>
                  <a:cubicBezTo>
                    <a:pt x="637095" y="291358"/>
                    <a:pt x="697758" y="247214"/>
                    <a:pt x="713670" y="182220"/>
                  </a:cubicBezTo>
                  <a:cubicBezTo>
                    <a:pt x="737176" y="86153"/>
                    <a:pt x="664687" y="0"/>
                    <a:pt x="572454" y="0"/>
                  </a:cubicBezTo>
                  <a:close/>
                </a:path>
              </a:pathLst>
            </a:custGeom>
            <a:grpFill/>
            <a:ln w="360" cap="flat">
              <a:noFill/>
              <a:prstDash val="solid"/>
              <a:miter/>
            </a:ln>
          </p:spPr>
          <p:txBody>
            <a:bodyPr rtlCol="0" anchor="ctr"/>
            <a:lstStyle/>
            <a:p>
              <a:endParaRPr lang="fi-FI" sz="900"/>
            </a:p>
          </p:txBody>
        </p:sp>
        <p:sp>
          <p:nvSpPr>
            <p:cNvPr id="143" name="Vapaamuotoinen: Muoto 142">
              <a:extLst>
                <a:ext uri="{FF2B5EF4-FFF2-40B4-BE49-F238E27FC236}">
                  <a16:creationId xmlns:a16="http://schemas.microsoft.com/office/drawing/2014/main" id="{F2C44A3F-9D25-FA0E-6ECE-80019CB13C1B}"/>
                </a:ext>
                <a:ext uri="{C183D7F6-B498-43B3-948B-1728B52AA6E4}">
                  <adec:decorative xmlns:adec="http://schemas.microsoft.com/office/drawing/2017/decorative" val="1"/>
                </a:ext>
              </a:extLst>
            </p:cNvPr>
            <p:cNvSpPr/>
            <p:nvPr/>
          </p:nvSpPr>
          <p:spPr>
            <a:xfrm>
              <a:off x="6777738" y="1186827"/>
              <a:ext cx="811833" cy="291357"/>
            </a:xfrm>
            <a:custGeom>
              <a:avLst/>
              <a:gdLst>
                <a:gd name="connsiteX0" fmla="*/ 666149 w 811833"/>
                <a:gd name="connsiteY0" fmla="*/ 0 h 291357"/>
                <a:gd name="connsiteX1" fmla="*/ 147956 w 811833"/>
                <a:gd name="connsiteY1" fmla="*/ 0 h 291357"/>
                <a:gd name="connsiteX2" fmla="*/ 4469 w 811833"/>
                <a:gd name="connsiteY2" fmla="*/ 109148 h 291357"/>
                <a:gd name="connsiteX3" fmla="*/ 145670 w 811833"/>
                <a:gd name="connsiteY3" fmla="*/ 291358 h 291357"/>
                <a:gd name="connsiteX4" fmla="*/ 663863 w 811833"/>
                <a:gd name="connsiteY4" fmla="*/ 291358 h 291357"/>
                <a:gd name="connsiteX5" fmla="*/ 807365 w 811833"/>
                <a:gd name="connsiteY5" fmla="*/ 182220 h 291357"/>
                <a:gd name="connsiteX6" fmla="*/ 666149 w 811833"/>
                <a:gd name="connsiteY6" fmla="*/ 0 h 291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1833" h="291357">
                  <a:moveTo>
                    <a:pt x="666149" y="0"/>
                  </a:moveTo>
                  <a:lnTo>
                    <a:pt x="147956" y="0"/>
                  </a:lnTo>
                  <a:cubicBezTo>
                    <a:pt x="81044" y="0"/>
                    <a:pt x="20366" y="44140"/>
                    <a:pt x="4469" y="109148"/>
                  </a:cubicBezTo>
                  <a:cubicBezTo>
                    <a:pt x="-19037" y="205219"/>
                    <a:pt x="53437" y="291358"/>
                    <a:pt x="145670" y="291358"/>
                  </a:cubicBezTo>
                  <a:lnTo>
                    <a:pt x="663863" y="291358"/>
                  </a:lnTo>
                  <a:cubicBezTo>
                    <a:pt x="730786" y="291358"/>
                    <a:pt x="791454" y="247214"/>
                    <a:pt x="807365" y="182220"/>
                  </a:cubicBezTo>
                  <a:cubicBezTo>
                    <a:pt x="830872" y="86150"/>
                    <a:pt x="758382" y="0"/>
                    <a:pt x="666149" y="0"/>
                  </a:cubicBezTo>
                  <a:close/>
                </a:path>
              </a:pathLst>
            </a:custGeom>
            <a:grpFill/>
            <a:ln w="360" cap="flat">
              <a:noFill/>
              <a:prstDash val="solid"/>
              <a:miter/>
            </a:ln>
          </p:spPr>
          <p:txBody>
            <a:bodyPr rtlCol="0" anchor="ctr"/>
            <a:lstStyle/>
            <a:p>
              <a:endParaRPr lang="fi-FI" sz="900"/>
            </a:p>
          </p:txBody>
        </p:sp>
        <p:sp>
          <p:nvSpPr>
            <p:cNvPr id="144" name="Vapaamuotoinen: Muoto 143">
              <a:extLst>
                <a:ext uri="{FF2B5EF4-FFF2-40B4-BE49-F238E27FC236}">
                  <a16:creationId xmlns:a16="http://schemas.microsoft.com/office/drawing/2014/main" id="{A8F58AED-42D3-9DB9-6696-C4E37DB77CE6}"/>
                </a:ext>
                <a:ext uri="{C183D7F6-B498-43B3-948B-1728B52AA6E4}">
                  <adec:decorative xmlns:adec="http://schemas.microsoft.com/office/drawing/2017/decorative" val="1"/>
                </a:ext>
              </a:extLst>
            </p:cNvPr>
            <p:cNvSpPr/>
            <p:nvPr/>
          </p:nvSpPr>
          <p:spPr>
            <a:xfrm>
              <a:off x="5652278" y="1737480"/>
              <a:ext cx="809219" cy="291357"/>
            </a:xfrm>
            <a:custGeom>
              <a:avLst/>
              <a:gdLst>
                <a:gd name="connsiteX0" fmla="*/ 145684 w 809219"/>
                <a:gd name="connsiteY0" fmla="*/ 291358 h 291357"/>
                <a:gd name="connsiteX1" fmla="*/ 661260 w 809219"/>
                <a:gd name="connsiteY1" fmla="*/ 291358 h 291357"/>
                <a:gd name="connsiteX2" fmla="*/ 804750 w 809219"/>
                <a:gd name="connsiteY2" fmla="*/ 182209 h 291357"/>
                <a:gd name="connsiteX3" fmla="*/ 663535 w 809219"/>
                <a:gd name="connsiteY3" fmla="*/ 0 h 291357"/>
                <a:gd name="connsiteX4" fmla="*/ 147956 w 809219"/>
                <a:gd name="connsiteY4" fmla="*/ 0 h 291357"/>
                <a:gd name="connsiteX5" fmla="*/ 4468 w 809219"/>
                <a:gd name="connsiteY5" fmla="*/ 109138 h 291357"/>
                <a:gd name="connsiteX6" fmla="*/ 145684 w 809219"/>
                <a:gd name="connsiteY6" fmla="*/ 291358 h 291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09219" h="291357">
                  <a:moveTo>
                    <a:pt x="145684" y="291358"/>
                  </a:moveTo>
                  <a:lnTo>
                    <a:pt x="661260" y="291358"/>
                  </a:lnTo>
                  <a:cubicBezTo>
                    <a:pt x="728172" y="291358"/>
                    <a:pt x="788836" y="247217"/>
                    <a:pt x="804750" y="182209"/>
                  </a:cubicBezTo>
                  <a:cubicBezTo>
                    <a:pt x="828257" y="86139"/>
                    <a:pt x="755783" y="0"/>
                    <a:pt x="663535" y="0"/>
                  </a:cubicBezTo>
                  <a:lnTo>
                    <a:pt x="147956" y="0"/>
                  </a:lnTo>
                  <a:cubicBezTo>
                    <a:pt x="81047" y="0"/>
                    <a:pt x="20379" y="44144"/>
                    <a:pt x="4468" y="109138"/>
                  </a:cubicBezTo>
                  <a:cubicBezTo>
                    <a:pt x="-19038" y="205208"/>
                    <a:pt x="53451" y="291358"/>
                    <a:pt x="145684" y="291358"/>
                  </a:cubicBezTo>
                  <a:close/>
                </a:path>
              </a:pathLst>
            </a:custGeom>
            <a:grpFill/>
            <a:ln w="360" cap="flat">
              <a:noFill/>
              <a:prstDash val="solid"/>
              <a:miter/>
            </a:ln>
          </p:spPr>
          <p:txBody>
            <a:bodyPr rtlCol="0" anchor="ctr"/>
            <a:lstStyle/>
            <a:p>
              <a:endParaRPr lang="fi-FI" sz="900"/>
            </a:p>
          </p:txBody>
        </p:sp>
        <p:sp>
          <p:nvSpPr>
            <p:cNvPr id="145" name="Vapaamuotoinen: Muoto 144">
              <a:extLst>
                <a:ext uri="{FF2B5EF4-FFF2-40B4-BE49-F238E27FC236}">
                  <a16:creationId xmlns:a16="http://schemas.microsoft.com/office/drawing/2014/main" id="{5817E6CA-2F8E-7D51-72E3-00545D8890B8}"/>
                </a:ext>
                <a:ext uri="{C183D7F6-B498-43B3-948B-1728B52AA6E4}">
                  <adec:decorative xmlns:adec="http://schemas.microsoft.com/office/drawing/2017/decorative" val="1"/>
                </a:ext>
              </a:extLst>
            </p:cNvPr>
            <p:cNvSpPr/>
            <p:nvPr/>
          </p:nvSpPr>
          <p:spPr>
            <a:xfrm>
              <a:off x="7217702" y="2291135"/>
              <a:ext cx="545148" cy="291357"/>
            </a:xfrm>
            <a:custGeom>
              <a:avLst/>
              <a:gdLst>
                <a:gd name="connsiteX0" fmla="*/ 399465 w 545148"/>
                <a:gd name="connsiteY0" fmla="*/ 0 h 291357"/>
                <a:gd name="connsiteX1" fmla="*/ 147969 w 545148"/>
                <a:gd name="connsiteY1" fmla="*/ 0 h 291357"/>
                <a:gd name="connsiteX2" fmla="*/ 4467 w 545148"/>
                <a:gd name="connsiteY2" fmla="*/ 109152 h 291357"/>
                <a:gd name="connsiteX3" fmla="*/ 145683 w 545148"/>
                <a:gd name="connsiteY3" fmla="*/ 291358 h 291357"/>
                <a:gd name="connsiteX4" fmla="*/ 397179 w 545148"/>
                <a:gd name="connsiteY4" fmla="*/ 291358 h 291357"/>
                <a:gd name="connsiteX5" fmla="*/ 540680 w 545148"/>
                <a:gd name="connsiteY5" fmla="*/ 182224 h 291357"/>
                <a:gd name="connsiteX6" fmla="*/ 399465 w 545148"/>
                <a:gd name="connsiteY6" fmla="*/ 0 h 291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5148" h="291357">
                  <a:moveTo>
                    <a:pt x="399465" y="0"/>
                  </a:moveTo>
                  <a:lnTo>
                    <a:pt x="147969" y="0"/>
                  </a:lnTo>
                  <a:cubicBezTo>
                    <a:pt x="81046" y="0"/>
                    <a:pt x="20382" y="44144"/>
                    <a:pt x="4467" y="109152"/>
                  </a:cubicBezTo>
                  <a:cubicBezTo>
                    <a:pt x="-19035" y="205219"/>
                    <a:pt x="53450" y="291358"/>
                    <a:pt x="145683" y="291358"/>
                  </a:cubicBezTo>
                  <a:lnTo>
                    <a:pt x="397179" y="291358"/>
                  </a:lnTo>
                  <a:cubicBezTo>
                    <a:pt x="464106" y="291358"/>
                    <a:pt x="524770" y="247218"/>
                    <a:pt x="540680" y="182224"/>
                  </a:cubicBezTo>
                  <a:cubicBezTo>
                    <a:pt x="564187" y="86153"/>
                    <a:pt x="491702" y="0"/>
                    <a:pt x="399465" y="0"/>
                  </a:cubicBezTo>
                  <a:close/>
                </a:path>
              </a:pathLst>
            </a:custGeom>
            <a:grpFill/>
            <a:ln w="360" cap="flat">
              <a:noFill/>
              <a:prstDash val="solid"/>
              <a:miter/>
            </a:ln>
          </p:spPr>
          <p:txBody>
            <a:bodyPr rtlCol="0" anchor="ctr"/>
            <a:lstStyle/>
            <a:p>
              <a:endParaRPr lang="fi-FI" sz="900"/>
            </a:p>
          </p:txBody>
        </p:sp>
        <p:sp>
          <p:nvSpPr>
            <p:cNvPr id="146" name="Vapaamuotoinen: Muoto 145">
              <a:extLst>
                <a:ext uri="{FF2B5EF4-FFF2-40B4-BE49-F238E27FC236}">
                  <a16:creationId xmlns:a16="http://schemas.microsoft.com/office/drawing/2014/main" id="{739B96B5-7C70-DD72-83FD-2D4FBA6B66F7}"/>
                </a:ext>
                <a:ext uri="{C183D7F6-B498-43B3-948B-1728B52AA6E4}">
                  <adec:decorative xmlns:adec="http://schemas.microsoft.com/office/drawing/2017/decorative" val="1"/>
                </a:ext>
              </a:extLst>
            </p:cNvPr>
            <p:cNvSpPr/>
            <p:nvPr/>
          </p:nvSpPr>
          <p:spPr>
            <a:xfrm>
              <a:off x="10960172" y="1739388"/>
              <a:ext cx="298360" cy="291357"/>
            </a:xfrm>
            <a:custGeom>
              <a:avLst/>
              <a:gdLst>
                <a:gd name="connsiteX0" fmla="*/ 152680 w 298360"/>
                <a:gd name="connsiteY0" fmla="*/ 0 h 291357"/>
                <a:gd name="connsiteX1" fmla="*/ 147956 w 298360"/>
                <a:gd name="connsiteY1" fmla="*/ 0 h 291357"/>
                <a:gd name="connsiteX2" fmla="*/ 4469 w 298360"/>
                <a:gd name="connsiteY2" fmla="*/ 109148 h 291357"/>
                <a:gd name="connsiteX3" fmla="*/ 145685 w 298360"/>
                <a:gd name="connsiteY3" fmla="*/ 291358 h 291357"/>
                <a:gd name="connsiteX4" fmla="*/ 150393 w 298360"/>
                <a:gd name="connsiteY4" fmla="*/ 291358 h 291357"/>
                <a:gd name="connsiteX5" fmla="*/ 293895 w 298360"/>
                <a:gd name="connsiteY5" fmla="*/ 182220 h 291357"/>
                <a:gd name="connsiteX6" fmla="*/ 152680 w 298360"/>
                <a:gd name="connsiteY6" fmla="*/ 0 h 291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8360" h="291357">
                  <a:moveTo>
                    <a:pt x="152680" y="0"/>
                  </a:moveTo>
                  <a:lnTo>
                    <a:pt x="147956" y="0"/>
                  </a:lnTo>
                  <a:cubicBezTo>
                    <a:pt x="81044" y="0"/>
                    <a:pt x="20380" y="44144"/>
                    <a:pt x="4469" y="109148"/>
                  </a:cubicBezTo>
                  <a:cubicBezTo>
                    <a:pt x="-19038" y="205219"/>
                    <a:pt x="53437" y="291358"/>
                    <a:pt x="145685" y="291358"/>
                  </a:cubicBezTo>
                  <a:lnTo>
                    <a:pt x="150393" y="291358"/>
                  </a:lnTo>
                  <a:cubicBezTo>
                    <a:pt x="217321" y="291358"/>
                    <a:pt x="277984" y="247214"/>
                    <a:pt x="293895" y="182220"/>
                  </a:cubicBezTo>
                  <a:cubicBezTo>
                    <a:pt x="317391" y="86150"/>
                    <a:pt x="244916" y="0"/>
                    <a:pt x="152680" y="0"/>
                  </a:cubicBezTo>
                  <a:close/>
                </a:path>
              </a:pathLst>
            </a:custGeom>
            <a:grpFill/>
            <a:ln w="360" cap="flat">
              <a:noFill/>
              <a:prstDash val="solid"/>
              <a:miter/>
            </a:ln>
          </p:spPr>
          <p:txBody>
            <a:bodyPr rtlCol="0" anchor="ctr"/>
            <a:lstStyle/>
            <a:p>
              <a:endParaRPr lang="fi-FI" sz="900"/>
            </a:p>
          </p:txBody>
        </p:sp>
      </p:grpSp>
      <p:sp>
        <p:nvSpPr>
          <p:cNvPr id="2" name="Title 1">
            <a:extLst>
              <a:ext uri="{FF2B5EF4-FFF2-40B4-BE49-F238E27FC236}">
                <a16:creationId xmlns:a16="http://schemas.microsoft.com/office/drawing/2014/main" id="{9F6E6260-E36C-484A-9F25-1346EC50A8D2}"/>
              </a:ext>
            </a:extLst>
          </p:cNvPr>
          <p:cNvSpPr>
            <a:spLocks noGrp="1"/>
          </p:cNvSpPr>
          <p:nvPr>
            <p:ph type="ctrTitle"/>
          </p:nvPr>
        </p:nvSpPr>
        <p:spPr>
          <a:xfrm>
            <a:off x="6602398" y="2142292"/>
            <a:ext cx="5175841" cy="2387600"/>
          </a:xfrm>
        </p:spPr>
        <p:txBody>
          <a:bodyPr anchor="b"/>
          <a:lstStyle>
            <a:lvl1pPr algn="l">
              <a:lnSpc>
                <a:spcPct val="85000"/>
              </a:lnSpc>
              <a:defRPr sz="4500"/>
            </a:lvl1pPr>
          </a:lstStyle>
          <a:p>
            <a:r>
              <a:rPr lang="fi-FI"/>
              <a:t>Muokkaa ots. perustyyl. napsautt.</a:t>
            </a:r>
            <a:endParaRPr lang="en-GB" dirty="0"/>
          </a:p>
        </p:txBody>
      </p:sp>
      <p:sp>
        <p:nvSpPr>
          <p:cNvPr id="3" name="Subtitle 2">
            <a:extLst>
              <a:ext uri="{FF2B5EF4-FFF2-40B4-BE49-F238E27FC236}">
                <a16:creationId xmlns:a16="http://schemas.microsoft.com/office/drawing/2014/main" id="{91FDDA9F-DC3B-4803-9730-F564F287AC8E}"/>
              </a:ext>
            </a:extLst>
          </p:cNvPr>
          <p:cNvSpPr>
            <a:spLocks noGrp="1"/>
          </p:cNvSpPr>
          <p:nvPr>
            <p:ph type="subTitle" idx="1"/>
          </p:nvPr>
        </p:nvSpPr>
        <p:spPr>
          <a:xfrm>
            <a:off x="6602398" y="4718677"/>
            <a:ext cx="5175841" cy="1046988"/>
          </a:xfrm>
        </p:spPr>
        <p:txBody>
          <a:bodyPr/>
          <a:lstStyle>
            <a:lvl1pPr marL="0" indent="0" algn="l">
              <a:spcBef>
                <a:spcPts val="0"/>
              </a:spcBef>
              <a:spcAft>
                <a:spcPts val="0"/>
              </a:spcAft>
              <a:buNone/>
              <a:defRPr sz="1700"/>
            </a:lvl1pPr>
            <a:lvl2pPr marL="228600" indent="0" algn="ctr">
              <a:buNone/>
              <a:defRPr sz="1000"/>
            </a:lvl2pPr>
            <a:lvl3pPr marL="457200" indent="0" algn="ctr">
              <a:buNone/>
              <a:defRPr sz="900"/>
            </a:lvl3pPr>
            <a:lvl4pPr marL="685800" indent="0" algn="ctr">
              <a:buNone/>
              <a:defRPr sz="800"/>
            </a:lvl4pPr>
            <a:lvl5pPr marL="914400" indent="0" algn="ctr">
              <a:buNone/>
              <a:defRPr sz="800"/>
            </a:lvl5pPr>
            <a:lvl6pPr marL="1143000" indent="0" algn="ctr">
              <a:buNone/>
              <a:defRPr sz="800"/>
            </a:lvl6pPr>
            <a:lvl7pPr marL="1371600" indent="0" algn="ctr">
              <a:buNone/>
              <a:defRPr sz="800"/>
            </a:lvl7pPr>
            <a:lvl8pPr marL="1600200" indent="0" algn="ctr">
              <a:buNone/>
              <a:defRPr sz="800"/>
            </a:lvl8pPr>
            <a:lvl9pPr marL="1828800" indent="0" algn="ctr">
              <a:buNone/>
              <a:defRPr sz="800"/>
            </a:lvl9pPr>
          </a:lstStyle>
          <a:p>
            <a:r>
              <a:rPr lang="fi-FI"/>
              <a:t>Muokkaa alaotsikon perustyyliä napsautt.</a:t>
            </a:r>
            <a:endParaRPr lang="en-GB" dirty="0"/>
          </a:p>
        </p:txBody>
      </p:sp>
    </p:spTree>
    <p:extLst>
      <p:ext uri="{BB962C8B-B14F-4D97-AF65-F5344CB8AC3E}">
        <p14:creationId xmlns:p14="http://schemas.microsoft.com/office/powerpoint/2010/main" val="21094671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isällys">
    <p:spTree>
      <p:nvGrpSpPr>
        <p:cNvPr id="1" name=""/>
        <p:cNvGrpSpPr/>
        <p:nvPr/>
      </p:nvGrpSpPr>
      <p:grpSpPr>
        <a:xfrm>
          <a:off x="0" y="0"/>
          <a:ext cx="0" cy="0"/>
          <a:chOff x="0" y="0"/>
          <a:chExt cx="0" cy="0"/>
        </a:xfrm>
      </p:grpSpPr>
      <p:sp>
        <p:nvSpPr>
          <p:cNvPr id="13" name="Freeform 5">
            <a:extLst>
              <a:ext uri="{FF2B5EF4-FFF2-40B4-BE49-F238E27FC236}">
                <a16:creationId xmlns:a16="http://schemas.microsoft.com/office/drawing/2014/main" id="{273D9E56-CBC0-73D7-8839-403BCEA644FD}"/>
              </a:ext>
              <a:ext uri="{C183D7F6-B498-43B3-948B-1728B52AA6E4}">
                <adec:decorative xmlns:adec="http://schemas.microsoft.com/office/drawing/2017/decorative" val="1"/>
              </a:ext>
            </a:extLst>
          </p:cNvPr>
          <p:cNvSpPr>
            <a:spLocks noChangeAspect="1"/>
          </p:cNvSpPr>
          <p:nvPr/>
        </p:nvSpPr>
        <p:spPr bwMode="auto">
          <a:xfrm>
            <a:off x="3866019" y="0"/>
            <a:ext cx="8325981" cy="6858000"/>
          </a:xfrm>
          <a:custGeom>
            <a:avLst/>
            <a:gdLst>
              <a:gd name="T0" fmla="*/ 11183 w 46284"/>
              <a:gd name="T1" fmla="*/ 0 h 38100"/>
              <a:gd name="T2" fmla="*/ 1044 w 46284"/>
              <a:gd name="T3" fmla="*/ 16192 h 38100"/>
              <a:gd name="T4" fmla="*/ 11584 w 46284"/>
              <a:gd name="T5" fmla="*/ 38100 h 38100"/>
              <a:gd name="T6" fmla="*/ 46284 w 46284"/>
              <a:gd name="T7" fmla="*/ 38100 h 38100"/>
              <a:gd name="T8" fmla="*/ 46284 w 46284"/>
              <a:gd name="T9" fmla="*/ 0 h 38100"/>
              <a:gd name="T10" fmla="*/ 11183 w 46284"/>
              <a:gd name="T11" fmla="*/ 0 h 38100"/>
            </a:gdLst>
            <a:ahLst/>
            <a:cxnLst>
              <a:cxn ang="0">
                <a:pos x="T0" y="T1"/>
              </a:cxn>
              <a:cxn ang="0">
                <a:pos x="T2" y="T3"/>
              </a:cxn>
              <a:cxn ang="0">
                <a:pos x="T4" y="T5"/>
              </a:cxn>
              <a:cxn ang="0">
                <a:pos x="T6" y="T7"/>
              </a:cxn>
              <a:cxn ang="0">
                <a:pos x="T8" y="T9"/>
              </a:cxn>
              <a:cxn ang="0">
                <a:pos x="T10" y="T11"/>
              </a:cxn>
            </a:cxnLst>
            <a:rect l="0" t="0" r="r" b="b"/>
            <a:pathLst>
              <a:path w="46284" h="38100">
                <a:moveTo>
                  <a:pt x="11183" y="0"/>
                </a:moveTo>
                <a:cubicBezTo>
                  <a:pt x="5718" y="3574"/>
                  <a:pt x="1821" y="9347"/>
                  <a:pt x="1044" y="16192"/>
                </a:cubicBezTo>
                <a:cubicBezTo>
                  <a:pt x="0" y="25381"/>
                  <a:pt x="4480" y="33649"/>
                  <a:pt x="11584" y="38100"/>
                </a:cubicBezTo>
                <a:lnTo>
                  <a:pt x="46284" y="38100"/>
                </a:lnTo>
                <a:lnTo>
                  <a:pt x="46284" y="0"/>
                </a:lnTo>
                <a:lnTo>
                  <a:pt x="11183" y="0"/>
                </a:lnTo>
                <a:close/>
              </a:path>
            </a:pathLst>
          </a:custGeom>
          <a:solidFill>
            <a:srgbClr val="D2DEF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2" name="Title 1">
            <a:extLst>
              <a:ext uri="{FF2B5EF4-FFF2-40B4-BE49-F238E27FC236}">
                <a16:creationId xmlns:a16="http://schemas.microsoft.com/office/drawing/2014/main" id="{380DB878-8E84-426A-BEF0-AF1AAFA1F994}"/>
              </a:ext>
            </a:extLst>
          </p:cNvPr>
          <p:cNvSpPr>
            <a:spLocks noGrp="1"/>
          </p:cNvSpPr>
          <p:nvPr>
            <p:ph type="title"/>
          </p:nvPr>
        </p:nvSpPr>
        <p:spPr>
          <a:xfrm>
            <a:off x="279026" y="3099876"/>
            <a:ext cx="3276974" cy="2653224"/>
          </a:xfrm>
        </p:spPr>
        <p:txBody>
          <a:bodyPr/>
          <a:lstStyle>
            <a:lvl1pPr algn="r">
              <a:defRPr sz="4500"/>
            </a:lvl1pPr>
          </a:lstStyle>
          <a:p>
            <a:r>
              <a:rPr lang="fi-FI"/>
              <a:t>Muokkaa ots. perustyyl. napsautt.</a:t>
            </a:r>
            <a:endParaRPr lang="en-GB" dirty="0"/>
          </a:p>
        </p:txBody>
      </p:sp>
      <p:sp>
        <p:nvSpPr>
          <p:cNvPr id="6" name="Tekstin paikkamerkki 5">
            <a:extLst>
              <a:ext uri="{FF2B5EF4-FFF2-40B4-BE49-F238E27FC236}">
                <a16:creationId xmlns:a16="http://schemas.microsoft.com/office/drawing/2014/main" id="{535559A4-0C48-11DB-BA18-CDF9EED3D85C}"/>
              </a:ext>
            </a:extLst>
          </p:cNvPr>
          <p:cNvSpPr>
            <a:spLocks noGrp="1"/>
          </p:cNvSpPr>
          <p:nvPr>
            <p:ph type="body" sz="quarter" idx="14" hasCustomPrompt="1"/>
          </p:nvPr>
        </p:nvSpPr>
        <p:spPr>
          <a:xfrm>
            <a:off x="6781800" y="1149350"/>
            <a:ext cx="374650" cy="4545013"/>
          </a:xfrm>
        </p:spPr>
        <p:txBody>
          <a:bodyPr anchor="ctr" anchorCtr="0"/>
          <a:lstStyle>
            <a:lvl1pPr marL="0" indent="0">
              <a:lnSpc>
                <a:spcPts val="2600"/>
              </a:lnSpc>
              <a:spcBef>
                <a:spcPts val="0"/>
              </a:spcBef>
              <a:spcAft>
                <a:spcPts val="0"/>
              </a:spcAft>
              <a:buNone/>
              <a:defRPr>
                <a:solidFill>
                  <a:schemeClr val="tx2"/>
                </a:solidFill>
                <a:latin typeface="+mj-lt"/>
              </a:defRPr>
            </a:lvl1pPr>
          </a:lstStyle>
          <a:p>
            <a:pPr lvl="0"/>
            <a:r>
              <a:rPr lang="fi-FI" dirty="0"/>
              <a:t>XX</a:t>
            </a:r>
          </a:p>
        </p:txBody>
      </p:sp>
      <p:sp>
        <p:nvSpPr>
          <p:cNvPr id="10" name="Tekstin paikkamerkki 5">
            <a:extLst>
              <a:ext uri="{FF2B5EF4-FFF2-40B4-BE49-F238E27FC236}">
                <a16:creationId xmlns:a16="http://schemas.microsoft.com/office/drawing/2014/main" id="{5102B0FD-CC21-DD12-3F49-C5AA2C65F463}"/>
              </a:ext>
            </a:extLst>
          </p:cNvPr>
          <p:cNvSpPr>
            <a:spLocks noGrp="1"/>
          </p:cNvSpPr>
          <p:nvPr>
            <p:ph type="body" sz="quarter" idx="15"/>
          </p:nvPr>
        </p:nvSpPr>
        <p:spPr>
          <a:xfrm>
            <a:off x="7213599" y="1149350"/>
            <a:ext cx="4591051" cy="4545013"/>
          </a:xfrm>
        </p:spPr>
        <p:txBody>
          <a:bodyPr anchor="ctr" anchorCtr="0"/>
          <a:lstStyle>
            <a:lvl1pPr marL="0" indent="0">
              <a:lnSpc>
                <a:spcPts val="2600"/>
              </a:lnSpc>
              <a:spcBef>
                <a:spcPts val="0"/>
              </a:spcBef>
              <a:spcAft>
                <a:spcPts val="0"/>
              </a:spcAft>
              <a:buNone/>
              <a:defRPr/>
            </a:lvl1pPr>
            <a:lvl2pPr marL="448469" indent="0">
              <a:buNone/>
              <a:defRPr/>
            </a:lvl2pPr>
          </a:lstStyle>
          <a:p>
            <a:pPr lvl="0"/>
            <a:r>
              <a:rPr lang="fi-FI"/>
              <a:t>Muokkaa tekstin perustyylejä napsauttamalla</a:t>
            </a:r>
          </a:p>
        </p:txBody>
      </p:sp>
      <p:sp>
        <p:nvSpPr>
          <p:cNvPr id="7" name="Date Placeholder 6">
            <a:extLst>
              <a:ext uri="{FF2B5EF4-FFF2-40B4-BE49-F238E27FC236}">
                <a16:creationId xmlns:a16="http://schemas.microsoft.com/office/drawing/2014/main" id="{3E996DCA-8E68-4F4A-A4A6-ACE6BC7F2463}"/>
              </a:ext>
            </a:extLst>
          </p:cNvPr>
          <p:cNvSpPr>
            <a:spLocks noGrp="1"/>
          </p:cNvSpPr>
          <p:nvPr>
            <p:ph type="dt" sz="half" idx="10"/>
          </p:nvPr>
        </p:nvSpPr>
        <p:spPr/>
        <p:txBody>
          <a:bodyPr/>
          <a:lstStyle/>
          <a:p>
            <a:fld id="{7B0F9640-B245-4CE8-8F36-E933DCE8A5DA}" type="datetime1">
              <a:rPr lang="fi-FI" smtClean="0"/>
              <a:t>18.12.2023</a:t>
            </a:fld>
            <a:endParaRPr lang="fi-FI" dirty="0"/>
          </a:p>
        </p:txBody>
      </p:sp>
      <p:sp>
        <p:nvSpPr>
          <p:cNvPr id="8" name="Footer Placeholder 7">
            <a:extLst>
              <a:ext uri="{FF2B5EF4-FFF2-40B4-BE49-F238E27FC236}">
                <a16:creationId xmlns:a16="http://schemas.microsoft.com/office/drawing/2014/main" id="{C9DC7B94-042D-44C2-B7B2-1128AAFA5739}"/>
              </a:ext>
            </a:extLst>
          </p:cNvPr>
          <p:cNvSpPr>
            <a:spLocks noGrp="1"/>
          </p:cNvSpPr>
          <p:nvPr>
            <p:ph type="ftr" sz="quarter" idx="11"/>
          </p:nvPr>
        </p:nvSpPr>
        <p:spPr/>
        <p:txBody>
          <a:bodyPr/>
          <a:lstStyle/>
          <a:p>
            <a:r>
              <a:rPr lang="fi-FI"/>
              <a:t>Tiedon laatukehikko -työ</a:t>
            </a:r>
            <a:endParaRPr lang="fi-FI" dirty="0"/>
          </a:p>
        </p:txBody>
      </p:sp>
      <p:sp>
        <p:nvSpPr>
          <p:cNvPr id="9" name="Slide Number Placeholder 8">
            <a:extLst>
              <a:ext uri="{FF2B5EF4-FFF2-40B4-BE49-F238E27FC236}">
                <a16:creationId xmlns:a16="http://schemas.microsoft.com/office/drawing/2014/main" id="{5BFF758F-2E86-4270-85EA-931D55C92679}"/>
              </a:ext>
            </a:extLst>
          </p:cNvPr>
          <p:cNvSpPr>
            <a:spLocks noGrp="1"/>
          </p:cNvSpPr>
          <p:nvPr>
            <p:ph type="sldNum" sz="quarter" idx="12"/>
          </p:nvPr>
        </p:nvSpPr>
        <p:spPr/>
        <p:txBody>
          <a:bodyPr/>
          <a:lstStyle/>
          <a:p>
            <a:fld id="{7C9DB053-BC39-5645-941A-EDB0DEC7708B}" type="slidenum">
              <a:rPr lang="fi-FI" smtClean="0"/>
              <a:pPr/>
              <a:t>‹#›</a:t>
            </a:fld>
            <a:endParaRPr lang="fi-FI" dirty="0"/>
          </a:p>
        </p:txBody>
      </p:sp>
    </p:spTree>
    <p:extLst>
      <p:ext uri="{BB962C8B-B14F-4D97-AF65-F5344CB8AC3E}">
        <p14:creationId xmlns:p14="http://schemas.microsoft.com/office/powerpoint/2010/main" val="40781987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Sisällys kuvalla">
    <p:spTree>
      <p:nvGrpSpPr>
        <p:cNvPr id="1" name=""/>
        <p:cNvGrpSpPr/>
        <p:nvPr/>
      </p:nvGrpSpPr>
      <p:grpSpPr>
        <a:xfrm>
          <a:off x="0" y="0"/>
          <a:ext cx="0" cy="0"/>
          <a:chOff x="0" y="0"/>
          <a:chExt cx="0" cy="0"/>
        </a:xfrm>
      </p:grpSpPr>
      <p:sp>
        <p:nvSpPr>
          <p:cNvPr id="4" name="Picture Placeholder 7">
            <a:extLst>
              <a:ext uri="{FF2B5EF4-FFF2-40B4-BE49-F238E27FC236}">
                <a16:creationId xmlns:a16="http://schemas.microsoft.com/office/drawing/2014/main" id="{AC049138-B11B-6F2C-C8E3-52621992CFD0}"/>
              </a:ext>
            </a:extLst>
          </p:cNvPr>
          <p:cNvSpPr>
            <a:spLocks noGrp="1"/>
          </p:cNvSpPr>
          <p:nvPr>
            <p:ph type="pic" sz="quarter" idx="13"/>
          </p:nvPr>
        </p:nvSpPr>
        <p:spPr>
          <a:xfrm>
            <a:off x="0" y="-1"/>
            <a:ext cx="5267032" cy="6858001"/>
          </a:xfrm>
          <a:custGeom>
            <a:avLst/>
            <a:gdLst>
              <a:gd name="connsiteX0" fmla="*/ 0 w 9006840"/>
              <a:gd name="connsiteY0" fmla="*/ 0 h 13715107"/>
              <a:gd name="connsiteX1" fmla="*/ 9006840 w 9006840"/>
              <a:gd name="connsiteY1" fmla="*/ 0 h 13715107"/>
              <a:gd name="connsiteX2" fmla="*/ 9006840 w 9006840"/>
              <a:gd name="connsiteY2" fmla="*/ 13715107 h 13715107"/>
              <a:gd name="connsiteX3" fmla="*/ 0 w 9006840"/>
              <a:gd name="connsiteY3" fmla="*/ 13715107 h 13715107"/>
              <a:gd name="connsiteX4" fmla="*/ 0 w 9006840"/>
              <a:gd name="connsiteY4" fmla="*/ 0 h 13715107"/>
              <a:gd name="connsiteX0" fmla="*/ 0 w 9006840"/>
              <a:gd name="connsiteY0" fmla="*/ 0 h 13716001"/>
              <a:gd name="connsiteX1" fmla="*/ 9006840 w 9006840"/>
              <a:gd name="connsiteY1" fmla="*/ 0 h 13716001"/>
              <a:gd name="connsiteX2" fmla="*/ 9006840 w 9006840"/>
              <a:gd name="connsiteY2" fmla="*/ 13715107 h 13716001"/>
              <a:gd name="connsiteX3" fmla="*/ 8485632 w 9006840"/>
              <a:gd name="connsiteY3" fmla="*/ 13716001 h 13716001"/>
              <a:gd name="connsiteX4" fmla="*/ 0 w 9006840"/>
              <a:gd name="connsiteY4" fmla="*/ 13715107 h 13716001"/>
              <a:gd name="connsiteX5" fmla="*/ 0 w 9006840"/>
              <a:gd name="connsiteY5" fmla="*/ 0 h 13716001"/>
              <a:gd name="connsiteX0" fmla="*/ 0 w 10524744"/>
              <a:gd name="connsiteY0" fmla="*/ 0 h 13716001"/>
              <a:gd name="connsiteX1" fmla="*/ 9006840 w 10524744"/>
              <a:gd name="connsiteY1" fmla="*/ 0 h 13716001"/>
              <a:gd name="connsiteX2" fmla="*/ 10524744 w 10524744"/>
              <a:gd name="connsiteY2" fmla="*/ 6847963 h 13716001"/>
              <a:gd name="connsiteX3" fmla="*/ 8485632 w 10524744"/>
              <a:gd name="connsiteY3" fmla="*/ 13716001 h 13716001"/>
              <a:gd name="connsiteX4" fmla="*/ 0 w 10524744"/>
              <a:gd name="connsiteY4" fmla="*/ 13715107 h 13716001"/>
              <a:gd name="connsiteX5" fmla="*/ 0 w 10524744"/>
              <a:gd name="connsiteY5" fmla="*/ 0 h 13716001"/>
              <a:gd name="connsiteX0" fmla="*/ 0 w 10524744"/>
              <a:gd name="connsiteY0" fmla="*/ 0 h 13716001"/>
              <a:gd name="connsiteX1" fmla="*/ 9006840 w 10524744"/>
              <a:gd name="connsiteY1" fmla="*/ 0 h 13716001"/>
              <a:gd name="connsiteX2" fmla="*/ 10524744 w 10524744"/>
              <a:gd name="connsiteY2" fmla="*/ 6820531 h 13716001"/>
              <a:gd name="connsiteX3" fmla="*/ 8485632 w 10524744"/>
              <a:gd name="connsiteY3" fmla="*/ 13716001 h 13716001"/>
              <a:gd name="connsiteX4" fmla="*/ 0 w 10524744"/>
              <a:gd name="connsiteY4" fmla="*/ 13715107 h 13716001"/>
              <a:gd name="connsiteX5" fmla="*/ 0 w 10524744"/>
              <a:gd name="connsiteY5" fmla="*/ 0 h 13716001"/>
              <a:gd name="connsiteX0" fmla="*/ 0 w 10570932"/>
              <a:gd name="connsiteY0" fmla="*/ 0 h 13716001"/>
              <a:gd name="connsiteX1" fmla="*/ 9006840 w 10570932"/>
              <a:gd name="connsiteY1" fmla="*/ 0 h 13716001"/>
              <a:gd name="connsiteX2" fmla="*/ 10524744 w 10570932"/>
              <a:gd name="connsiteY2" fmla="*/ 6820531 h 13716001"/>
              <a:gd name="connsiteX3" fmla="*/ 8485632 w 10570932"/>
              <a:gd name="connsiteY3" fmla="*/ 13716001 h 13716001"/>
              <a:gd name="connsiteX4" fmla="*/ 0 w 10570932"/>
              <a:gd name="connsiteY4" fmla="*/ 13715107 h 13716001"/>
              <a:gd name="connsiteX5" fmla="*/ 0 w 10570932"/>
              <a:gd name="connsiteY5" fmla="*/ 0 h 13716001"/>
              <a:gd name="connsiteX0" fmla="*/ 0 w 10570932"/>
              <a:gd name="connsiteY0" fmla="*/ 0 h 13716001"/>
              <a:gd name="connsiteX1" fmla="*/ 9006840 w 10570932"/>
              <a:gd name="connsiteY1" fmla="*/ 0 h 13716001"/>
              <a:gd name="connsiteX2" fmla="*/ 10524744 w 10570932"/>
              <a:gd name="connsiteY2" fmla="*/ 6820531 h 13716001"/>
              <a:gd name="connsiteX3" fmla="*/ 8485632 w 10570932"/>
              <a:gd name="connsiteY3" fmla="*/ 13716001 h 13716001"/>
              <a:gd name="connsiteX4" fmla="*/ 0 w 10570932"/>
              <a:gd name="connsiteY4" fmla="*/ 13715107 h 13716001"/>
              <a:gd name="connsiteX5" fmla="*/ 0 w 10570932"/>
              <a:gd name="connsiteY5" fmla="*/ 0 h 13716001"/>
              <a:gd name="connsiteX0" fmla="*/ 0 w 10533378"/>
              <a:gd name="connsiteY0" fmla="*/ 0 h 13716001"/>
              <a:gd name="connsiteX1" fmla="*/ 9006840 w 10533378"/>
              <a:gd name="connsiteY1" fmla="*/ 0 h 13716001"/>
              <a:gd name="connsiteX2" fmla="*/ 10524744 w 10533378"/>
              <a:gd name="connsiteY2" fmla="*/ 6820531 h 13716001"/>
              <a:gd name="connsiteX3" fmla="*/ 8485632 w 10533378"/>
              <a:gd name="connsiteY3" fmla="*/ 13716001 h 13716001"/>
              <a:gd name="connsiteX4" fmla="*/ 0 w 10533378"/>
              <a:gd name="connsiteY4" fmla="*/ 13715107 h 13716001"/>
              <a:gd name="connsiteX5" fmla="*/ 0 w 10533378"/>
              <a:gd name="connsiteY5" fmla="*/ 0 h 13716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533378" h="13716001">
                <a:moveTo>
                  <a:pt x="0" y="0"/>
                </a:moveTo>
                <a:lnTo>
                  <a:pt x="9006840" y="0"/>
                </a:lnTo>
                <a:cubicBezTo>
                  <a:pt x="10038588" y="1968859"/>
                  <a:pt x="10611612" y="4534531"/>
                  <a:pt x="10524744" y="6820531"/>
                </a:cubicBezTo>
                <a:cubicBezTo>
                  <a:pt x="10437876" y="9106531"/>
                  <a:pt x="9901428" y="11487913"/>
                  <a:pt x="8485632" y="13716001"/>
                </a:cubicBezTo>
                <a:lnTo>
                  <a:pt x="0" y="13715107"/>
                </a:lnTo>
                <a:lnTo>
                  <a:pt x="0" y="0"/>
                </a:lnTo>
                <a:close/>
              </a:path>
            </a:pathLst>
          </a:custGeom>
          <a:solidFill>
            <a:schemeClr val="bg1">
              <a:lumMod val="95000"/>
            </a:schemeClr>
          </a:solidFill>
        </p:spPr>
        <p:txBody>
          <a:bodyPr anchor="ctr" anchorCtr="0"/>
          <a:lstStyle>
            <a:lvl1pPr marL="0" indent="0" algn="ctr">
              <a:buNone/>
              <a:defRPr sz="900"/>
            </a:lvl1pPr>
          </a:lstStyle>
          <a:p>
            <a:r>
              <a:rPr lang="fi-FI"/>
              <a:t>Lisää kuva napsauttamalla kuvaketta</a:t>
            </a:r>
            <a:endParaRPr lang="en-GB"/>
          </a:p>
        </p:txBody>
      </p:sp>
      <p:sp>
        <p:nvSpPr>
          <p:cNvPr id="2" name="Title 1">
            <a:extLst>
              <a:ext uri="{FF2B5EF4-FFF2-40B4-BE49-F238E27FC236}">
                <a16:creationId xmlns:a16="http://schemas.microsoft.com/office/drawing/2014/main" id="{380DB878-8E84-426A-BEF0-AF1AAFA1F994}"/>
              </a:ext>
            </a:extLst>
          </p:cNvPr>
          <p:cNvSpPr>
            <a:spLocks noGrp="1"/>
          </p:cNvSpPr>
          <p:nvPr>
            <p:ph type="title"/>
          </p:nvPr>
        </p:nvSpPr>
        <p:spPr>
          <a:xfrm>
            <a:off x="6502027" y="1423476"/>
            <a:ext cx="5023224" cy="468824"/>
          </a:xfrm>
        </p:spPr>
        <p:txBody>
          <a:bodyPr/>
          <a:lstStyle>
            <a:lvl1pPr>
              <a:defRPr sz="2800"/>
            </a:lvl1pPr>
          </a:lstStyle>
          <a:p>
            <a:r>
              <a:rPr lang="fi-FI"/>
              <a:t>Muokkaa ots. perustyyl. napsautt.</a:t>
            </a:r>
            <a:endParaRPr lang="en-GB" dirty="0"/>
          </a:p>
        </p:txBody>
      </p:sp>
      <p:sp>
        <p:nvSpPr>
          <p:cNvPr id="6" name="Tekstin paikkamerkki 5">
            <a:extLst>
              <a:ext uri="{FF2B5EF4-FFF2-40B4-BE49-F238E27FC236}">
                <a16:creationId xmlns:a16="http://schemas.microsoft.com/office/drawing/2014/main" id="{535559A4-0C48-11DB-BA18-CDF9EED3D85C}"/>
              </a:ext>
            </a:extLst>
          </p:cNvPr>
          <p:cNvSpPr>
            <a:spLocks noGrp="1"/>
          </p:cNvSpPr>
          <p:nvPr>
            <p:ph type="body" sz="quarter" idx="14" hasCustomPrompt="1"/>
          </p:nvPr>
        </p:nvSpPr>
        <p:spPr>
          <a:xfrm>
            <a:off x="6502400" y="1979613"/>
            <a:ext cx="374650" cy="4197350"/>
          </a:xfrm>
        </p:spPr>
        <p:txBody>
          <a:bodyPr/>
          <a:lstStyle>
            <a:lvl1pPr marL="0" indent="0">
              <a:lnSpc>
                <a:spcPts val="2600"/>
              </a:lnSpc>
              <a:spcBef>
                <a:spcPts val="0"/>
              </a:spcBef>
              <a:spcAft>
                <a:spcPts val="0"/>
              </a:spcAft>
              <a:buNone/>
              <a:defRPr>
                <a:solidFill>
                  <a:srgbClr val="1A56EC"/>
                </a:solidFill>
                <a:latin typeface="+mj-lt"/>
              </a:defRPr>
            </a:lvl1pPr>
          </a:lstStyle>
          <a:p>
            <a:pPr lvl="0"/>
            <a:r>
              <a:rPr lang="fi-FI" dirty="0"/>
              <a:t>XX</a:t>
            </a:r>
          </a:p>
        </p:txBody>
      </p:sp>
      <p:sp>
        <p:nvSpPr>
          <p:cNvPr id="10" name="Tekstin paikkamerkki 5">
            <a:extLst>
              <a:ext uri="{FF2B5EF4-FFF2-40B4-BE49-F238E27FC236}">
                <a16:creationId xmlns:a16="http://schemas.microsoft.com/office/drawing/2014/main" id="{5102B0FD-CC21-DD12-3F49-C5AA2C65F463}"/>
              </a:ext>
            </a:extLst>
          </p:cNvPr>
          <p:cNvSpPr>
            <a:spLocks noGrp="1"/>
          </p:cNvSpPr>
          <p:nvPr>
            <p:ph type="body" sz="quarter" idx="15"/>
          </p:nvPr>
        </p:nvSpPr>
        <p:spPr>
          <a:xfrm>
            <a:off x="6934199" y="1979613"/>
            <a:ext cx="4591051" cy="4197350"/>
          </a:xfrm>
        </p:spPr>
        <p:txBody>
          <a:bodyPr/>
          <a:lstStyle>
            <a:lvl1pPr marL="0" indent="0">
              <a:lnSpc>
                <a:spcPts val="2600"/>
              </a:lnSpc>
              <a:spcBef>
                <a:spcPts val="0"/>
              </a:spcBef>
              <a:spcAft>
                <a:spcPts val="0"/>
              </a:spcAft>
              <a:buNone/>
              <a:defRPr/>
            </a:lvl1pPr>
            <a:lvl2pPr marL="448469" indent="0">
              <a:buNone/>
              <a:defRPr/>
            </a:lvl2pPr>
          </a:lstStyle>
          <a:p>
            <a:pPr lvl="0"/>
            <a:r>
              <a:rPr lang="fi-FI"/>
              <a:t>Muokkaa tekstin perustyylejä napsauttamalla</a:t>
            </a:r>
          </a:p>
        </p:txBody>
      </p:sp>
      <p:sp>
        <p:nvSpPr>
          <p:cNvPr id="7" name="Date Placeholder 6">
            <a:extLst>
              <a:ext uri="{FF2B5EF4-FFF2-40B4-BE49-F238E27FC236}">
                <a16:creationId xmlns:a16="http://schemas.microsoft.com/office/drawing/2014/main" id="{3E996DCA-8E68-4F4A-A4A6-ACE6BC7F2463}"/>
              </a:ext>
            </a:extLst>
          </p:cNvPr>
          <p:cNvSpPr>
            <a:spLocks noGrp="1"/>
          </p:cNvSpPr>
          <p:nvPr>
            <p:ph type="dt" sz="half" idx="10"/>
          </p:nvPr>
        </p:nvSpPr>
        <p:spPr/>
        <p:txBody>
          <a:bodyPr/>
          <a:lstStyle/>
          <a:p>
            <a:fld id="{75E89B12-C097-425D-8E92-96C0697966F5}" type="datetime1">
              <a:rPr lang="fi-FI" smtClean="0"/>
              <a:t>18.12.2023</a:t>
            </a:fld>
            <a:endParaRPr lang="fi-FI" dirty="0"/>
          </a:p>
        </p:txBody>
      </p:sp>
      <p:sp>
        <p:nvSpPr>
          <p:cNvPr id="8" name="Footer Placeholder 7">
            <a:extLst>
              <a:ext uri="{FF2B5EF4-FFF2-40B4-BE49-F238E27FC236}">
                <a16:creationId xmlns:a16="http://schemas.microsoft.com/office/drawing/2014/main" id="{C9DC7B94-042D-44C2-B7B2-1128AAFA5739}"/>
              </a:ext>
            </a:extLst>
          </p:cNvPr>
          <p:cNvSpPr>
            <a:spLocks noGrp="1"/>
          </p:cNvSpPr>
          <p:nvPr>
            <p:ph type="ftr" sz="quarter" idx="11"/>
          </p:nvPr>
        </p:nvSpPr>
        <p:spPr/>
        <p:txBody>
          <a:bodyPr/>
          <a:lstStyle/>
          <a:p>
            <a:r>
              <a:rPr lang="fi-FI"/>
              <a:t>Tiedon laatukehikko -työ</a:t>
            </a:r>
            <a:endParaRPr lang="fi-FI" dirty="0"/>
          </a:p>
        </p:txBody>
      </p:sp>
      <p:sp>
        <p:nvSpPr>
          <p:cNvPr id="9" name="Slide Number Placeholder 8">
            <a:extLst>
              <a:ext uri="{FF2B5EF4-FFF2-40B4-BE49-F238E27FC236}">
                <a16:creationId xmlns:a16="http://schemas.microsoft.com/office/drawing/2014/main" id="{5BFF758F-2E86-4270-85EA-931D55C92679}"/>
              </a:ext>
            </a:extLst>
          </p:cNvPr>
          <p:cNvSpPr>
            <a:spLocks noGrp="1"/>
          </p:cNvSpPr>
          <p:nvPr>
            <p:ph type="sldNum" sz="quarter" idx="12"/>
          </p:nvPr>
        </p:nvSpPr>
        <p:spPr/>
        <p:txBody>
          <a:bodyPr/>
          <a:lstStyle/>
          <a:p>
            <a:fld id="{7C9DB053-BC39-5645-941A-EDB0DEC7708B}" type="slidenum">
              <a:rPr lang="fi-FI" smtClean="0"/>
              <a:pPr/>
              <a:t>‹#›</a:t>
            </a:fld>
            <a:endParaRPr lang="fi-FI" dirty="0"/>
          </a:p>
        </p:txBody>
      </p:sp>
    </p:spTree>
    <p:extLst>
      <p:ext uri="{BB962C8B-B14F-4D97-AF65-F5344CB8AC3E}">
        <p14:creationId xmlns:p14="http://schemas.microsoft.com/office/powerpoint/2010/main" val="300393540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Henkilökuva">
    <p:spTree>
      <p:nvGrpSpPr>
        <p:cNvPr id="1" name=""/>
        <p:cNvGrpSpPr/>
        <p:nvPr/>
      </p:nvGrpSpPr>
      <p:grpSpPr>
        <a:xfrm>
          <a:off x="0" y="0"/>
          <a:ext cx="0" cy="0"/>
          <a:chOff x="0" y="0"/>
          <a:chExt cx="0" cy="0"/>
        </a:xfrm>
      </p:grpSpPr>
      <p:sp>
        <p:nvSpPr>
          <p:cNvPr id="33" name="Kuvan paikkamerkki 32">
            <a:extLst>
              <a:ext uri="{FF2B5EF4-FFF2-40B4-BE49-F238E27FC236}">
                <a16:creationId xmlns:a16="http://schemas.microsoft.com/office/drawing/2014/main" id="{082D39E4-9C5E-2719-DD3B-58E67C340C8A}"/>
              </a:ext>
            </a:extLst>
          </p:cNvPr>
          <p:cNvSpPr>
            <a:spLocks noGrp="1"/>
          </p:cNvSpPr>
          <p:nvPr>
            <p:ph type="pic" sz="quarter" idx="19"/>
          </p:nvPr>
        </p:nvSpPr>
        <p:spPr>
          <a:xfrm>
            <a:off x="0" y="818388"/>
            <a:ext cx="6096000" cy="5010912"/>
          </a:xfrm>
          <a:custGeom>
            <a:avLst/>
            <a:gdLst>
              <a:gd name="connsiteX0" fmla="*/ 0 w 6096000"/>
              <a:gd name="connsiteY0" fmla="*/ 0 h 5010912"/>
              <a:gd name="connsiteX1" fmla="*/ 2505456 w 6096000"/>
              <a:gd name="connsiteY1" fmla="*/ 0 h 5010912"/>
              <a:gd name="connsiteX2" fmla="*/ 3590544 w 6096000"/>
              <a:gd name="connsiteY2" fmla="*/ 0 h 5010912"/>
              <a:gd name="connsiteX3" fmla="*/ 3727450 w 6096000"/>
              <a:gd name="connsiteY3" fmla="*/ 0 h 5010912"/>
              <a:gd name="connsiteX4" fmla="*/ 3727450 w 6096000"/>
              <a:gd name="connsiteY4" fmla="*/ 6913 h 5010912"/>
              <a:gd name="connsiteX5" fmla="*/ 3846712 w 6096000"/>
              <a:gd name="connsiteY5" fmla="*/ 12936 h 5010912"/>
              <a:gd name="connsiteX6" fmla="*/ 6096000 w 6096000"/>
              <a:gd name="connsiteY6" fmla="*/ 2505456 h 5010912"/>
              <a:gd name="connsiteX7" fmla="*/ 3846712 w 6096000"/>
              <a:gd name="connsiteY7" fmla="*/ 4997977 h 5010912"/>
              <a:gd name="connsiteX8" fmla="*/ 3727450 w 6096000"/>
              <a:gd name="connsiteY8" fmla="*/ 5003999 h 5010912"/>
              <a:gd name="connsiteX9" fmla="*/ 3727450 w 6096000"/>
              <a:gd name="connsiteY9" fmla="*/ 5010912 h 5010912"/>
              <a:gd name="connsiteX10" fmla="*/ 3590544 w 6096000"/>
              <a:gd name="connsiteY10" fmla="*/ 5010912 h 5010912"/>
              <a:gd name="connsiteX11" fmla="*/ 2505456 w 6096000"/>
              <a:gd name="connsiteY11" fmla="*/ 5010912 h 5010912"/>
              <a:gd name="connsiteX12" fmla="*/ 0 w 6096000"/>
              <a:gd name="connsiteY12" fmla="*/ 5010912 h 5010912"/>
              <a:gd name="connsiteX13" fmla="*/ 0 w 6096000"/>
              <a:gd name="connsiteY13" fmla="*/ 2505456 h 5010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096000" h="5010912">
                <a:moveTo>
                  <a:pt x="0" y="0"/>
                </a:moveTo>
                <a:lnTo>
                  <a:pt x="2505456" y="0"/>
                </a:lnTo>
                <a:lnTo>
                  <a:pt x="3590544" y="0"/>
                </a:lnTo>
                <a:lnTo>
                  <a:pt x="3727450" y="0"/>
                </a:lnTo>
                <a:lnTo>
                  <a:pt x="3727450" y="6913"/>
                </a:lnTo>
                <a:lnTo>
                  <a:pt x="3846712" y="12936"/>
                </a:lnTo>
                <a:cubicBezTo>
                  <a:pt x="5110104" y="141240"/>
                  <a:pt x="6096000" y="1208214"/>
                  <a:pt x="6096000" y="2505456"/>
                </a:cubicBezTo>
                <a:cubicBezTo>
                  <a:pt x="6096000" y="3802698"/>
                  <a:pt x="5110104" y="4869672"/>
                  <a:pt x="3846712" y="4997977"/>
                </a:cubicBezTo>
                <a:lnTo>
                  <a:pt x="3727450" y="5003999"/>
                </a:lnTo>
                <a:lnTo>
                  <a:pt x="3727450" y="5010912"/>
                </a:lnTo>
                <a:lnTo>
                  <a:pt x="3590544" y="5010912"/>
                </a:lnTo>
                <a:lnTo>
                  <a:pt x="2505456" y="5010912"/>
                </a:lnTo>
                <a:lnTo>
                  <a:pt x="0" y="5010912"/>
                </a:lnTo>
                <a:lnTo>
                  <a:pt x="0" y="2505456"/>
                </a:lnTo>
                <a:close/>
              </a:path>
            </a:pathLst>
          </a:custGeom>
          <a:solidFill>
            <a:schemeClr val="bg1">
              <a:lumMod val="95000"/>
            </a:schemeClr>
          </a:solidFill>
        </p:spPr>
        <p:txBody>
          <a:bodyPr wrap="square" anchor="ctr" anchorCtr="0">
            <a:noAutofit/>
          </a:bodyPr>
          <a:lstStyle>
            <a:lvl1pPr marL="0" indent="0" algn="ctr">
              <a:buNone/>
              <a:defRPr sz="900"/>
            </a:lvl1pPr>
          </a:lstStyle>
          <a:p>
            <a:r>
              <a:rPr lang="fi-FI"/>
              <a:t>Lisää kuva napsauttamalla kuvaketta</a:t>
            </a:r>
            <a:endParaRPr lang="en-GB"/>
          </a:p>
        </p:txBody>
      </p:sp>
      <p:sp>
        <p:nvSpPr>
          <p:cNvPr id="2" name="Title 1">
            <a:extLst>
              <a:ext uri="{FF2B5EF4-FFF2-40B4-BE49-F238E27FC236}">
                <a16:creationId xmlns:a16="http://schemas.microsoft.com/office/drawing/2014/main" id="{380DB878-8E84-426A-BEF0-AF1AAFA1F994}"/>
              </a:ext>
            </a:extLst>
          </p:cNvPr>
          <p:cNvSpPr>
            <a:spLocks noGrp="1"/>
          </p:cNvSpPr>
          <p:nvPr>
            <p:ph type="title"/>
          </p:nvPr>
        </p:nvSpPr>
        <p:spPr>
          <a:xfrm>
            <a:off x="6781799" y="859447"/>
            <a:ext cx="4876801" cy="924531"/>
          </a:xfrm>
        </p:spPr>
        <p:txBody>
          <a:bodyPr anchor="b" anchorCtr="0"/>
          <a:lstStyle>
            <a:lvl1pPr>
              <a:defRPr sz="3300">
                <a:solidFill>
                  <a:srgbClr val="1A56EC"/>
                </a:solidFill>
              </a:defRPr>
            </a:lvl1pPr>
          </a:lstStyle>
          <a:p>
            <a:r>
              <a:rPr lang="fi-FI"/>
              <a:t>Muokkaa ots. perustyyl. napsautt.</a:t>
            </a:r>
            <a:endParaRPr lang="en-GB" dirty="0"/>
          </a:p>
        </p:txBody>
      </p:sp>
      <p:sp>
        <p:nvSpPr>
          <p:cNvPr id="3" name="Tekstin paikkamerkki 15">
            <a:extLst>
              <a:ext uri="{FF2B5EF4-FFF2-40B4-BE49-F238E27FC236}">
                <a16:creationId xmlns:a16="http://schemas.microsoft.com/office/drawing/2014/main" id="{47486789-AB91-F3FC-CDA2-C7E595FAF79A}"/>
              </a:ext>
            </a:extLst>
          </p:cNvPr>
          <p:cNvSpPr>
            <a:spLocks noGrp="1"/>
          </p:cNvSpPr>
          <p:nvPr>
            <p:ph type="body" sz="quarter" idx="24"/>
          </p:nvPr>
        </p:nvSpPr>
        <p:spPr>
          <a:xfrm>
            <a:off x="6781799" y="2006599"/>
            <a:ext cx="4876801" cy="2268000"/>
          </a:xfrm>
        </p:spPr>
        <p:txBody>
          <a:bodyPr/>
          <a:lstStyle>
            <a:lvl1pPr>
              <a:spcBef>
                <a:spcPts val="600"/>
              </a:spcBef>
              <a:defRPr/>
            </a:lvl1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sp>
        <p:nvSpPr>
          <p:cNvPr id="17" name="Tekstin paikkamerkki 13">
            <a:extLst>
              <a:ext uri="{FF2B5EF4-FFF2-40B4-BE49-F238E27FC236}">
                <a16:creationId xmlns:a16="http://schemas.microsoft.com/office/drawing/2014/main" id="{EFAF6338-6A48-86F7-B168-D87EDF7F0A0F}"/>
              </a:ext>
            </a:extLst>
          </p:cNvPr>
          <p:cNvSpPr>
            <a:spLocks noGrp="1"/>
          </p:cNvSpPr>
          <p:nvPr>
            <p:ph type="body" sz="quarter" idx="18" hasCustomPrompt="1"/>
          </p:nvPr>
        </p:nvSpPr>
        <p:spPr>
          <a:xfrm>
            <a:off x="7310904" y="4647265"/>
            <a:ext cx="3785340" cy="201519"/>
          </a:xfrm>
        </p:spPr>
        <p:txBody>
          <a:bodyPr anchor="ctr" anchorCtr="0"/>
          <a:lstStyle>
            <a:lvl1pPr marL="0" indent="0">
              <a:spcBef>
                <a:spcPts val="0"/>
              </a:spcBef>
              <a:spcAft>
                <a:spcPts val="0"/>
              </a:spcAft>
              <a:buNone/>
              <a:defRPr sz="1400">
                <a:solidFill>
                  <a:schemeClr val="tx2"/>
                </a:solidFill>
                <a:latin typeface="+mj-lt"/>
              </a:defRPr>
            </a:lvl1pPr>
          </a:lstStyle>
          <a:p>
            <a:pPr lvl="0"/>
            <a:r>
              <a:rPr lang="fi-FI" dirty="0"/>
              <a:t>@loremios</a:t>
            </a:r>
          </a:p>
        </p:txBody>
      </p:sp>
      <p:sp>
        <p:nvSpPr>
          <p:cNvPr id="35" name="Tekstin paikkamerkki 34">
            <a:extLst>
              <a:ext uri="{FF2B5EF4-FFF2-40B4-BE49-F238E27FC236}">
                <a16:creationId xmlns:a16="http://schemas.microsoft.com/office/drawing/2014/main" id="{46D23B04-F2CA-A91B-774E-2020FE99CE0F}"/>
              </a:ext>
              <a:ext uri="{C183D7F6-B498-43B3-948B-1728B52AA6E4}">
                <adec:decorative xmlns:adec="http://schemas.microsoft.com/office/drawing/2017/decorative" val="1"/>
              </a:ext>
            </a:extLst>
          </p:cNvPr>
          <p:cNvSpPr>
            <a:spLocks noGrp="1" noChangeAspect="1"/>
          </p:cNvSpPr>
          <p:nvPr>
            <p:ph type="body" sz="quarter" idx="20" hasCustomPrompt="1"/>
          </p:nvPr>
        </p:nvSpPr>
        <p:spPr>
          <a:xfrm>
            <a:off x="6988050" y="4666900"/>
            <a:ext cx="201240" cy="163800"/>
          </a:xfrm>
          <a:blipFill>
            <a:blip r:embed="rId2">
              <a:extLst>
                <a:ext uri="{96DAC541-7B7A-43D3-8B79-37D633B846F1}">
                  <asvg:svgBlip xmlns:asvg="http://schemas.microsoft.com/office/drawing/2016/SVG/main" r:embed="rId3"/>
                </a:ext>
              </a:extLst>
            </a:blip>
            <a:stretch>
              <a:fillRect/>
            </a:stretch>
          </a:blipFill>
        </p:spPr>
        <p:txBody>
          <a:bodyPr anchor="ctr" anchorCtr="0"/>
          <a:lstStyle>
            <a:lvl1pPr marL="0" indent="0" algn="ctr">
              <a:spcBef>
                <a:spcPts val="0"/>
              </a:spcBef>
              <a:buNone/>
              <a:defRPr sz="100"/>
            </a:lvl1pPr>
          </a:lstStyle>
          <a:p>
            <a:pPr lvl="0"/>
            <a:r>
              <a:rPr lang="fi-FI" dirty="0"/>
              <a:t> </a:t>
            </a:r>
          </a:p>
        </p:txBody>
      </p:sp>
      <p:sp>
        <p:nvSpPr>
          <p:cNvPr id="16" name="Tekstin paikkamerkki 13">
            <a:extLst>
              <a:ext uri="{FF2B5EF4-FFF2-40B4-BE49-F238E27FC236}">
                <a16:creationId xmlns:a16="http://schemas.microsoft.com/office/drawing/2014/main" id="{EBA29198-944C-9741-0C25-6B7FC6E05302}"/>
              </a:ext>
            </a:extLst>
          </p:cNvPr>
          <p:cNvSpPr>
            <a:spLocks noGrp="1"/>
          </p:cNvSpPr>
          <p:nvPr>
            <p:ph type="body" sz="quarter" idx="17" hasCustomPrompt="1"/>
          </p:nvPr>
        </p:nvSpPr>
        <p:spPr>
          <a:xfrm>
            <a:off x="7310904" y="4927226"/>
            <a:ext cx="3785340" cy="201519"/>
          </a:xfrm>
        </p:spPr>
        <p:txBody>
          <a:bodyPr anchor="ctr" anchorCtr="0"/>
          <a:lstStyle>
            <a:lvl1pPr marL="0" indent="0">
              <a:spcBef>
                <a:spcPts val="0"/>
              </a:spcBef>
              <a:spcAft>
                <a:spcPts val="0"/>
              </a:spcAft>
              <a:buNone/>
              <a:defRPr sz="1400">
                <a:solidFill>
                  <a:schemeClr val="tx2"/>
                </a:solidFill>
                <a:latin typeface="+mj-lt"/>
              </a:defRPr>
            </a:lvl1pPr>
          </a:lstStyle>
          <a:p>
            <a:pPr lvl="0"/>
            <a:r>
              <a:rPr lang="fi-FI" dirty="0"/>
              <a:t>/nimisukunimi</a:t>
            </a:r>
          </a:p>
        </p:txBody>
      </p:sp>
      <p:sp>
        <p:nvSpPr>
          <p:cNvPr id="36" name="Tekstin paikkamerkki 34">
            <a:extLst>
              <a:ext uri="{FF2B5EF4-FFF2-40B4-BE49-F238E27FC236}">
                <a16:creationId xmlns:a16="http://schemas.microsoft.com/office/drawing/2014/main" id="{D22DD950-FFBF-A925-6B3D-C0AD8CA1C2DC}"/>
              </a:ext>
              <a:ext uri="{C183D7F6-B498-43B3-948B-1728B52AA6E4}">
                <adec:decorative xmlns:adec="http://schemas.microsoft.com/office/drawing/2017/decorative" val="1"/>
              </a:ext>
            </a:extLst>
          </p:cNvPr>
          <p:cNvSpPr>
            <a:spLocks noGrp="1" noChangeAspect="1"/>
          </p:cNvSpPr>
          <p:nvPr>
            <p:ph type="body" sz="quarter" idx="21" hasCustomPrompt="1"/>
          </p:nvPr>
        </p:nvSpPr>
        <p:spPr>
          <a:xfrm>
            <a:off x="6976625" y="4942375"/>
            <a:ext cx="213408" cy="202176"/>
          </a:xfrm>
          <a:blipFill>
            <a:blip r:embed="rId4">
              <a:extLst>
                <a:ext uri="{96DAC541-7B7A-43D3-8B79-37D633B846F1}">
                  <asvg:svgBlip xmlns:asvg="http://schemas.microsoft.com/office/drawing/2016/SVG/main" r:embed="rId5"/>
                </a:ext>
              </a:extLst>
            </a:blip>
            <a:stretch>
              <a:fillRect/>
            </a:stretch>
          </a:blipFill>
        </p:spPr>
        <p:txBody>
          <a:bodyPr anchor="ctr" anchorCtr="0"/>
          <a:lstStyle>
            <a:lvl1pPr marL="0" indent="0" algn="ctr">
              <a:spcBef>
                <a:spcPts val="0"/>
              </a:spcBef>
              <a:buNone/>
              <a:defRPr sz="100"/>
            </a:lvl1pPr>
          </a:lstStyle>
          <a:p>
            <a:pPr lvl="0"/>
            <a:r>
              <a:rPr lang="fi-FI" dirty="0"/>
              <a:t> </a:t>
            </a:r>
          </a:p>
        </p:txBody>
      </p:sp>
      <p:sp>
        <p:nvSpPr>
          <p:cNvPr id="15" name="Tekstin paikkamerkki 13">
            <a:extLst>
              <a:ext uri="{FF2B5EF4-FFF2-40B4-BE49-F238E27FC236}">
                <a16:creationId xmlns:a16="http://schemas.microsoft.com/office/drawing/2014/main" id="{46868D14-7D02-6F27-C629-62A090487C14}"/>
              </a:ext>
            </a:extLst>
          </p:cNvPr>
          <p:cNvSpPr>
            <a:spLocks noGrp="1"/>
          </p:cNvSpPr>
          <p:nvPr>
            <p:ph type="body" sz="quarter" idx="16" hasCustomPrompt="1"/>
          </p:nvPr>
        </p:nvSpPr>
        <p:spPr>
          <a:xfrm>
            <a:off x="7310904" y="5248461"/>
            <a:ext cx="3785340" cy="201519"/>
          </a:xfrm>
        </p:spPr>
        <p:txBody>
          <a:bodyPr anchor="ctr" anchorCtr="0"/>
          <a:lstStyle>
            <a:lvl1pPr marL="0" indent="0">
              <a:spcBef>
                <a:spcPts val="0"/>
              </a:spcBef>
              <a:spcAft>
                <a:spcPts val="0"/>
              </a:spcAft>
              <a:buNone/>
              <a:defRPr sz="1400">
                <a:solidFill>
                  <a:schemeClr val="tx2"/>
                </a:solidFill>
                <a:latin typeface="+mj-lt"/>
              </a:defRPr>
            </a:lvl1pPr>
          </a:lstStyle>
          <a:p>
            <a:pPr lvl="0"/>
            <a:r>
              <a:rPr lang="fi-FI" dirty="0"/>
              <a:t>+358 50 5674 2922</a:t>
            </a:r>
          </a:p>
        </p:txBody>
      </p:sp>
      <p:sp>
        <p:nvSpPr>
          <p:cNvPr id="37" name="Tekstin paikkamerkki 34">
            <a:extLst>
              <a:ext uri="{FF2B5EF4-FFF2-40B4-BE49-F238E27FC236}">
                <a16:creationId xmlns:a16="http://schemas.microsoft.com/office/drawing/2014/main" id="{98F24420-9195-9F95-92A1-44FC1657A164}"/>
              </a:ext>
              <a:ext uri="{C183D7F6-B498-43B3-948B-1728B52AA6E4}">
                <adec:decorative xmlns:adec="http://schemas.microsoft.com/office/drawing/2017/decorative" val="1"/>
              </a:ext>
            </a:extLst>
          </p:cNvPr>
          <p:cNvSpPr>
            <a:spLocks noGrp="1" noChangeAspect="1"/>
          </p:cNvSpPr>
          <p:nvPr>
            <p:ph type="body" sz="quarter" idx="22" hasCustomPrompt="1"/>
          </p:nvPr>
        </p:nvSpPr>
        <p:spPr>
          <a:xfrm>
            <a:off x="6984450" y="5250025"/>
            <a:ext cx="210600" cy="205920"/>
          </a:xfrm>
          <a:blipFill>
            <a:blip r:embed="rId6">
              <a:extLst>
                <a:ext uri="{96DAC541-7B7A-43D3-8B79-37D633B846F1}">
                  <asvg:svgBlip xmlns:asvg="http://schemas.microsoft.com/office/drawing/2016/SVG/main" r:embed="rId7"/>
                </a:ext>
              </a:extLst>
            </a:blip>
            <a:stretch>
              <a:fillRect/>
            </a:stretch>
          </a:blipFill>
        </p:spPr>
        <p:txBody>
          <a:bodyPr anchor="ctr" anchorCtr="0"/>
          <a:lstStyle>
            <a:lvl1pPr marL="0" indent="0" algn="ctr">
              <a:spcBef>
                <a:spcPts val="0"/>
              </a:spcBef>
              <a:buNone/>
              <a:defRPr sz="100"/>
            </a:lvl1pPr>
          </a:lstStyle>
          <a:p>
            <a:pPr lvl="0"/>
            <a:r>
              <a:rPr lang="fi-FI" dirty="0"/>
              <a:t> </a:t>
            </a:r>
          </a:p>
        </p:txBody>
      </p:sp>
      <p:sp>
        <p:nvSpPr>
          <p:cNvPr id="14" name="Tekstin paikkamerkki 13">
            <a:extLst>
              <a:ext uri="{FF2B5EF4-FFF2-40B4-BE49-F238E27FC236}">
                <a16:creationId xmlns:a16="http://schemas.microsoft.com/office/drawing/2014/main" id="{AE9B1386-3A9D-A96C-1771-B354A926576F}"/>
              </a:ext>
            </a:extLst>
          </p:cNvPr>
          <p:cNvSpPr>
            <a:spLocks noGrp="1"/>
          </p:cNvSpPr>
          <p:nvPr>
            <p:ph type="body" sz="quarter" idx="15" hasCustomPrompt="1"/>
          </p:nvPr>
        </p:nvSpPr>
        <p:spPr>
          <a:xfrm>
            <a:off x="7310904" y="5549339"/>
            <a:ext cx="3785340" cy="201519"/>
          </a:xfrm>
        </p:spPr>
        <p:txBody>
          <a:bodyPr anchor="ctr" anchorCtr="0"/>
          <a:lstStyle>
            <a:lvl1pPr marL="0" indent="0">
              <a:spcBef>
                <a:spcPts val="0"/>
              </a:spcBef>
              <a:spcAft>
                <a:spcPts val="0"/>
              </a:spcAft>
              <a:buNone/>
              <a:defRPr sz="1400">
                <a:solidFill>
                  <a:schemeClr val="tx2"/>
                </a:solidFill>
                <a:latin typeface="+mj-lt"/>
              </a:defRPr>
            </a:lvl1pPr>
          </a:lstStyle>
          <a:p>
            <a:pPr lvl="0"/>
            <a:r>
              <a:rPr lang="fi-FI" dirty="0" err="1"/>
              <a:t>nimi.sukunimi@stat,fi</a:t>
            </a:r>
            <a:endParaRPr lang="fi-FI" dirty="0"/>
          </a:p>
        </p:txBody>
      </p:sp>
      <p:sp>
        <p:nvSpPr>
          <p:cNvPr id="38" name="Tekstin paikkamerkki 34">
            <a:extLst>
              <a:ext uri="{FF2B5EF4-FFF2-40B4-BE49-F238E27FC236}">
                <a16:creationId xmlns:a16="http://schemas.microsoft.com/office/drawing/2014/main" id="{305B493F-CDFD-C2CA-3492-BF92CAFAA861}"/>
              </a:ext>
              <a:ext uri="{C183D7F6-B498-43B3-948B-1728B52AA6E4}">
                <adec:decorative xmlns:adec="http://schemas.microsoft.com/office/drawing/2017/decorative" val="1"/>
              </a:ext>
            </a:extLst>
          </p:cNvPr>
          <p:cNvSpPr>
            <a:spLocks noGrp="1" noChangeAspect="1"/>
          </p:cNvSpPr>
          <p:nvPr>
            <p:ph type="body" sz="quarter" idx="23" hasCustomPrompt="1"/>
          </p:nvPr>
        </p:nvSpPr>
        <p:spPr>
          <a:xfrm>
            <a:off x="6993975" y="5593675"/>
            <a:ext cx="191880" cy="121680"/>
          </a:xfrm>
          <a:blipFill>
            <a:blip r:embed="rId8">
              <a:extLst>
                <a:ext uri="{96DAC541-7B7A-43D3-8B79-37D633B846F1}">
                  <asvg:svgBlip xmlns:asvg="http://schemas.microsoft.com/office/drawing/2016/SVG/main" r:embed="rId9"/>
                </a:ext>
              </a:extLst>
            </a:blip>
            <a:stretch>
              <a:fillRect/>
            </a:stretch>
          </a:blipFill>
        </p:spPr>
        <p:txBody>
          <a:bodyPr anchor="ctr" anchorCtr="0"/>
          <a:lstStyle>
            <a:lvl1pPr marL="0" indent="0" algn="ctr">
              <a:spcBef>
                <a:spcPts val="0"/>
              </a:spcBef>
              <a:buNone/>
              <a:defRPr sz="100"/>
            </a:lvl1pPr>
          </a:lstStyle>
          <a:p>
            <a:pPr lvl="0"/>
            <a:r>
              <a:rPr lang="fi-FI" dirty="0"/>
              <a:t> </a:t>
            </a:r>
          </a:p>
        </p:txBody>
      </p:sp>
      <p:sp>
        <p:nvSpPr>
          <p:cNvPr id="7" name="Date Placeholder 6">
            <a:extLst>
              <a:ext uri="{FF2B5EF4-FFF2-40B4-BE49-F238E27FC236}">
                <a16:creationId xmlns:a16="http://schemas.microsoft.com/office/drawing/2014/main" id="{3E996DCA-8E68-4F4A-A4A6-ACE6BC7F2463}"/>
              </a:ext>
            </a:extLst>
          </p:cNvPr>
          <p:cNvSpPr>
            <a:spLocks noGrp="1"/>
          </p:cNvSpPr>
          <p:nvPr>
            <p:ph type="dt" sz="half" idx="10"/>
          </p:nvPr>
        </p:nvSpPr>
        <p:spPr/>
        <p:txBody>
          <a:bodyPr/>
          <a:lstStyle/>
          <a:p>
            <a:fld id="{8C2F146B-8CBE-4A17-98D1-1AA82AEA2A01}" type="datetime1">
              <a:rPr lang="fi-FI" smtClean="0"/>
              <a:t>18.12.2023</a:t>
            </a:fld>
            <a:endParaRPr lang="fi-FI" dirty="0"/>
          </a:p>
        </p:txBody>
      </p:sp>
      <p:sp>
        <p:nvSpPr>
          <p:cNvPr id="8" name="Footer Placeholder 7">
            <a:extLst>
              <a:ext uri="{FF2B5EF4-FFF2-40B4-BE49-F238E27FC236}">
                <a16:creationId xmlns:a16="http://schemas.microsoft.com/office/drawing/2014/main" id="{C9DC7B94-042D-44C2-B7B2-1128AAFA5739}"/>
              </a:ext>
            </a:extLst>
          </p:cNvPr>
          <p:cNvSpPr>
            <a:spLocks noGrp="1"/>
          </p:cNvSpPr>
          <p:nvPr>
            <p:ph type="ftr" sz="quarter" idx="11"/>
          </p:nvPr>
        </p:nvSpPr>
        <p:spPr/>
        <p:txBody>
          <a:bodyPr/>
          <a:lstStyle/>
          <a:p>
            <a:r>
              <a:rPr lang="fi-FI"/>
              <a:t>Tiedon laatukehikko -työ</a:t>
            </a:r>
            <a:endParaRPr lang="fi-FI" dirty="0"/>
          </a:p>
        </p:txBody>
      </p:sp>
      <p:sp>
        <p:nvSpPr>
          <p:cNvPr id="9" name="Slide Number Placeholder 8">
            <a:extLst>
              <a:ext uri="{FF2B5EF4-FFF2-40B4-BE49-F238E27FC236}">
                <a16:creationId xmlns:a16="http://schemas.microsoft.com/office/drawing/2014/main" id="{5BFF758F-2E86-4270-85EA-931D55C92679}"/>
              </a:ext>
            </a:extLst>
          </p:cNvPr>
          <p:cNvSpPr>
            <a:spLocks noGrp="1"/>
          </p:cNvSpPr>
          <p:nvPr>
            <p:ph type="sldNum" sz="quarter" idx="12"/>
          </p:nvPr>
        </p:nvSpPr>
        <p:spPr/>
        <p:txBody>
          <a:bodyPr/>
          <a:lstStyle/>
          <a:p>
            <a:fld id="{7C9DB053-BC39-5645-941A-EDB0DEC7708B}" type="slidenum">
              <a:rPr lang="fi-FI" smtClean="0"/>
              <a:pPr/>
              <a:t>‹#›</a:t>
            </a:fld>
            <a:endParaRPr lang="fi-FI" dirty="0"/>
          </a:p>
        </p:txBody>
      </p:sp>
    </p:spTree>
    <p:extLst>
      <p:ext uri="{BB962C8B-B14F-4D97-AF65-F5344CB8AC3E}">
        <p14:creationId xmlns:p14="http://schemas.microsoft.com/office/powerpoint/2010/main" val="300637272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Henkilökuva 2">
    <p:spTree>
      <p:nvGrpSpPr>
        <p:cNvPr id="1" name=""/>
        <p:cNvGrpSpPr/>
        <p:nvPr/>
      </p:nvGrpSpPr>
      <p:grpSpPr>
        <a:xfrm>
          <a:off x="0" y="0"/>
          <a:ext cx="0" cy="0"/>
          <a:chOff x="0" y="0"/>
          <a:chExt cx="0" cy="0"/>
        </a:xfrm>
      </p:grpSpPr>
      <p:sp>
        <p:nvSpPr>
          <p:cNvPr id="5" name="Picture Placeholder 7">
            <a:extLst>
              <a:ext uri="{FF2B5EF4-FFF2-40B4-BE49-F238E27FC236}">
                <a16:creationId xmlns:a16="http://schemas.microsoft.com/office/drawing/2014/main" id="{9E5FBA0D-57DF-F300-CCA9-2D9F970C4F7A}"/>
              </a:ext>
            </a:extLst>
          </p:cNvPr>
          <p:cNvSpPr>
            <a:spLocks noGrp="1"/>
          </p:cNvSpPr>
          <p:nvPr>
            <p:ph type="pic" sz="quarter" idx="13"/>
          </p:nvPr>
        </p:nvSpPr>
        <p:spPr>
          <a:xfrm>
            <a:off x="1177137" y="1472184"/>
            <a:ext cx="3928658" cy="3927800"/>
          </a:xfrm>
          <a:prstGeom prst="ellipse">
            <a:avLst/>
          </a:prstGeom>
          <a:solidFill>
            <a:schemeClr val="bg1">
              <a:lumMod val="95000"/>
            </a:schemeClr>
          </a:solidFill>
        </p:spPr>
        <p:txBody>
          <a:bodyPr anchor="ctr" anchorCtr="0"/>
          <a:lstStyle>
            <a:lvl1pPr marL="0" indent="0" algn="ctr">
              <a:buNone/>
              <a:defRPr sz="900"/>
            </a:lvl1pPr>
          </a:lstStyle>
          <a:p>
            <a:r>
              <a:rPr lang="fi-FI"/>
              <a:t>Lisää kuva napsauttamalla kuvaketta</a:t>
            </a:r>
            <a:endParaRPr lang="en-GB"/>
          </a:p>
        </p:txBody>
      </p:sp>
      <p:sp>
        <p:nvSpPr>
          <p:cNvPr id="2" name="Title 1">
            <a:extLst>
              <a:ext uri="{FF2B5EF4-FFF2-40B4-BE49-F238E27FC236}">
                <a16:creationId xmlns:a16="http://schemas.microsoft.com/office/drawing/2014/main" id="{380DB878-8E84-426A-BEF0-AF1AAFA1F994}"/>
              </a:ext>
            </a:extLst>
          </p:cNvPr>
          <p:cNvSpPr>
            <a:spLocks noGrp="1"/>
          </p:cNvSpPr>
          <p:nvPr>
            <p:ph type="title"/>
          </p:nvPr>
        </p:nvSpPr>
        <p:spPr>
          <a:xfrm>
            <a:off x="5751577" y="859447"/>
            <a:ext cx="5907024" cy="924531"/>
          </a:xfrm>
        </p:spPr>
        <p:txBody>
          <a:bodyPr anchor="b" anchorCtr="0"/>
          <a:lstStyle>
            <a:lvl1pPr>
              <a:defRPr sz="3300">
                <a:solidFill>
                  <a:srgbClr val="1A56EC"/>
                </a:solidFill>
              </a:defRPr>
            </a:lvl1pPr>
          </a:lstStyle>
          <a:p>
            <a:r>
              <a:rPr lang="fi-FI"/>
              <a:t>Muokkaa ots. perustyyl. napsautt.</a:t>
            </a:r>
            <a:endParaRPr lang="en-GB" dirty="0"/>
          </a:p>
        </p:txBody>
      </p:sp>
      <p:sp>
        <p:nvSpPr>
          <p:cNvPr id="16" name="Tekstin paikkamerkki 15">
            <a:extLst>
              <a:ext uri="{FF2B5EF4-FFF2-40B4-BE49-F238E27FC236}">
                <a16:creationId xmlns:a16="http://schemas.microsoft.com/office/drawing/2014/main" id="{DA56BE34-E60F-B57D-023C-723187338B4C}"/>
              </a:ext>
            </a:extLst>
          </p:cNvPr>
          <p:cNvSpPr>
            <a:spLocks noGrp="1"/>
          </p:cNvSpPr>
          <p:nvPr>
            <p:ph type="body" sz="quarter" idx="24"/>
          </p:nvPr>
        </p:nvSpPr>
        <p:spPr>
          <a:xfrm>
            <a:off x="5751513" y="2006599"/>
            <a:ext cx="5907087" cy="2268000"/>
          </a:xfrm>
        </p:spPr>
        <p:txBody>
          <a:bodyPr/>
          <a:lstStyle>
            <a:lvl1pPr>
              <a:spcBef>
                <a:spcPts val="600"/>
              </a:spcBef>
              <a:defRPr/>
            </a:lvl1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sp>
        <p:nvSpPr>
          <p:cNvPr id="17" name="Tekstin paikkamerkki 13">
            <a:extLst>
              <a:ext uri="{FF2B5EF4-FFF2-40B4-BE49-F238E27FC236}">
                <a16:creationId xmlns:a16="http://schemas.microsoft.com/office/drawing/2014/main" id="{8A0E5896-9BA6-F076-1CFF-344374E211ED}"/>
              </a:ext>
            </a:extLst>
          </p:cNvPr>
          <p:cNvSpPr>
            <a:spLocks noGrp="1"/>
          </p:cNvSpPr>
          <p:nvPr>
            <p:ph type="body" sz="quarter" idx="18" hasCustomPrompt="1"/>
          </p:nvPr>
        </p:nvSpPr>
        <p:spPr>
          <a:xfrm>
            <a:off x="6304224" y="4647265"/>
            <a:ext cx="5354375" cy="201519"/>
          </a:xfrm>
        </p:spPr>
        <p:txBody>
          <a:bodyPr anchor="ctr" anchorCtr="0"/>
          <a:lstStyle>
            <a:lvl1pPr marL="0" indent="0">
              <a:spcBef>
                <a:spcPts val="0"/>
              </a:spcBef>
              <a:spcAft>
                <a:spcPts val="0"/>
              </a:spcAft>
              <a:buNone/>
              <a:defRPr sz="1400">
                <a:solidFill>
                  <a:schemeClr val="tx2"/>
                </a:solidFill>
                <a:latin typeface="+mj-lt"/>
              </a:defRPr>
            </a:lvl1pPr>
          </a:lstStyle>
          <a:p>
            <a:pPr lvl="0"/>
            <a:r>
              <a:rPr lang="fi-FI" dirty="0"/>
              <a:t>@loremios</a:t>
            </a:r>
          </a:p>
        </p:txBody>
      </p:sp>
      <p:sp>
        <p:nvSpPr>
          <p:cNvPr id="21" name="Tekstin paikkamerkki 34">
            <a:extLst>
              <a:ext uri="{FF2B5EF4-FFF2-40B4-BE49-F238E27FC236}">
                <a16:creationId xmlns:a16="http://schemas.microsoft.com/office/drawing/2014/main" id="{7A67613B-11AA-6048-FA11-6A3D5524B5C7}"/>
              </a:ext>
              <a:ext uri="{C183D7F6-B498-43B3-948B-1728B52AA6E4}">
                <adec:decorative xmlns:adec="http://schemas.microsoft.com/office/drawing/2017/decorative" val="1"/>
              </a:ext>
            </a:extLst>
          </p:cNvPr>
          <p:cNvSpPr>
            <a:spLocks noGrp="1" noChangeAspect="1"/>
          </p:cNvSpPr>
          <p:nvPr>
            <p:ph type="body" sz="quarter" idx="20" hasCustomPrompt="1"/>
          </p:nvPr>
        </p:nvSpPr>
        <p:spPr>
          <a:xfrm>
            <a:off x="5981371" y="4666900"/>
            <a:ext cx="201240" cy="163800"/>
          </a:xfrm>
          <a:blipFill>
            <a:blip r:embed="rId2">
              <a:extLst>
                <a:ext uri="{96DAC541-7B7A-43D3-8B79-37D633B846F1}">
                  <asvg:svgBlip xmlns:asvg="http://schemas.microsoft.com/office/drawing/2016/SVG/main" r:embed="rId3"/>
                </a:ext>
              </a:extLst>
            </a:blip>
            <a:stretch>
              <a:fillRect/>
            </a:stretch>
          </a:blipFill>
        </p:spPr>
        <p:txBody>
          <a:bodyPr anchor="ctr" anchorCtr="0"/>
          <a:lstStyle>
            <a:lvl1pPr marL="0" indent="0" algn="ctr">
              <a:spcBef>
                <a:spcPts val="0"/>
              </a:spcBef>
              <a:buNone/>
              <a:defRPr sz="100"/>
            </a:lvl1pPr>
          </a:lstStyle>
          <a:p>
            <a:pPr lvl="0"/>
            <a:r>
              <a:rPr lang="fi-FI" dirty="0"/>
              <a:t> </a:t>
            </a:r>
          </a:p>
        </p:txBody>
      </p:sp>
      <p:sp>
        <p:nvSpPr>
          <p:cNvPr id="22" name="Tekstin paikkamerkki 13">
            <a:extLst>
              <a:ext uri="{FF2B5EF4-FFF2-40B4-BE49-F238E27FC236}">
                <a16:creationId xmlns:a16="http://schemas.microsoft.com/office/drawing/2014/main" id="{976AFB1D-9214-2D66-2C14-E43049E1B17A}"/>
              </a:ext>
            </a:extLst>
          </p:cNvPr>
          <p:cNvSpPr>
            <a:spLocks noGrp="1"/>
          </p:cNvSpPr>
          <p:nvPr>
            <p:ph type="body" sz="quarter" idx="17" hasCustomPrompt="1"/>
          </p:nvPr>
        </p:nvSpPr>
        <p:spPr>
          <a:xfrm>
            <a:off x="6304224" y="4927226"/>
            <a:ext cx="5354375" cy="201519"/>
          </a:xfrm>
        </p:spPr>
        <p:txBody>
          <a:bodyPr anchor="ctr" anchorCtr="0"/>
          <a:lstStyle>
            <a:lvl1pPr marL="0" indent="0">
              <a:spcBef>
                <a:spcPts val="0"/>
              </a:spcBef>
              <a:spcAft>
                <a:spcPts val="0"/>
              </a:spcAft>
              <a:buNone/>
              <a:defRPr sz="1400">
                <a:solidFill>
                  <a:schemeClr val="tx2"/>
                </a:solidFill>
                <a:latin typeface="+mj-lt"/>
              </a:defRPr>
            </a:lvl1pPr>
          </a:lstStyle>
          <a:p>
            <a:pPr lvl="0"/>
            <a:r>
              <a:rPr lang="fi-FI" dirty="0"/>
              <a:t>/nimisukunimi</a:t>
            </a:r>
          </a:p>
        </p:txBody>
      </p:sp>
      <p:sp>
        <p:nvSpPr>
          <p:cNvPr id="23" name="Tekstin paikkamerkki 34">
            <a:extLst>
              <a:ext uri="{FF2B5EF4-FFF2-40B4-BE49-F238E27FC236}">
                <a16:creationId xmlns:a16="http://schemas.microsoft.com/office/drawing/2014/main" id="{0704A686-9BF9-4169-1522-6CAF5C818DF2}"/>
              </a:ext>
              <a:ext uri="{C183D7F6-B498-43B3-948B-1728B52AA6E4}">
                <adec:decorative xmlns:adec="http://schemas.microsoft.com/office/drawing/2017/decorative" val="1"/>
              </a:ext>
            </a:extLst>
          </p:cNvPr>
          <p:cNvSpPr>
            <a:spLocks noGrp="1" noChangeAspect="1"/>
          </p:cNvSpPr>
          <p:nvPr>
            <p:ph type="body" sz="quarter" idx="21" hasCustomPrompt="1"/>
          </p:nvPr>
        </p:nvSpPr>
        <p:spPr>
          <a:xfrm>
            <a:off x="5969946" y="4942375"/>
            <a:ext cx="213408" cy="202176"/>
          </a:xfrm>
          <a:blipFill>
            <a:blip r:embed="rId4">
              <a:extLst>
                <a:ext uri="{96DAC541-7B7A-43D3-8B79-37D633B846F1}">
                  <asvg:svgBlip xmlns:asvg="http://schemas.microsoft.com/office/drawing/2016/SVG/main" r:embed="rId5"/>
                </a:ext>
              </a:extLst>
            </a:blip>
            <a:stretch>
              <a:fillRect/>
            </a:stretch>
          </a:blipFill>
        </p:spPr>
        <p:txBody>
          <a:bodyPr anchor="ctr" anchorCtr="0"/>
          <a:lstStyle>
            <a:lvl1pPr marL="0" indent="0" algn="ctr">
              <a:spcBef>
                <a:spcPts val="0"/>
              </a:spcBef>
              <a:buNone/>
              <a:defRPr sz="100"/>
            </a:lvl1pPr>
          </a:lstStyle>
          <a:p>
            <a:pPr lvl="0"/>
            <a:r>
              <a:rPr lang="fi-FI" dirty="0"/>
              <a:t> </a:t>
            </a:r>
          </a:p>
        </p:txBody>
      </p:sp>
      <p:sp>
        <p:nvSpPr>
          <p:cNvPr id="24" name="Tekstin paikkamerkki 13">
            <a:extLst>
              <a:ext uri="{FF2B5EF4-FFF2-40B4-BE49-F238E27FC236}">
                <a16:creationId xmlns:a16="http://schemas.microsoft.com/office/drawing/2014/main" id="{BA2CBCE5-C885-31C6-1C88-B98B7AD71342}"/>
              </a:ext>
            </a:extLst>
          </p:cNvPr>
          <p:cNvSpPr>
            <a:spLocks noGrp="1"/>
          </p:cNvSpPr>
          <p:nvPr>
            <p:ph type="body" sz="quarter" idx="16" hasCustomPrompt="1"/>
          </p:nvPr>
        </p:nvSpPr>
        <p:spPr>
          <a:xfrm>
            <a:off x="6304224" y="5248461"/>
            <a:ext cx="5354375" cy="201519"/>
          </a:xfrm>
        </p:spPr>
        <p:txBody>
          <a:bodyPr anchor="ctr" anchorCtr="0"/>
          <a:lstStyle>
            <a:lvl1pPr marL="0" indent="0">
              <a:spcBef>
                <a:spcPts val="0"/>
              </a:spcBef>
              <a:spcAft>
                <a:spcPts val="0"/>
              </a:spcAft>
              <a:buNone/>
              <a:defRPr sz="1400">
                <a:solidFill>
                  <a:schemeClr val="tx2"/>
                </a:solidFill>
                <a:latin typeface="+mj-lt"/>
              </a:defRPr>
            </a:lvl1pPr>
          </a:lstStyle>
          <a:p>
            <a:pPr lvl="0"/>
            <a:r>
              <a:rPr lang="fi-FI" dirty="0"/>
              <a:t>+358 50 5674 2922</a:t>
            </a:r>
          </a:p>
        </p:txBody>
      </p:sp>
      <p:sp>
        <p:nvSpPr>
          <p:cNvPr id="25" name="Tekstin paikkamerkki 34">
            <a:extLst>
              <a:ext uri="{FF2B5EF4-FFF2-40B4-BE49-F238E27FC236}">
                <a16:creationId xmlns:a16="http://schemas.microsoft.com/office/drawing/2014/main" id="{20879A1C-BFAC-B851-34B5-054E52B34D2C}"/>
              </a:ext>
              <a:ext uri="{C183D7F6-B498-43B3-948B-1728B52AA6E4}">
                <adec:decorative xmlns:adec="http://schemas.microsoft.com/office/drawing/2017/decorative" val="1"/>
              </a:ext>
            </a:extLst>
          </p:cNvPr>
          <p:cNvSpPr>
            <a:spLocks noGrp="1" noChangeAspect="1"/>
          </p:cNvSpPr>
          <p:nvPr>
            <p:ph type="body" sz="quarter" idx="22" hasCustomPrompt="1"/>
          </p:nvPr>
        </p:nvSpPr>
        <p:spPr>
          <a:xfrm>
            <a:off x="5977771" y="5250025"/>
            <a:ext cx="210600" cy="205920"/>
          </a:xfrm>
          <a:blipFill>
            <a:blip r:embed="rId6">
              <a:extLst>
                <a:ext uri="{96DAC541-7B7A-43D3-8B79-37D633B846F1}">
                  <asvg:svgBlip xmlns:asvg="http://schemas.microsoft.com/office/drawing/2016/SVG/main" r:embed="rId7"/>
                </a:ext>
              </a:extLst>
            </a:blip>
            <a:stretch>
              <a:fillRect/>
            </a:stretch>
          </a:blipFill>
        </p:spPr>
        <p:txBody>
          <a:bodyPr anchor="ctr" anchorCtr="0"/>
          <a:lstStyle>
            <a:lvl1pPr marL="0" indent="0" algn="ctr">
              <a:spcBef>
                <a:spcPts val="0"/>
              </a:spcBef>
              <a:buNone/>
              <a:defRPr sz="100"/>
            </a:lvl1pPr>
          </a:lstStyle>
          <a:p>
            <a:pPr lvl="0"/>
            <a:r>
              <a:rPr lang="fi-FI" dirty="0"/>
              <a:t> </a:t>
            </a:r>
          </a:p>
        </p:txBody>
      </p:sp>
      <p:sp>
        <p:nvSpPr>
          <p:cNvPr id="26" name="Tekstin paikkamerkki 13">
            <a:extLst>
              <a:ext uri="{FF2B5EF4-FFF2-40B4-BE49-F238E27FC236}">
                <a16:creationId xmlns:a16="http://schemas.microsoft.com/office/drawing/2014/main" id="{057FA66E-1FB2-7502-18E9-12E17EEDE34A}"/>
              </a:ext>
            </a:extLst>
          </p:cNvPr>
          <p:cNvSpPr>
            <a:spLocks noGrp="1"/>
          </p:cNvSpPr>
          <p:nvPr>
            <p:ph type="body" sz="quarter" idx="15" hasCustomPrompt="1"/>
          </p:nvPr>
        </p:nvSpPr>
        <p:spPr>
          <a:xfrm>
            <a:off x="6304224" y="5549339"/>
            <a:ext cx="5354375" cy="201519"/>
          </a:xfrm>
        </p:spPr>
        <p:txBody>
          <a:bodyPr anchor="ctr" anchorCtr="0"/>
          <a:lstStyle>
            <a:lvl1pPr marL="0" indent="0">
              <a:spcBef>
                <a:spcPts val="0"/>
              </a:spcBef>
              <a:spcAft>
                <a:spcPts val="0"/>
              </a:spcAft>
              <a:buNone/>
              <a:defRPr sz="1400">
                <a:solidFill>
                  <a:schemeClr val="tx2"/>
                </a:solidFill>
                <a:latin typeface="+mj-lt"/>
              </a:defRPr>
            </a:lvl1pPr>
          </a:lstStyle>
          <a:p>
            <a:pPr lvl="0"/>
            <a:r>
              <a:rPr lang="fi-FI" dirty="0" err="1"/>
              <a:t>nimi.sukunimi@stat,fi</a:t>
            </a:r>
            <a:endParaRPr lang="fi-FI" dirty="0"/>
          </a:p>
        </p:txBody>
      </p:sp>
      <p:sp>
        <p:nvSpPr>
          <p:cNvPr id="27" name="Tekstin paikkamerkki 34">
            <a:extLst>
              <a:ext uri="{FF2B5EF4-FFF2-40B4-BE49-F238E27FC236}">
                <a16:creationId xmlns:a16="http://schemas.microsoft.com/office/drawing/2014/main" id="{53AB116C-AB80-5FC5-E9DC-4B1A60B27109}"/>
              </a:ext>
              <a:ext uri="{C183D7F6-B498-43B3-948B-1728B52AA6E4}">
                <adec:decorative xmlns:adec="http://schemas.microsoft.com/office/drawing/2017/decorative" val="1"/>
              </a:ext>
            </a:extLst>
          </p:cNvPr>
          <p:cNvSpPr>
            <a:spLocks noGrp="1" noChangeAspect="1"/>
          </p:cNvSpPr>
          <p:nvPr>
            <p:ph type="body" sz="quarter" idx="23" hasCustomPrompt="1"/>
          </p:nvPr>
        </p:nvSpPr>
        <p:spPr>
          <a:xfrm>
            <a:off x="5987296" y="5593675"/>
            <a:ext cx="191880" cy="121680"/>
          </a:xfrm>
          <a:blipFill>
            <a:blip r:embed="rId8">
              <a:extLst>
                <a:ext uri="{96DAC541-7B7A-43D3-8B79-37D633B846F1}">
                  <asvg:svgBlip xmlns:asvg="http://schemas.microsoft.com/office/drawing/2016/SVG/main" r:embed="rId9"/>
                </a:ext>
              </a:extLst>
            </a:blip>
            <a:stretch>
              <a:fillRect/>
            </a:stretch>
          </a:blipFill>
        </p:spPr>
        <p:txBody>
          <a:bodyPr anchor="ctr" anchorCtr="0"/>
          <a:lstStyle>
            <a:lvl1pPr marL="0" indent="0" algn="ctr">
              <a:spcBef>
                <a:spcPts val="0"/>
              </a:spcBef>
              <a:buNone/>
              <a:defRPr sz="100"/>
            </a:lvl1pPr>
          </a:lstStyle>
          <a:p>
            <a:pPr lvl="0"/>
            <a:r>
              <a:rPr lang="fi-FI" dirty="0"/>
              <a:t> </a:t>
            </a:r>
          </a:p>
        </p:txBody>
      </p:sp>
      <p:sp>
        <p:nvSpPr>
          <p:cNvPr id="7" name="Date Placeholder 6">
            <a:extLst>
              <a:ext uri="{FF2B5EF4-FFF2-40B4-BE49-F238E27FC236}">
                <a16:creationId xmlns:a16="http://schemas.microsoft.com/office/drawing/2014/main" id="{3E996DCA-8E68-4F4A-A4A6-ACE6BC7F2463}"/>
              </a:ext>
            </a:extLst>
          </p:cNvPr>
          <p:cNvSpPr>
            <a:spLocks noGrp="1"/>
          </p:cNvSpPr>
          <p:nvPr>
            <p:ph type="dt" sz="half" idx="10"/>
          </p:nvPr>
        </p:nvSpPr>
        <p:spPr/>
        <p:txBody>
          <a:bodyPr/>
          <a:lstStyle/>
          <a:p>
            <a:fld id="{C005F9B5-9C9B-4F72-AFCD-EF7A419A9E18}" type="datetime1">
              <a:rPr lang="fi-FI" smtClean="0"/>
              <a:t>18.12.2023</a:t>
            </a:fld>
            <a:endParaRPr lang="fi-FI" dirty="0"/>
          </a:p>
        </p:txBody>
      </p:sp>
      <p:sp>
        <p:nvSpPr>
          <p:cNvPr id="8" name="Footer Placeholder 7">
            <a:extLst>
              <a:ext uri="{FF2B5EF4-FFF2-40B4-BE49-F238E27FC236}">
                <a16:creationId xmlns:a16="http://schemas.microsoft.com/office/drawing/2014/main" id="{C9DC7B94-042D-44C2-B7B2-1128AAFA5739}"/>
              </a:ext>
            </a:extLst>
          </p:cNvPr>
          <p:cNvSpPr>
            <a:spLocks noGrp="1"/>
          </p:cNvSpPr>
          <p:nvPr>
            <p:ph type="ftr" sz="quarter" idx="11"/>
          </p:nvPr>
        </p:nvSpPr>
        <p:spPr/>
        <p:txBody>
          <a:bodyPr/>
          <a:lstStyle/>
          <a:p>
            <a:r>
              <a:rPr lang="fi-FI"/>
              <a:t>Tiedon laatukehikko -työ</a:t>
            </a:r>
            <a:endParaRPr lang="fi-FI" dirty="0"/>
          </a:p>
        </p:txBody>
      </p:sp>
      <p:sp>
        <p:nvSpPr>
          <p:cNvPr id="9" name="Slide Number Placeholder 8">
            <a:extLst>
              <a:ext uri="{FF2B5EF4-FFF2-40B4-BE49-F238E27FC236}">
                <a16:creationId xmlns:a16="http://schemas.microsoft.com/office/drawing/2014/main" id="{5BFF758F-2E86-4270-85EA-931D55C92679}"/>
              </a:ext>
            </a:extLst>
          </p:cNvPr>
          <p:cNvSpPr>
            <a:spLocks noGrp="1"/>
          </p:cNvSpPr>
          <p:nvPr>
            <p:ph type="sldNum" sz="quarter" idx="12"/>
          </p:nvPr>
        </p:nvSpPr>
        <p:spPr/>
        <p:txBody>
          <a:bodyPr/>
          <a:lstStyle/>
          <a:p>
            <a:fld id="{7C9DB053-BC39-5645-941A-EDB0DEC7708B}" type="slidenum">
              <a:rPr lang="fi-FI" smtClean="0"/>
              <a:pPr/>
              <a:t>‹#›</a:t>
            </a:fld>
            <a:endParaRPr lang="fi-FI" dirty="0"/>
          </a:p>
        </p:txBody>
      </p:sp>
    </p:spTree>
    <p:extLst>
      <p:ext uri="{BB962C8B-B14F-4D97-AF65-F5344CB8AC3E}">
        <p14:creationId xmlns:p14="http://schemas.microsoft.com/office/powerpoint/2010/main" val="173322427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Kaavio">
    <p:spTree>
      <p:nvGrpSpPr>
        <p:cNvPr id="1" name=""/>
        <p:cNvGrpSpPr/>
        <p:nvPr/>
      </p:nvGrpSpPr>
      <p:grpSpPr>
        <a:xfrm>
          <a:off x="0" y="0"/>
          <a:ext cx="0" cy="0"/>
          <a:chOff x="0" y="0"/>
          <a:chExt cx="0" cy="0"/>
        </a:xfrm>
      </p:grpSpPr>
      <p:sp>
        <p:nvSpPr>
          <p:cNvPr id="6" name="Otsikko 5">
            <a:extLst>
              <a:ext uri="{FF2B5EF4-FFF2-40B4-BE49-F238E27FC236}">
                <a16:creationId xmlns:a16="http://schemas.microsoft.com/office/drawing/2014/main" id="{CA6467EF-1B29-133C-1983-3A9E217BBCFD}"/>
              </a:ext>
            </a:extLst>
          </p:cNvPr>
          <p:cNvSpPr>
            <a:spLocks noGrp="1"/>
          </p:cNvSpPr>
          <p:nvPr>
            <p:ph type="title"/>
          </p:nvPr>
        </p:nvSpPr>
        <p:spPr/>
        <p:txBody>
          <a:bodyPr/>
          <a:lstStyle/>
          <a:p>
            <a:r>
              <a:rPr lang="fi-FI"/>
              <a:t>Muokkaa ots. perustyyl. napsautt.</a:t>
            </a:r>
            <a:endParaRPr lang="fi-FI" dirty="0"/>
          </a:p>
        </p:txBody>
      </p:sp>
      <p:sp>
        <p:nvSpPr>
          <p:cNvPr id="3" name="Content Placeholder 2">
            <a:extLst>
              <a:ext uri="{FF2B5EF4-FFF2-40B4-BE49-F238E27FC236}">
                <a16:creationId xmlns:a16="http://schemas.microsoft.com/office/drawing/2014/main" id="{6E3B6CAA-4767-42B4-A19C-0CFD9AFC8229}"/>
              </a:ext>
            </a:extLst>
          </p:cNvPr>
          <p:cNvSpPr>
            <a:spLocks noGrp="1"/>
          </p:cNvSpPr>
          <p:nvPr>
            <p:ph idx="1"/>
          </p:nvPr>
        </p:nvSpPr>
        <p:spPr>
          <a:xfrm>
            <a:off x="573778" y="1458384"/>
            <a:ext cx="11049719" cy="3888316"/>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GB" dirty="0"/>
          </a:p>
        </p:txBody>
      </p:sp>
      <p:sp>
        <p:nvSpPr>
          <p:cNvPr id="10" name="Tekstin paikkamerkki 12">
            <a:extLst>
              <a:ext uri="{FF2B5EF4-FFF2-40B4-BE49-F238E27FC236}">
                <a16:creationId xmlns:a16="http://schemas.microsoft.com/office/drawing/2014/main" id="{8CF9885B-096B-CF9E-1680-BAFC640569B8}"/>
              </a:ext>
            </a:extLst>
          </p:cNvPr>
          <p:cNvSpPr>
            <a:spLocks noGrp="1"/>
          </p:cNvSpPr>
          <p:nvPr>
            <p:ph type="body" sz="quarter" idx="19"/>
          </p:nvPr>
        </p:nvSpPr>
        <p:spPr>
          <a:xfrm>
            <a:off x="2917825" y="5477933"/>
            <a:ext cx="6365875" cy="630767"/>
          </a:xfrm>
        </p:spPr>
        <p:txBody>
          <a:bodyPr/>
          <a:lstStyle>
            <a:lvl1pPr marL="0" indent="0">
              <a:spcBef>
                <a:spcPts val="0"/>
              </a:spcBef>
              <a:spcAft>
                <a:spcPts val="0"/>
              </a:spcAft>
              <a:buNone/>
              <a:defRPr sz="1600"/>
            </a:lvl1pPr>
            <a:lvl2pPr marL="448469" indent="0">
              <a:buNone/>
              <a:defRPr/>
            </a:lvl2pPr>
          </a:lstStyle>
          <a:p>
            <a:pPr lvl="0"/>
            <a:r>
              <a:rPr lang="fi-FI"/>
              <a:t>Muokkaa tekstin perustyylejä napsauttamalla</a:t>
            </a:r>
          </a:p>
        </p:txBody>
      </p:sp>
      <p:sp>
        <p:nvSpPr>
          <p:cNvPr id="7" name="Date Placeholder 6">
            <a:extLst>
              <a:ext uri="{FF2B5EF4-FFF2-40B4-BE49-F238E27FC236}">
                <a16:creationId xmlns:a16="http://schemas.microsoft.com/office/drawing/2014/main" id="{3E996DCA-8E68-4F4A-A4A6-ACE6BC7F2463}"/>
              </a:ext>
            </a:extLst>
          </p:cNvPr>
          <p:cNvSpPr>
            <a:spLocks noGrp="1"/>
          </p:cNvSpPr>
          <p:nvPr>
            <p:ph type="dt" sz="half" idx="10"/>
          </p:nvPr>
        </p:nvSpPr>
        <p:spPr/>
        <p:txBody>
          <a:bodyPr/>
          <a:lstStyle/>
          <a:p>
            <a:fld id="{5D64D1C8-52C9-4C35-A011-9D21E31D9EE4}" type="datetime1">
              <a:rPr lang="fi-FI" smtClean="0"/>
              <a:t>18.12.2023</a:t>
            </a:fld>
            <a:endParaRPr lang="fi-FI" dirty="0"/>
          </a:p>
        </p:txBody>
      </p:sp>
      <p:sp>
        <p:nvSpPr>
          <p:cNvPr id="8" name="Footer Placeholder 7">
            <a:extLst>
              <a:ext uri="{FF2B5EF4-FFF2-40B4-BE49-F238E27FC236}">
                <a16:creationId xmlns:a16="http://schemas.microsoft.com/office/drawing/2014/main" id="{C9DC7B94-042D-44C2-B7B2-1128AAFA5739}"/>
              </a:ext>
            </a:extLst>
          </p:cNvPr>
          <p:cNvSpPr>
            <a:spLocks noGrp="1"/>
          </p:cNvSpPr>
          <p:nvPr>
            <p:ph type="ftr" sz="quarter" idx="11"/>
          </p:nvPr>
        </p:nvSpPr>
        <p:spPr/>
        <p:txBody>
          <a:bodyPr/>
          <a:lstStyle/>
          <a:p>
            <a:r>
              <a:rPr lang="fi-FI"/>
              <a:t>Tiedon laatukehikko -työ</a:t>
            </a:r>
            <a:endParaRPr lang="fi-FI" dirty="0"/>
          </a:p>
        </p:txBody>
      </p:sp>
      <p:sp>
        <p:nvSpPr>
          <p:cNvPr id="9" name="Slide Number Placeholder 8">
            <a:extLst>
              <a:ext uri="{FF2B5EF4-FFF2-40B4-BE49-F238E27FC236}">
                <a16:creationId xmlns:a16="http://schemas.microsoft.com/office/drawing/2014/main" id="{5BFF758F-2E86-4270-85EA-931D55C92679}"/>
              </a:ext>
            </a:extLst>
          </p:cNvPr>
          <p:cNvSpPr>
            <a:spLocks noGrp="1"/>
          </p:cNvSpPr>
          <p:nvPr>
            <p:ph type="sldNum" sz="quarter" idx="12"/>
          </p:nvPr>
        </p:nvSpPr>
        <p:spPr/>
        <p:txBody>
          <a:bodyPr/>
          <a:lstStyle/>
          <a:p>
            <a:fld id="{7C9DB053-BC39-5645-941A-EDB0DEC7708B}" type="slidenum">
              <a:rPr lang="fi-FI" smtClean="0"/>
              <a:pPr/>
              <a:t>‹#›</a:t>
            </a:fld>
            <a:endParaRPr lang="fi-FI" dirty="0"/>
          </a:p>
        </p:txBody>
      </p:sp>
    </p:spTree>
    <p:extLst>
      <p:ext uri="{BB962C8B-B14F-4D97-AF65-F5344CB8AC3E}">
        <p14:creationId xmlns:p14="http://schemas.microsoft.com/office/powerpoint/2010/main" val="61611366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Kaavio 2">
    <p:spTree>
      <p:nvGrpSpPr>
        <p:cNvPr id="1" name=""/>
        <p:cNvGrpSpPr/>
        <p:nvPr/>
      </p:nvGrpSpPr>
      <p:grpSpPr>
        <a:xfrm>
          <a:off x="0" y="0"/>
          <a:ext cx="0" cy="0"/>
          <a:chOff x="0" y="0"/>
          <a:chExt cx="0" cy="0"/>
        </a:xfrm>
      </p:grpSpPr>
      <p:sp>
        <p:nvSpPr>
          <p:cNvPr id="6" name="Otsikko 5">
            <a:extLst>
              <a:ext uri="{FF2B5EF4-FFF2-40B4-BE49-F238E27FC236}">
                <a16:creationId xmlns:a16="http://schemas.microsoft.com/office/drawing/2014/main" id="{CA6467EF-1B29-133C-1983-3A9E217BBCFD}"/>
              </a:ext>
            </a:extLst>
          </p:cNvPr>
          <p:cNvSpPr>
            <a:spLocks noGrp="1"/>
          </p:cNvSpPr>
          <p:nvPr>
            <p:ph type="title"/>
          </p:nvPr>
        </p:nvSpPr>
        <p:spPr>
          <a:xfrm>
            <a:off x="573778" y="507044"/>
            <a:ext cx="11049719" cy="1170000"/>
          </a:xfrm>
        </p:spPr>
        <p:txBody>
          <a:bodyPr/>
          <a:lstStyle/>
          <a:p>
            <a:r>
              <a:rPr lang="fi-FI"/>
              <a:t>Muokkaa ots. perustyyl. napsautt.</a:t>
            </a:r>
            <a:endParaRPr lang="fi-FI" dirty="0"/>
          </a:p>
        </p:txBody>
      </p:sp>
      <p:sp>
        <p:nvSpPr>
          <p:cNvPr id="3" name="Content Placeholder 2">
            <a:extLst>
              <a:ext uri="{FF2B5EF4-FFF2-40B4-BE49-F238E27FC236}">
                <a16:creationId xmlns:a16="http://schemas.microsoft.com/office/drawing/2014/main" id="{6E3B6CAA-4767-42B4-A19C-0CFD9AFC8229}"/>
              </a:ext>
            </a:extLst>
          </p:cNvPr>
          <p:cNvSpPr>
            <a:spLocks noGrp="1"/>
          </p:cNvSpPr>
          <p:nvPr>
            <p:ph idx="1"/>
          </p:nvPr>
        </p:nvSpPr>
        <p:spPr>
          <a:xfrm>
            <a:off x="573779" y="1820333"/>
            <a:ext cx="5196254" cy="310726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GB" dirty="0"/>
          </a:p>
        </p:txBody>
      </p:sp>
      <p:sp>
        <p:nvSpPr>
          <p:cNvPr id="5" name="Content Placeholder 2">
            <a:extLst>
              <a:ext uri="{FF2B5EF4-FFF2-40B4-BE49-F238E27FC236}">
                <a16:creationId xmlns:a16="http://schemas.microsoft.com/office/drawing/2014/main" id="{75D3E540-B153-4BC6-0843-6E727285C6F1}"/>
              </a:ext>
            </a:extLst>
          </p:cNvPr>
          <p:cNvSpPr>
            <a:spLocks noGrp="1"/>
          </p:cNvSpPr>
          <p:nvPr>
            <p:ph idx="20"/>
          </p:nvPr>
        </p:nvSpPr>
        <p:spPr>
          <a:xfrm>
            <a:off x="6466579" y="1820333"/>
            <a:ext cx="5196254" cy="310726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GB" dirty="0"/>
          </a:p>
        </p:txBody>
      </p:sp>
      <p:sp>
        <p:nvSpPr>
          <p:cNvPr id="10" name="Tekstin paikkamerkki 12">
            <a:extLst>
              <a:ext uri="{FF2B5EF4-FFF2-40B4-BE49-F238E27FC236}">
                <a16:creationId xmlns:a16="http://schemas.microsoft.com/office/drawing/2014/main" id="{8CF9885B-096B-CF9E-1680-BAFC640569B8}"/>
              </a:ext>
            </a:extLst>
          </p:cNvPr>
          <p:cNvSpPr>
            <a:spLocks noGrp="1"/>
          </p:cNvSpPr>
          <p:nvPr>
            <p:ph type="body" sz="quarter" idx="19"/>
          </p:nvPr>
        </p:nvSpPr>
        <p:spPr>
          <a:xfrm>
            <a:off x="843492" y="5139266"/>
            <a:ext cx="4625975" cy="630767"/>
          </a:xfrm>
        </p:spPr>
        <p:txBody>
          <a:bodyPr/>
          <a:lstStyle>
            <a:lvl1pPr marL="0" indent="0">
              <a:spcBef>
                <a:spcPts val="0"/>
              </a:spcBef>
              <a:spcAft>
                <a:spcPts val="0"/>
              </a:spcAft>
              <a:buNone/>
              <a:defRPr sz="1600"/>
            </a:lvl1pPr>
            <a:lvl2pPr marL="448469" indent="0">
              <a:buNone/>
              <a:defRPr/>
            </a:lvl2pPr>
          </a:lstStyle>
          <a:p>
            <a:pPr lvl="0"/>
            <a:r>
              <a:rPr lang="fi-FI"/>
              <a:t>Muokkaa tekstin perustyylejä napsauttamalla</a:t>
            </a:r>
          </a:p>
        </p:txBody>
      </p:sp>
      <p:sp>
        <p:nvSpPr>
          <p:cNvPr id="11" name="Tekstin paikkamerkki 12">
            <a:extLst>
              <a:ext uri="{FF2B5EF4-FFF2-40B4-BE49-F238E27FC236}">
                <a16:creationId xmlns:a16="http://schemas.microsoft.com/office/drawing/2014/main" id="{C0EEE041-9400-242E-A384-09A04C1BB464}"/>
              </a:ext>
            </a:extLst>
          </p:cNvPr>
          <p:cNvSpPr>
            <a:spLocks noGrp="1"/>
          </p:cNvSpPr>
          <p:nvPr>
            <p:ph type="body" sz="quarter" idx="21"/>
          </p:nvPr>
        </p:nvSpPr>
        <p:spPr>
          <a:xfrm>
            <a:off x="6736292" y="5139266"/>
            <a:ext cx="4625975" cy="630767"/>
          </a:xfrm>
        </p:spPr>
        <p:txBody>
          <a:bodyPr/>
          <a:lstStyle>
            <a:lvl1pPr marL="0" indent="0">
              <a:spcBef>
                <a:spcPts val="0"/>
              </a:spcBef>
              <a:spcAft>
                <a:spcPts val="0"/>
              </a:spcAft>
              <a:buNone/>
              <a:defRPr sz="1600"/>
            </a:lvl1pPr>
            <a:lvl2pPr marL="448469" indent="0">
              <a:buNone/>
              <a:defRPr/>
            </a:lvl2pPr>
          </a:lstStyle>
          <a:p>
            <a:pPr lvl="0"/>
            <a:r>
              <a:rPr lang="fi-FI"/>
              <a:t>Muokkaa tekstin perustyylejä napsauttamalla</a:t>
            </a:r>
          </a:p>
        </p:txBody>
      </p:sp>
      <p:sp>
        <p:nvSpPr>
          <p:cNvPr id="7" name="Date Placeholder 6">
            <a:extLst>
              <a:ext uri="{FF2B5EF4-FFF2-40B4-BE49-F238E27FC236}">
                <a16:creationId xmlns:a16="http://schemas.microsoft.com/office/drawing/2014/main" id="{3E996DCA-8E68-4F4A-A4A6-ACE6BC7F2463}"/>
              </a:ext>
            </a:extLst>
          </p:cNvPr>
          <p:cNvSpPr>
            <a:spLocks noGrp="1"/>
          </p:cNvSpPr>
          <p:nvPr>
            <p:ph type="dt" sz="half" idx="10"/>
          </p:nvPr>
        </p:nvSpPr>
        <p:spPr/>
        <p:txBody>
          <a:bodyPr/>
          <a:lstStyle/>
          <a:p>
            <a:fld id="{6F1BFA7F-F847-45B9-A5AA-1F13B32D1A53}" type="datetime1">
              <a:rPr lang="fi-FI" smtClean="0"/>
              <a:t>18.12.2023</a:t>
            </a:fld>
            <a:endParaRPr lang="fi-FI" dirty="0"/>
          </a:p>
        </p:txBody>
      </p:sp>
      <p:sp>
        <p:nvSpPr>
          <p:cNvPr id="8" name="Footer Placeholder 7">
            <a:extLst>
              <a:ext uri="{FF2B5EF4-FFF2-40B4-BE49-F238E27FC236}">
                <a16:creationId xmlns:a16="http://schemas.microsoft.com/office/drawing/2014/main" id="{C9DC7B94-042D-44C2-B7B2-1128AAFA5739}"/>
              </a:ext>
            </a:extLst>
          </p:cNvPr>
          <p:cNvSpPr>
            <a:spLocks noGrp="1"/>
          </p:cNvSpPr>
          <p:nvPr>
            <p:ph type="ftr" sz="quarter" idx="11"/>
          </p:nvPr>
        </p:nvSpPr>
        <p:spPr/>
        <p:txBody>
          <a:bodyPr/>
          <a:lstStyle/>
          <a:p>
            <a:r>
              <a:rPr lang="fi-FI"/>
              <a:t>Tiedon laatukehikko -työ</a:t>
            </a:r>
            <a:endParaRPr lang="fi-FI" dirty="0"/>
          </a:p>
        </p:txBody>
      </p:sp>
      <p:sp>
        <p:nvSpPr>
          <p:cNvPr id="9" name="Slide Number Placeholder 8">
            <a:extLst>
              <a:ext uri="{FF2B5EF4-FFF2-40B4-BE49-F238E27FC236}">
                <a16:creationId xmlns:a16="http://schemas.microsoft.com/office/drawing/2014/main" id="{5BFF758F-2E86-4270-85EA-931D55C92679}"/>
              </a:ext>
            </a:extLst>
          </p:cNvPr>
          <p:cNvSpPr>
            <a:spLocks noGrp="1"/>
          </p:cNvSpPr>
          <p:nvPr>
            <p:ph type="sldNum" sz="quarter" idx="12"/>
          </p:nvPr>
        </p:nvSpPr>
        <p:spPr/>
        <p:txBody>
          <a:bodyPr/>
          <a:lstStyle/>
          <a:p>
            <a:fld id="{7C9DB053-BC39-5645-941A-EDB0DEC7708B}" type="slidenum">
              <a:rPr lang="fi-FI" smtClean="0"/>
              <a:pPr/>
              <a:t>‹#›</a:t>
            </a:fld>
            <a:endParaRPr lang="fi-FI" dirty="0"/>
          </a:p>
        </p:txBody>
      </p:sp>
    </p:spTree>
    <p:extLst>
      <p:ext uri="{BB962C8B-B14F-4D97-AF65-F5344CB8AC3E}">
        <p14:creationId xmlns:p14="http://schemas.microsoft.com/office/powerpoint/2010/main" val="73830147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Kaavio 3">
    <p:spTree>
      <p:nvGrpSpPr>
        <p:cNvPr id="1" name=""/>
        <p:cNvGrpSpPr/>
        <p:nvPr/>
      </p:nvGrpSpPr>
      <p:grpSpPr>
        <a:xfrm>
          <a:off x="0" y="0"/>
          <a:ext cx="0" cy="0"/>
          <a:chOff x="0" y="0"/>
          <a:chExt cx="0" cy="0"/>
        </a:xfrm>
      </p:grpSpPr>
      <p:sp>
        <p:nvSpPr>
          <p:cNvPr id="17" name="Suorakulmio 16">
            <a:extLst>
              <a:ext uri="{FF2B5EF4-FFF2-40B4-BE49-F238E27FC236}">
                <a16:creationId xmlns:a16="http://schemas.microsoft.com/office/drawing/2014/main" id="{F7EC6362-9992-E872-2656-9C708166ED69}"/>
              </a:ext>
              <a:ext uri="{C183D7F6-B498-43B3-948B-1728B52AA6E4}">
                <adec:decorative xmlns:adec="http://schemas.microsoft.com/office/drawing/2017/decorative" val="1"/>
              </a:ext>
            </a:extLst>
          </p:cNvPr>
          <p:cNvSpPr/>
          <p:nvPr/>
        </p:nvSpPr>
        <p:spPr>
          <a:xfrm>
            <a:off x="0" y="0"/>
            <a:ext cx="3804407" cy="6858000"/>
          </a:xfrm>
          <a:prstGeom prst="rect">
            <a:avLst/>
          </a:prstGeom>
          <a:solidFill>
            <a:srgbClr val="F4EF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 name="Title 1">
            <a:extLst>
              <a:ext uri="{FF2B5EF4-FFF2-40B4-BE49-F238E27FC236}">
                <a16:creationId xmlns:a16="http://schemas.microsoft.com/office/drawing/2014/main" id="{380DB878-8E84-426A-BEF0-AF1AAFA1F994}"/>
              </a:ext>
            </a:extLst>
          </p:cNvPr>
          <p:cNvSpPr>
            <a:spLocks noGrp="1"/>
          </p:cNvSpPr>
          <p:nvPr>
            <p:ph type="title"/>
          </p:nvPr>
        </p:nvSpPr>
        <p:spPr>
          <a:xfrm>
            <a:off x="573778" y="611908"/>
            <a:ext cx="2991543" cy="914888"/>
          </a:xfrm>
        </p:spPr>
        <p:txBody>
          <a:bodyPr/>
          <a:lstStyle>
            <a:lvl1pPr>
              <a:defRPr sz="2800"/>
            </a:lvl1pPr>
          </a:lstStyle>
          <a:p>
            <a:r>
              <a:rPr lang="fi-FI"/>
              <a:t>Muokkaa ots. perustyyl. napsautt.</a:t>
            </a:r>
            <a:endParaRPr lang="en-GB" dirty="0"/>
          </a:p>
        </p:txBody>
      </p:sp>
      <p:sp>
        <p:nvSpPr>
          <p:cNvPr id="11" name="Tekstin paikkamerkki 10">
            <a:extLst>
              <a:ext uri="{FF2B5EF4-FFF2-40B4-BE49-F238E27FC236}">
                <a16:creationId xmlns:a16="http://schemas.microsoft.com/office/drawing/2014/main" id="{9067C2B2-AD41-367C-1EF3-A0E1E00E9D2B}"/>
              </a:ext>
            </a:extLst>
          </p:cNvPr>
          <p:cNvSpPr>
            <a:spLocks noGrp="1"/>
          </p:cNvSpPr>
          <p:nvPr>
            <p:ph type="body" sz="quarter" idx="18"/>
          </p:nvPr>
        </p:nvSpPr>
        <p:spPr>
          <a:xfrm>
            <a:off x="573088" y="1581325"/>
            <a:ext cx="2991543" cy="4600400"/>
          </a:xfrm>
        </p:spPr>
        <p:txBody>
          <a:bodyPr/>
          <a:lstStyle>
            <a:lvl1pPr>
              <a:lnSpc>
                <a:spcPct val="114000"/>
              </a:lnSpc>
              <a:defRPr/>
            </a:lvl1pPr>
            <a:lvl2pPr marL="448469" indent="0">
              <a:buNone/>
              <a:defRPr/>
            </a:lvl2pPr>
          </a:lstStyle>
          <a:p>
            <a:pPr lvl="0"/>
            <a:r>
              <a:rPr lang="fi-FI"/>
              <a:t>Muokkaa tekstin perustyylejä napsauttamalla</a:t>
            </a:r>
          </a:p>
        </p:txBody>
      </p:sp>
      <p:sp>
        <p:nvSpPr>
          <p:cNvPr id="13" name="Tekstin paikkamerkki 12">
            <a:extLst>
              <a:ext uri="{FF2B5EF4-FFF2-40B4-BE49-F238E27FC236}">
                <a16:creationId xmlns:a16="http://schemas.microsoft.com/office/drawing/2014/main" id="{98B237F6-D3B6-B33E-3E80-8B1CE4B6630F}"/>
              </a:ext>
            </a:extLst>
          </p:cNvPr>
          <p:cNvSpPr>
            <a:spLocks noGrp="1"/>
          </p:cNvSpPr>
          <p:nvPr>
            <p:ph type="body" sz="quarter" idx="19"/>
          </p:nvPr>
        </p:nvSpPr>
        <p:spPr>
          <a:xfrm>
            <a:off x="4886325" y="5207000"/>
            <a:ext cx="3149600" cy="974725"/>
          </a:xfrm>
        </p:spPr>
        <p:txBody>
          <a:bodyPr/>
          <a:lstStyle>
            <a:lvl1pPr marL="0" indent="0">
              <a:spcBef>
                <a:spcPts val="0"/>
              </a:spcBef>
              <a:spcAft>
                <a:spcPts val="0"/>
              </a:spcAft>
              <a:buNone/>
              <a:defRPr sz="1600"/>
            </a:lvl1pPr>
            <a:lvl2pPr marL="448469" indent="0">
              <a:buNone/>
              <a:defRPr/>
            </a:lvl2pPr>
          </a:lstStyle>
          <a:p>
            <a:pPr lvl="0"/>
            <a:r>
              <a:rPr lang="fi-FI"/>
              <a:t>Muokkaa tekstin perustyylejä napsauttamalla</a:t>
            </a:r>
          </a:p>
        </p:txBody>
      </p:sp>
      <p:sp>
        <p:nvSpPr>
          <p:cNvPr id="14" name="Tekstin paikkamerkki 12">
            <a:extLst>
              <a:ext uri="{FF2B5EF4-FFF2-40B4-BE49-F238E27FC236}">
                <a16:creationId xmlns:a16="http://schemas.microsoft.com/office/drawing/2014/main" id="{FB165736-2207-2631-7C23-F112282E17C0}"/>
              </a:ext>
            </a:extLst>
          </p:cNvPr>
          <p:cNvSpPr>
            <a:spLocks noGrp="1"/>
          </p:cNvSpPr>
          <p:nvPr>
            <p:ph type="body" sz="quarter" idx="20"/>
          </p:nvPr>
        </p:nvSpPr>
        <p:spPr>
          <a:xfrm>
            <a:off x="8246116" y="5207000"/>
            <a:ext cx="3149600" cy="974725"/>
          </a:xfrm>
        </p:spPr>
        <p:txBody>
          <a:bodyPr/>
          <a:lstStyle>
            <a:lvl1pPr marL="0" indent="0">
              <a:spcBef>
                <a:spcPts val="0"/>
              </a:spcBef>
              <a:spcAft>
                <a:spcPts val="0"/>
              </a:spcAft>
              <a:buNone/>
              <a:defRPr sz="1600"/>
            </a:lvl1pPr>
            <a:lvl2pPr marL="448469" indent="0">
              <a:buNone/>
              <a:defRPr/>
            </a:lvl2pPr>
          </a:lstStyle>
          <a:p>
            <a:pPr lvl="0"/>
            <a:r>
              <a:rPr lang="fi-FI"/>
              <a:t>Muokkaa tekstin perustyylejä napsauttamalla</a:t>
            </a:r>
          </a:p>
        </p:txBody>
      </p:sp>
      <p:sp>
        <p:nvSpPr>
          <p:cNvPr id="16" name="Sisällön paikkamerkki 15">
            <a:extLst>
              <a:ext uri="{FF2B5EF4-FFF2-40B4-BE49-F238E27FC236}">
                <a16:creationId xmlns:a16="http://schemas.microsoft.com/office/drawing/2014/main" id="{E6829046-1695-A5A2-2DE4-9FBB4919F3A1}"/>
              </a:ext>
            </a:extLst>
          </p:cNvPr>
          <p:cNvSpPr>
            <a:spLocks noGrp="1"/>
          </p:cNvSpPr>
          <p:nvPr>
            <p:ph sz="quarter" idx="21"/>
          </p:nvPr>
        </p:nvSpPr>
        <p:spPr>
          <a:xfrm>
            <a:off x="4219575" y="611188"/>
            <a:ext cx="7542213" cy="4364037"/>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24" name="Freeform 10">
            <a:extLst>
              <a:ext uri="{FF2B5EF4-FFF2-40B4-BE49-F238E27FC236}">
                <a16:creationId xmlns:a16="http://schemas.microsoft.com/office/drawing/2014/main" id="{CB917B2B-FF51-5DDC-05FB-C169A34F2849}"/>
              </a:ext>
              <a:ext uri="{C183D7F6-B498-43B3-948B-1728B52AA6E4}">
                <adec:decorative xmlns:adec="http://schemas.microsoft.com/office/drawing/2017/decorative" val="1"/>
              </a:ext>
            </a:extLst>
          </p:cNvPr>
          <p:cNvSpPr>
            <a:spLocks/>
          </p:cNvSpPr>
          <p:nvPr/>
        </p:nvSpPr>
        <p:spPr bwMode="auto">
          <a:xfrm>
            <a:off x="573919" y="6525466"/>
            <a:ext cx="132565" cy="46038"/>
          </a:xfrm>
          <a:custGeom>
            <a:avLst/>
            <a:gdLst>
              <a:gd name="T0" fmla="*/ 605 w 739"/>
              <a:gd name="T1" fmla="*/ 0 h 252"/>
              <a:gd name="T2" fmla="*/ 138 w 739"/>
              <a:gd name="T3" fmla="*/ 0 h 252"/>
              <a:gd name="T4" fmla="*/ 9 w 739"/>
              <a:gd name="T5" fmla="*/ 111 h 252"/>
              <a:gd name="T6" fmla="*/ 134 w 739"/>
              <a:gd name="T7" fmla="*/ 252 h 252"/>
              <a:gd name="T8" fmla="*/ 601 w 739"/>
              <a:gd name="T9" fmla="*/ 252 h 252"/>
              <a:gd name="T10" fmla="*/ 730 w 739"/>
              <a:gd name="T11" fmla="*/ 141 h 252"/>
              <a:gd name="T12" fmla="*/ 605 w 739"/>
              <a:gd name="T13" fmla="*/ 0 h 252"/>
            </a:gdLst>
            <a:ahLst/>
            <a:cxnLst>
              <a:cxn ang="0">
                <a:pos x="T0" y="T1"/>
              </a:cxn>
              <a:cxn ang="0">
                <a:pos x="T2" y="T3"/>
              </a:cxn>
              <a:cxn ang="0">
                <a:pos x="T4" y="T5"/>
              </a:cxn>
              <a:cxn ang="0">
                <a:pos x="T6" y="T7"/>
              </a:cxn>
              <a:cxn ang="0">
                <a:pos x="T8" y="T9"/>
              </a:cxn>
              <a:cxn ang="0">
                <a:pos x="T10" y="T11"/>
              </a:cxn>
              <a:cxn ang="0">
                <a:pos x="T12" y="T13"/>
              </a:cxn>
            </a:cxnLst>
            <a:rect l="0" t="0" r="r" b="b"/>
            <a:pathLst>
              <a:path w="739" h="252">
                <a:moveTo>
                  <a:pt x="605" y="0"/>
                </a:moveTo>
                <a:lnTo>
                  <a:pt x="138" y="0"/>
                </a:lnTo>
                <a:cubicBezTo>
                  <a:pt x="73" y="0"/>
                  <a:pt x="16" y="47"/>
                  <a:pt x="9" y="111"/>
                </a:cubicBezTo>
                <a:cubicBezTo>
                  <a:pt x="0" y="187"/>
                  <a:pt x="60" y="252"/>
                  <a:pt x="134" y="252"/>
                </a:cubicBezTo>
                <a:lnTo>
                  <a:pt x="601" y="252"/>
                </a:lnTo>
                <a:cubicBezTo>
                  <a:pt x="666" y="252"/>
                  <a:pt x="723" y="205"/>
                  <a:pt x="730" y="141"/>
                </a:cubicBezTo>
                <a:cubicBezTo>
                  <a:pt x="739" y="65"/>
                  <a:pt x="679" y="0"/>
                  <a:pt x="605" y="0"/>
                </a:cubicBezTo>
                <a:close/>
              </a:path>
            </a:pathLst>
          </a:custGeom>
          <a:solidFill>
            <a:srgbClr val="1A56EC"/>
          </a:solidFill>
          <a:ln>
            <a:noFill/>
          </a:ln>
        </p:spPr>
        <p:txBody>
          <a:bodyPr vert="horz" wrap="square" lIns="91440" tIns="45720" rIns="91440" bIns="45720" numCol="1" anchor="t" anchorCtr="0" compatLnSpc="1">
            <a:prstTxWarp prst="textNoShape">
              <a:avLst/>
            </a:prstTxWarp>
            <a:noAutofit/>
          </a:bodyPr>
          <a:lstStyle/>
          <a:p>
            <a:endParaRPr lang="fi-FI" sz="900">
              <a:solidFill>
                <a:schemeClr val="tx2"/>
              </a:solidFill>
            </a:endParaRPr>
          </a:p>
        </p:txBody>
      </p:sp>
      <p:sp>
        <p:nvSpPr>
          <p:cNvPr id="8" name="Date Placeholder 7">
            <a:extLst>
              <a:ext uri="{FF2B5EF4-FFF2-40B4-BE49-F238E27FC236}">
                <a16:creationId xmlns:a16="http://schemas.microsoft.com/office/drawing/2014/main" id="{F663B313-AEF2-4DAF-B694-6807ECE88337}"/>
              </a:ext>
            </a:extLst>
          </p:cNvPr>
          <p:cNvSpPr>
            <a:spLocks noGrp="1"/>
          </p:cNvSpPr>
          <p:nvPr>
            <p:ph type="dt" sz="half" idx="15"/>
          </p:nvPr>
        </p:nvSpPr>
        <p:spPr/>
        <p:txBody>
          <a:bodyPr/>
          <a:lstStyle/>
          <a:p>
            <a:fld id="{3B637D0C-3C23-428B-9576-0CD048FF97B1}" type="datetime1">
              <a:rPr lang="fi-FI" smtClean="0"/>
              <a:t>18.12.2023</a:t>
            </a:fld>
            <a:endParaRPr lang="fi-FI" dirty="0"/>
          </a:p>
        </p:txBody>
      </p:sp>
      <p:sp>
        <p:nvSpPr>
          <p:cNvPr id="9" name="Footer Placeholder 8">
            <a:extLst>
              <a:ext uri="{FF2B5EF4-FFF2-40B4-BE49-F238E27FC236}">
                <a16:creationId xmlns:a16="http://schemas.microsoft.com/office/drawing/2014/main" id="{952E532A-E658-4132-885B-3E3069352104}"/>
              </a:ext>
            </a:extLst>
          </p:cNvPr>
          <p:cNvSpPr>
            <a:spLocks noGrp="1"/>
          </p:cNvSpPr>
          <p:nvPr>
            <p:ph type="ftr" sz="quarter" idx="16"/>
          </p:nvPr>
        </p:nvSpPr>
        <p:spPr/>
        <p:txBody>
          <a:bodyPr/>
          <a:lstStyle/>
          <a:p>
            <a:r>
              <a:rPr lang="fi-FI"/>
              <a:t>Tiedon laatukehikko -työ</a:t>
            </a:r>
            <a:endParaRPr lang="fi-FI" dirty="0"/>
          </a:p>
        </p:txBody>
      </p:sp>
      <p:sp>
        <p:nvSpPr>
          <p:cNvPr id="10" name="Slide Number Placeholder 9">
            <a:extLst>
              <a:ext uri="{FF2B5EF4-FFF2-40B4-BE49-F238E27FC236}">
                <a16:creationId xmlns:a16="http://schemas.microsoft.com/office/drawing/2014/main" id="{3308A7A2-9B6B-4C01-8A53-3BAE37D71083}"/>
              </a:ext>
            </a:extLst>
          </p:cNvPr>
          <p:cNvSpPr>
            <a:spLocks noGrp="1"/>
          </p:cNvSpPr>
          <p:nvPr>
            <p:ph type="sldNum" sz="quarter" idx="17"/>
          </p:nvPr>
        </p:nvSpPr>
        <p:spPr/>
        <p:txBody>
          <a:bodyPr/>
          <a:lstStyle/>
          <a:p>
            <a:fld id="{7C9DB053-BC39-5645-941A-EDB0DEC7708B}" type="slidenum">
              <a:rPr lang="fi-FI" smtClean="0"/>
              <a:pPr/>
              <a:t>‹#›</a:t>
            </a:fld>
            <a:endParaRPr lang="fi-FI" dirty="0"/>
          </a:p>
        </p:txBody>
      </p:sp>
    </p:spTree>
    <p:extLst>
      <p:ext uri="{BB962C8B-B14F-4D97-AF65-F5344CB8AC3E}">
        <p14:creationId xmlns:p14="http://schemas.microsoft.com/office/powerpoint/2010/main" val="240188455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Kaavio 4">
    <p:spTree>
      <p:nvGrpSpPr>
        <p:cNvPr id="1" name=""/>
        <p:cNvGrpSpPr/>
        <p:nvPr/>
      </p:nvGrpSpPr>
      <p:grpSpPr>
        <a:xfrm>
          <a:off x="0" y="0"/>
          <a:ext cx="0" cy="0"/>
          <a:chOff x="0" y="0"/>
          <a:chExt cx="0" cy="0"/>
        </a:xfrm>
      </p:grpSpPr>
      <p:sp>
        <p:nvSpPr>
          <p:cNvPr id="17" name="Suorakulmio 16">
            <a:extLst>
              <a:ext uri="{FF2B5EF4-FFF2-40B4-BE49-F238E27FC236}">
                <a16:creationId xmlns:a16="http://schemas.microsoft.com/office/drawing/2014/main" id="{F7EC6362-9992-E872-2656-9C708166ED69}"/>
              </a:ext>
              <a:ext uri="{C183D7F6-B498-43B3-948B-1728B52AA6E4}">
                <adec:decorative xmlns:adec="http://schemas.microsoft.com/office/drawing/2017/decorative" val="1"/>
              </a:ext>
            </a:extLst>
          </p:cNvPr>
          <p:cNvSpPr/>
          <p:nvPr/>
        </p:nvSpPr>
        <p:spPr>
          <a:xfrm>
            <a:off x="0" y="0"/>
            <a:ext cx="3804407" cy="6858000"/>
          </a:xfrm>
          <a:prstGeom prst="rect">
            <a:avLst/>
          </a:prstGeom>
          <a:solidFill>
            <a:srgbClr val="E7ED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1" name="Tekstin paikkamerkki 10">
            <a:extLst>
              <a:ext uri="{FF2B5EF4-FFF2-40B4-BE49-F238E27FC236}">
                <a16:creationId xmlns:a16="http://schemas.microsoft.com/office/drawing/2014/main" id="{9067C2B2-AD41-367C-1EF3-A0E1E00E9D2B}"/>
              </a:ext>
            </a:extLst>
          </p:cNvPr>
          <p:cNvSpPr>
            <a:spLocks noGrp="1"/>
          </p:cNvSpPr>
          <p:nvPr>
            <p:ph type="body" sz="quarter" idx="18"/>
          </p:nvPr>
        </p:nvSpPr>
        <p:spPr>
          <a:xfrm>
            <a:off x="573088" y="1581325"/>
            <a:ext cx="2991543" cy="4600400"/>
          </a:xfrm>
        </p:spPr>
        <p:txBody>
          <a:bodyPr/>
          <a:lstStyle>
            <a:lvl1pPr>
              <a:lnSpc>
                <a:spcPct val="114000"/>
              </a:lnSpc>
              <a:defRPr/>
            </a:lvl1pPr>
            <a:lvl2pPr marL="448469" indent="0">
              <a:buNone/>
              <a:defRPr/>
            </a:lvl2pPr>
          </a:lstStyle>
          <a:p>
            <a:pPr lvl="0"/>
            <a:r>
              <a:rPr lang="fi-FI"/>
              <a:t>Muokkaa tekstin perustyylejä napsauttamalla</a:t>
            </a:r>
          </a:p>
        </p:txBody>
      </p:sp>
      <p:sp>
        <p:nvSpPr>
          <p:cNvPr id="16" name="Sisällön paikkamerkki 15">
            <a:extLst>
              <a:ext uri="{FF2B5EF4-FFF2-40B4-BE49-F238E27FC236}">
                <a16:creationId xmlns:a16="http://schemas.microsoft.com/office/drawing/2014/main" id="{E6829046-1695-A5A2-2DE4-9FBB4919F3A1}"/>
              </a:ext>
            </a:extLst>
          </p:cNvPr>
          <p:cNvSpPr>
            <a:spLocks noGrp="1"/>
          </p:cNvSpPr>
          <p:nvPr>
            <p:ph sz="quarter" idx="21"/>
          </p:nvPr>
        </p:nvSpPr>
        <p:spPr>
          <a:xfrm>
            <a:off x="4706408" y="674689"/>
            <a:ext cx="3489325" cy="2589212"/>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sp>
        <p:nvSpPr>
          <p:cNvPr id="7" name="Sisällön paikkamerkki 15">
            <a:extLst>
              <a:ext uri="{FF2B5EF4-FFF2-40B4-BE49-F238E27FC236}">
                <a16:creationId xmlns:a16="http://schemas.microsoft.com/office/drawing/2014/main" id="{648336A5-BA9B-8D21-4679-31471331F505}"/>
              </a:ext>
            </a:extLst>
          </p:cNvPr>
          <p:cNvSpPr>
            <a:spLocks noGrp="1"/>
          </p:cNvSpPr>
          <p:nvPr>
            <p:ph sz="quarter" idx="23"/>
          </p:nvPr>
        </p:nvSpPr>
        <p:spPr>
          <a:xfrm>
            <a:off x="8385175" y="674689"/>
            <a:ext cx="3489325" cy="2589212"/>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sp>
        <p:nvSpPr>
          <p:cNvPr id="3" name="Sisällön paikkamerkki 15">
            <a:extLst>
              <a:ext uri="{FF2B5EF4-FFF2-40B4-BE49-F238E27FC236}">
                <a16:creationId xmlns:a16="http://schemas.microsoft.com/office/drawing/2014/main" id="{1AF6DA0F-FAF4-104A-F048-DBCA0BEEC22F}"/>
              </a:ext>
            </a:extLst>
          </p:cNvPr>
          <p:cNvSpPr>
            <a:spLocks noGrp="1"/>
          </p:cNvSpPr>
          <p:nvPr>
            <p:ph sz="quarter" idx="22"/>
          </p:nvPr>
        </p:nvSpPr>
        <p:spPr>
          <a:xfrm>
            <a:off x="4706408" y="3659189"/>
            <a:ext cx="3489325" cy="2589212"/>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sp>
        <p:nvSpPr>
          <p:cNvPr id="12" name="Sisällön paikkamerkki 15">
            <a:extLst>
              <a:ext uri="{FF2B5EF4-FFF2-40B4-BE49-F238E27FC236}">
                <a16:creationId xmlns:a16="http://schemas.microsoft.com/office/drawing/2014/main" id="{04A6D62A-CD1E-A7BA-C62E-26AC6D905D67}"/>
              </a:ext>
            </a:extLst>
          </p:cNvPr>
          <p:cNvSpPr>
            <a:spLocks noGrp="1"/>
          </p:cNvSpPr>
          <p:nvPr>
            <p:ph sz="quarter" idx="24"/>
          </p:nvPr>
        </p:nvSpPr>
        <p:spPr>
          <a:xfrm>
            <a:off x="8385175" y="3659189"/>
            <a:ext cx="3489325" cy="2589212"/>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sp>
        <p:nvSpPr>
          <p:cNvPr id="2" name="Title 1">
            <a:extLst>
              <a:ext uri="{FF2B5EF4-FFF2-40B4-BE49-F238E27FC236}">
                <a16:creationId xmlns:a16="http://schemas.microsoft.com/office/drawing/2014/main" id="{380DB878-8E84-426A-BEF0-AF1AAFA1F994}"/>
              </a:ext>
            </a:extLst>
          </p:cNvPr>
          <p:cNvSpPr>
            <a:spLocks noGrp="1"/>
          </p:cNvSpPr>
          <p:nvPr>
            <p:ph type="title"/>
          </p:nvPr>
        </p:nvSpPr>
        <p:spPr>
          <a:xfrm>
            <a:off x="573778" y="611908"/>
            <a:ext cx="2991543" cy="914888"/>
          </a:xfrm>
        </p:spPr>
        <p:txBody>
          <a:bodyPr/>
          <a:lstStyle>
            <a:lvl1pPr>
              <a:defRPr sz="2800"/>
            </a:lvl1pPr>
          </a:lstStyle>
          <a:p>
            <a:r>
              <a:rPr lang="fi-FI"/>
              <a:t>Muokkaa ots. perustyyl. napsautt.</a:t>
            </a:r>
            <a:endParaRPr lang="en-GB" dirty="0"/>
          </a:p>
        </p:txBody>
      </p:sp>
      <p:sp>
        <p:nvSpPr>
          <p:cNvPr id="24" name="Freeform 10">
            <a:extLst>
              <a:ext uri="{FF2B5EF4-FFF2-40B4-BE49-F238E27FC236}">
                <a16:creationId xmlns:a16="http://schemas.microsoft.com/office/drawing/2014/main" id="{CB917B2B-FF51-5DDC-05FB-C169A34F2849}"/>
              </a:ext>
              <a:ext uri="{C183D7F6-B498-43B3-948B-1728B52AA6E4}">
                <adec:decorative xmlns:adec="http://schemas.microsoft.com/office/drawing/2017/decorative" val="1"/>
              </a:ext>
            </a:extLst>
          </p:cNvPr>
          <p:cNvSpPr>
            <a:spLocks/>
          </p:cNvSpPr>
          <p:nvPr/>
        </p:nvSpPr>
        <p:spPr bwMode="auto">
          <a:xfrm>
            <a:off x="573919" y="6525466"/>
            <a:ext cx="132565" cy="46038"/>
          </a:xfrm>
          <a:custGeom>
            <a:avLst/>
            <a:gdLst>
              <a:gd name="T0" fmla="*/ 605 w 739"/>
              <a:gd name="T1" fmla="*/ 0 h 252"/>
              <a:gd name="T2" fmla="*/ 138 w 739"/>
              <a:gd name="T3" fmla="*/ 0 h 252"/>
              <a:gd name="T4" fmla="*/ 9 w 739"/>
              <a:gd name="T5" fmla="*/ 111 h 252"/>
              <a:gd name="T6" fmla="*/ 134 w 739"/>
              <a:gd name="T7" fmla="*/ 252 h 252"/>
              <a:gd name="T8" fmla="*/ 601 w 739"/>
              <a:gd name="T9" fmla="*/ 252 h 252"/>
              <a:gd name="T10" fmla="*/ 730 w 739"/>
              <a:gd name="T11" fmla="*/ 141 h 252"/>
              <a:gd name="T12" fmla="*/ 605 w 739"/>
              <a:gd name="T13" fmla="*/ 0 h 252"/>
            </a:gdLst>
            <a:ahLst/>
            <a:cxnLst>
              <a:cxn ang="0">
                <a:pos x="T0" y="T1"/>
              </a:cxn>
              <a:cxn ang="0">
                <a:pos x="T2" y="T3"/>
              </a:cxn>
              <a:cxn ang="0">
                <a:pos x="T4" y="T5"/>
              </a:cxn>
              <a:cxn ang="0">
                <a:pos x="T6" y="T7"/>
              </a:cxn>
              <a:cxn ang="0">
                <a:pos x="T8" y="T9"/>
              </a:cxn>
              <a:cxn ang="0">
                <a:pos x="T10" y="T11"/>
              </a:cxn>
              <a:cxn ang="0">
                <a:pos x="T12" y="T13"/>
              </a:cxn>
            </a:cxnLst>
            <a:rect l="0" t="0" r="r" b="b"/>
            <a:pathLst>
              <a:path w="739" h="252">
                <a:moveTo>
                  <a:pt x="605" y="0"/>
                </a:moveTo>
                <a:lnTo>
                  <a:pt x="138" y="0"/>
                </a:lnTo>
                <a:cubicBezTo>
                  <a:pt x="73" y="0"/>
                  <a:pt x="16" y="47"/>
                  <a:pt x="9" y="111"/>
                </a:cubicBezTo>
                <a:cubicBezTo>
                  <a:pt x="0" y="187"/>
                  <a:pt x="60" y="252"/>
                  <a:pt x="134" y="252"/>
                </a:cubicBezTo>
                <a:lnTo>
                  <a:pt x="601" y="252"/>
                </a:lnTo>
                <a:cubicBezTo>
                  <a:pt x="666" y="252"/>
                  <a:pt x="723" y="205"/>
                  <a:pt x="730" y="141"/>
                </a:cubicBezTo>
                <a:cubicBezTo>
                  <a:pt x="739" y="65"/>
                  <a:pt x="679" y="0"/>
                  <a:pt x="605" y="0"/>
                </a:cubicBezTo>
                <a:close/>
              </a:path>
            </a:pathLst>
          </a:custGeom>
          <a:solidFill>
            <a:srgbClr val="1A56EC"/>
          </a:solidFill>
          <a:ln>
            <a:noFill/>
          </a:ln>
        </p:spPr>
        <p:txBody>
          <a:bodyPr vert="horz" wrap="square" lIns="91440" tIns="45720" rIns="91440" bIns="45720" numCol="1" anchor="t" anchorCtr="0" compatLnSpc="1">
            <a:prstTxWarp prst="textNoShape">
              <a:avLst/>
            </a:prstTxWarp>
            <a:noAutofit/>
          </a:bodyPr>
          <a:lstStyle/>
          <a:p>
            <a:endParaRPr lang="fi-FI" sz="900">
              <a:solidFill>
                <a:schemeClr val="tx2"/>
              </a:solidFill>
            </a:endParaRPr>
          </a:p>
        </p:txBody>
      </p:sp>
      <p:sp>
        <p:nvSpPr>
          <p:cNvPr id="8" name="Date Placeholder 7">
            <a:extLst>
              <a:ext uri="{FF2B5EF4-FFF2-40B4-BE49-F238E27FC236}">
                <a16:creationId xmlns:a16="http://schemas.microsoft.com/office/drawing/2014/main" id="{F663B313-AEF2-4DAF-B694-6807ECE88337}"/>
              </a:ext>
            </a:extLst>
          </p:cNvPr>
          <p:cNvSpPr>
            <a:spLocks noGrp="1"/>
          </p:cNvSpPr>
          <p:nvPr>
            <p:ph type="dt" sz="half" idx="15"/>
          </p:nvPr>
        </p:nvSpPr>
        <p:spPr/>
        <p:txBody>
          <a:bodyPr/>
          <a:lstStyle/>
          <a:p>
            <a:fld id="{4419E6D1-2DC4-4785-AC4D-01B1689C08D0}" type="datetime1">
              <a:rPr lang="fi-FI" smtClean="0"/>
              <a:t>18.12.2023</a:t>
            </a:fld>
            <a:endParaRPr lang="fi-FI" dirty="0"/>
          </a:p>
        </p:txBody>
      </p:sp>
      <p:sp>
        <p:nvSpPr>
          <p:cNvPr id="9" name="Footer Placeholder 8">
            <a:extLst>
              <a:ext uri="{FF2B5EF4-FFF2-40B4-BE49-F238E27FC236}">
                <a16:creationId xmlns:a16="http://schemas.microsoft.com/office/drawing/2014/main" id="{952E532A-E658-4132-885B-3E3069352104}"/>
              </a:ext>
            </a:extLst>
          </p:cNvPr>
          <p:cNvSpPr>
            <a:spLocks noGrp="1"/>
          </p:cNvSpPr>
          <p:nvPr>
            <p:ph type="ftr" sz="quarter" idx="16"/>
          </p:nvPr>
        </p:nvSpPr>
        <p:spPr/>
        <p:txBody>
          <a:bodyPr/>
          <a:lstStyle/>
          <a:p>
            <a:r>
              <a:rPr lang="fi-FI"/>
              <a:t>Tiedon laatukehikko -työ</a:t>
            </a:r>
            <a:endParaRPr lang="fi-FI" dirty="0"/>
          </a:p>
        </p:txBody>
      </p:sp>
      <p:sp>
        <p:nvSpPr>
          <p:cNvPr id="10" name="Slide Number Placeholder 9">
            <a:extLst>
              <a:ext uri="{FF2B5EF4-FFF2-40B4-BE49-F238E27FC236}">
                <a16:creationId xmlns:a16="http://schemas.microsoft.com/office/drawing/2014/main" id="{3308A7A2-9B6B-4C01-8A53-3BAE37D71083}"/>
              </a:ext>
            </a:extLst>
          </p:cNvPr>
          <p:cNvSpPr>
            <a:spLocks noGrp="1"/>
          </p:cNvSpPr>
          <p:nvPr>
            <p:ph type="sldNum" sz="quarter" idx="17"/>
          </p:nvPr>
        </p:nvSpPr>
        <p:spPr/>
        <p:txBody>
          <a:bodyPr/>
          <a:lstStyle/>
          <a:p>
            <a:fld id="{7C9DB053-BC39-5645-941A-EDB0DEC7708B}" type="slidenum">
              <a:rPr lang="fi-FI" smtClean="0"/>
              <a:pPr/>
              <a:t>‹#›</a:t>
            </a:fld>
            <a:endParaRPr lang="fi-FI" dirty="0"/>
          </a:p>
        </p:txBody>
      </p:sp>
    </p:spTree>
    <p:extLst>
      <p:ext uri="{BB962C8B-B14F-4D97-AF65-F5344CB8AC3E}">
        <p14:creationId xmlns:p14="http://schemas.microsoft.com/office/powerpoint/2010/main" val="230761717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Aikajana">
    <p:bg>
      <p:bgPr>
        <a:solidFill>
          <a:srgbClr val="EDE2DE"/>
        </a:solidFill>
        <a:effectLst/>
      </p:bgPr>
    </p:bg>
    <p:spTree>
      <p:nvGrpSpPr>
        <p:cNvPr id="1" name=""/>
        <p:cNvGrpSpPr/>
        <p:nvPr/>
      </p:nvGrpSpPr>
      <p:grpSpPr>
        <a:xfrm>
          <a:off x="0" y="0"/>
          <a:ext cx="0" cy="0"/>
          <a:chOff x="0" y="0"/>
          <a:chExt cx="0" cy="0"/>
        </a:xfrm>
      </p:grpSpPr>
      <p:sp>
        <p:nvSpPr>
          <p:cNvPr id="4" name="Otsikko 3">
            <a:extLst>
              <a:ext uri="{FF2B5EF4-FFF2-40B4-BE49-F238E27FC236}">
                <a16:creationId xmlns:a16="http://schemas.microsoft.com/office/drawing/2014/main" id="{B8A0AD0B-E706-4AA6-FECB-129410F418BE}"/>
              </a:ext>
            </a:extLst>
          </p:cNvPr>
          <p:cNvSpPr>
            <a:spLocks noGrp="1"/>
          </p:cNvSpPr>
          <p:nvPr>
            <p:ph type="title"/>
          </p:nvPr>
        </p:nvSpPr>
        <p:spPr/>
        <p:txBody>
          <a:bodyPr/>
          <a:lstStyle/>
          <a:p>
            <a:r>
              <a:rPr lang="fi-FI"/>
              <a:t>Muokkaa ots. perustyyl. napsautt.</a:t>
            </a:r>
            <a:endParaRPr lang="fi-FI" dirty="0"/>
          </a:p>
        </p:txBody>
      </p:sp>
      <p:sp>
        <p:nvSpPr>
          <p:cNvPr id="8" name="Tekstin paikkamerkki 7">
            <a:extLst>
              <a:ext uri="{FF2B5EF4-FFF2-40B4-BE49-F238E27FC236}">
                <a16:creationId xmlns:a16="http://schemas.microsoft.com/office/drawing/2014/main" id="{8AE7C600-4FE6-5B3C-706A-99A6367FBC04}"/>
              </a:ext>
            </a:extLst>
          </p:cNvPr>
          <p:cNvSpPr>
            <a:spLocks noGrp="1"/>
          </p:cNvSpPr>
          <p:nvPr>
            <p:ph type="body" sz="quarter" idx="10" hasCustomPrompt="1"/>
          </p:nvPr>
        </p:nvSpPr>
        <p:spPr>
          <a:xfrm>
            <a:off x="1110231" y="2249938"/>
            <a:ext cx="1188000" cy="1188000"/>
          </a:xfrm>
          <a:prstGeom prst="ellipse">
            <a:avLst/>
          </a:prstGeom>
          <a:solidFill>
            <a:srgbClr val="1A56EC"/>
          </a:solidFill>
          <a:ln>
            <a:noFill/>
          </a:ln>
        </p:spPr>
        <p:txBody>
          <a:bodyPr anchor="ctr" anchorCtr="0"/>
          <a:lstStyle>
            <a:lvl1pPr marL="0" indent="0" algn="ctr">
              <a:buNone/>
              <a:defRPr sz="3300">
                <a:solidFill>
                  <a:schemeClr val="bg1"/>
                </a:solidFill>
              </a:defRPr>
            </a:lvl1pPr>
          </a:lstStyle>
          <a:p>
            <a:pPr lvl="0"/>
            <a:r>
              <a:rPr lang="fi-FI" dirty="0"/>
              <a:t>X</a:t>
            </a:r>
          </a:p>
        </p:txBody>
      </p:sp>
      <p:sp>
        <p:nvSpPr>
          <p:cNvPr id="3" name="Text Placeholder 2">
            <a:extLst>
              <a:ext uri="{FF2B5EF4-FFF2-40B4-BE49-F238E27FC236}">
                <a16:creationId xmlns:a16="http://schemas.microsoft.com/office/drawing/2014/main" id="{E3AD90FD-B435-43DB-9A67-DD6748747D4A}"/>
              </a:ext>
            </a:extLst>
          </p:cNvPr>
          <p:cNvSpPr>
            <a:spLocks noGrp="1"/>
          </p:cNvSpPr>
          <p:nvPr>
            <p:ph type="body" idx="1"/>
          </p:nvPr>
        </p:nvSpPr>
        <p:spPr>
          <a:xfrm>
            <a:off x="847521" y="3803242"/>
            <a:ext cx="2151543" cy="685800"/>
          </a:xfrm>
        </p:spPr>
        <p:txBody>
          <a:bodyPr anchor="t" anchorCtr="0"/>
          <a:lstStyle>
            <a:lvl1pPr marL="0" indent="0" algn="l">
              <a:spcBef>
                <a:spcPts val="0"/>
              </a:spcBef>
              <a:spcAft>
                <a:spcPts val="0"/>
              </a:spcAft>
              <a:buNone/>
              <a:defRPr sz="1800" spc="0" baseline="0">
                <a:solidFill>
                  <a:schemeClr val="tx2"/>
                </a:solidFill>
                <a:latin typeface="+mj-lt"/>
              </a:defRPr>
            </a:lvl1pPr>
            <a:lvl2pPr marL="228600" indent="0">
              <a:buNone/>
              <a:defRPr sz="1000">
                <a:solidFill>
                  <a:schemeClr val="tx1">
                    <a:tint val="75000"/>
                  </a:schemeClr>
                </a:solidFill>
              </a:defRPr>
            </a:lvl2pPr>
            <a:lvl3pPr marL="457200" indent="0">
              <a:buNone/>
              <a:defRPr sz="900">
                <a:solidFill>
                  <a:schemeClr val="tx1">
                    <a:tint val="75000"/>
                  </a:schemeClr>
                </a:solidFill>
              </a:defRPr>
            </a:lvl3pPr>
            <a:lvl4pPr marL="685800" indent="0">
              <a:buNone/>
              <a:defRPr sz="800">
                <a:solidFill>
                  <a:schemeClr val="tx1">
                    <a:tint val="75000"/>
                  </a:schemeClr>
                </a:solidFill>
              </a:defRPr>
            </a:lvl4pPr>
            <a:lvl5pPr marL="914400" indent="0">
              <a:buNone/>
              <a:defRPr sz="800">
                <a:solidFill>
                  <a:schemeClr val="tx1">
                    <a:tint val="75000"/>
                  </a:schemeClr>
                </a:solidFill>
              </a:defRPr>
            </a:lvl5pPr>
            <a:lvl6pPr marL="1143000" indent="0">
              <a:buNone/>
              <a:defRPr sz="800">
                <a:solidFill>
                  <a:schemeClr val="tx1">
                    <a:tint val="75000"/>
                  </a:schemeClr>
                </a:solidFill>
              </a:defRPr>
            </a:lvl6pPr>
            <a:lvl7pPr marL="1371600" indent="0">
              <a:buNone/>
              <a:defRPr sz="800">
                <a:solidFill>
                  <a:schemeClr val="tx1">
                    <a:tint val="75000"/>
                  </a:schemeClr>
                </a:solidFill>
              </a:defRPr>
            </a:lvl7pPr>
            <a:lvl8pPr marL="1600200" indent="0">
              <a:buNone/>
              <a:defRPr sz="800">
                <a:solidFill>
                  <a:schemeClr val="tx1">
                    <a:tint val="75000"/>
                  </a:schemeClr>
                </a:solidFill>
              </a:defRPr>
            </a:lvl8pPr>
            <a:lvl9pPr marL="1828800" indent="0">
              <a:buNone/>
              <a:defRPr sz="800">
                <a:solidFill>
                  <a:schemeClr val="tx1">
                    <a:tint val="75000"/>
                  </a:schemeClr>
                </a:solidFill>
              </a:defRPr>
            </a:lvl9pPr>
          </a:lstStyle>
          <a:p>
            <a:pPr lvl="0"/>
            <a:r>
              <a:rPr lang="fi-FI"/>
              <a:t>Muokkaa tekstin perustyylejä napsauttamalla</a:t>
            </a:r>
          </a:p>
        </p:txBody>
      </p:sp>
      <p:sp>
        <p:nvSpPr>
          <p:cNvPr id="12" name="Text Placeholder 2">
            <a:extLst>
              <a:ext uri="{FF2B5EF4-FFF2-40B4-BE49-F238E27FC236}">
                <a16:creationId xmlns:a16="http://schemas.microsoft.com/office/drawing/2014/main" id="{A2B4DB01-6464-EE94-58F4-EA3ABDF2E4C3}"/>
              </a:ext>
            </a:extLst>
          </p:cNvPr>
          <p:cNvSpPr>
            <a:spLocks noGrp="1"/>
          </p:cNvSpPr>
          <p:nvPr>
            <p:ph type="body" idx="11"/>
          </p:nvPr>
        </p:nvSpPr>
        <p:spPr>
          <a:xfrm>
            <a:off x="847521" y="4608588"/>
            <a:ext cx="2151543" cy="1439745"/>
          </a:xfrm>
        </p:spPr>
        <p:txBody>
          <a:bodyPr anchor="t" anchorCtr="0"/>
          <a:lstStyle>
            <a:lvl1pPr marL="0" indent="0" algn="l">
              <a:spcBef>
                <a:spcPts val="0"/>
              </a:spcBef>
              <a:spcAft>
                <a:spcPts val="0"/>
              </a:spcAft>
              <a:buNone/>
              <a:defRPr sz="1800">
                <a:solidFill>
                  <a:schemeClr val="tx2"/>
                </a:solidFill>
                <a:latin typeface="+mn-lt"/>
              </a:defRPr>
            </a:lvl1pPr>
            <a:lvl2pPr marL="228600" indent="0">
              <a:buNone/>
              <a:defRPr sz="1000">
                <a:solidFill>
                  <a:schemeClr val="tx1">
                    <a:tint val="75000"/>
                  </a:schemeClr>
                </a:solidFill>
              </a:defRPr>
            </a:lvl2pPr>
            <a:lvl3pPr marL="457200" indent="0">
              <a:buNone/>
              <a:defRPr sz="900">
                <a:solidFill>
                  <a:schemeClr val="tx1">
                    <a:tint val="75000"/>
                  </a:schemeClr>
                </a:solidFill>
              </a:defRPr>
            </a:lvl3pPr>
            <a:lvl4pPr marL="685800" indent="0">
              <a:buNone/>
              <a:defRPr sz="800">
                <a:solidFill>
                  <a:schemeClr val="tx1">
                    <a:tint val="75000"/>
                  </a:schemeClr>
                </a:solidFill>
              </a:defRPr>
            </a:lvl4pPr>
            <a:lvl5pPr marL="914400" indent="0">
              <a:buNone/>
              <a:defRPr sz="800">
                <a:solidFill>
                  <a:schemeClr val="tx1">
                    <a:tint val="75000"/>
                  </a:schemeClr>
                </a:solidFill>
              </a:defRPr>
            </a:lvl5pPr>
            <a:lvl6pPr marL="1143000" indent="0">
              <a:buNone/>
              <a:defRPr sz="800">
                <a:solidFill>
                  <a:schemeClr val="tx1">
                    <a:tint val="75000"/>
                  </a:schemeClr>
                </a:solidFill>
              </a:defRPr>
            </a:lvl6pPr>
            <a:lvl7pPr marL="1371600" indent="0">
              <a:buNone/>
              <a:defRPr sz="800">
                <a:solidFill>
                  <a:schemeClr val="tx1">
                    <a:tint val="75000"/>
                  </a:schemeClr>
                </a:solidFill>
              </a:defRPr>
            </a:lvl7pPr>
            <a:lvl8pPr marL="1600200" indent="0">
              <a:buNone/>
              <a:defRPr sz="800">
                <a:solidFill>
                  <a:schemeClr val="tx1">
                    <a:tint val="75000"/>
                  </a:schemeClr>
                </a:solidFill>
              </a:defRPr>
            </a:lvl8pPr>
            <a:lvl9pPr marL="1828800" indent="0">
              <a:buNone/>
              <a:defRPr sz="800">
                <a:solidFill>
                  <a:schemeClr val="tx1">
                    <a:tint val="75000"/>
                  </a:schemeClr>
                </a:solidFill>
              </a:defRPr>
            </a:lvl9pPr>
          </a:lstStyle>
          <a:p>
            <a:pPr lvl="0"/>
            <a:r>
              <a:rPr lang="fi-FI"/>
              <a:t>Muokkaa tekstin perustyylejä napsauttamalla</a:t>
            </a:r>
          </a:p>
        </p:txBody>
      </p:sp>
      <p:sp>
        <p:nvSpPr>
          <p:cNvPr id="14" name="Tekstin paikkamerkki 7">
            <a:extLst>
              <a:ext uri="{FF2B5EF4-FFF2-40B4-BE49-F238E27FC236}">
                <a16:creationId xmlns:a16="http://schemas.microsoft.com/office/drawing/2014/main" id="{F5358190-9B39-6810-C754-159AC71FB7CD}"/>
              </a:ext>
            </a:extLst>
          </p:cNvPr>
          <p:cNvSpPr>
            <a:spLocks noGrp="1"/>
          </p:cNvSpPr>
          <p:nvPr>
            <p:ph type="body" sz="quarter" idx="13" hasCustomPrompt="1"/>
          </p:nvPr>
        </p:nvSpPr>
        <p:spPr>
          <a:xfrm>
            <a:off x="3798903" y="2249938"/>
            <a:ext cx="1188000" cy="1188000"/>
          </a:xfrm>
          <a:prstGeom prst="ellipse">
            <a:avLst/>
          </a:prstGeom>
          <a:solidFill>
            <a:srgbClr val="1A56EC"/>
          </a:solidFill>
          <a:ln>
            <a:noFill/>
          </a:ln>
        </p:spPr>
        <p:txBody>
          <a:bodyPr anchor="ctr" anchorCtr="0"/>
          <a:lstStyle>
            <a:lvl1pPr marL="0" indent="0" algn="ctr">
              <a:buNone/>
              <a:defRPr sz="3300">
                <a:solidFill>
                  <a:schemeClr val="bg1"/>
                </a:solidFill>
              </a:defRPr>
            </a:lvl1pPr>
          </a:lstStyle>
          <a:p>
            <a:pPr lvl="0"/>
            <a:r>
              <a:rPr lang="fi-FI" dirty="0"/>
              <a:t>X</a:t>
            </a:r>
          </a:p>
        </p:txBody>
      </p:sp>
      <p:sp>
        <p:nvSpPr>
          <p:cNvPr id="13" name="Text Placeholder 2">
            <a:extLst>
              <a:ext uri="{FF2B5EF4-FFF2-40B4-BE49-F238E27FC236}">
                <a16:creationId xmlns:a16="http://schemas.microsoft.com/office/drawing/2014/main" id="{E0A57E29-344C-190E-D663-512258306F4F}"/>
              </a:ext>
            </a:extLst>
          </p:cNvPr>
          <p:cNvSpPr>
            <a:spLocks noGrp="1"/>
          </p:cNvSpPr>
          <p:nvPr>
            <p:ph type="body" idx="12"/>
          </p:nvPr>
        </p:nvSpPr>
        <p:spPr>
          <a:xfrm>
            <a:off x="3536193" y="3803242"/>
            <a:ext cx="2151543" cy="685800"/>
          </a:xfrm>
        </p:spPr>
        <p:txBody>
          <a:bodyPr anchor="t" anchorCtr="0"/>
          <a:lstStyle>
            <a:lvl1pPr marL="0" indent="0" algn="l">
              <a:spcBef>
                <a:spcPts val="0"/>
              </a:spcBef>
              <a:spcAft>
                <a:spcPts val="0"/>
              </a:spcAft>
              <a:buNone/>
              <a:defRPr sz="1800" spc="0" baseline="0">
                <a:solidFill>
                  <a:schemeClr val="tx2"/>
                </a:solidFill>
                <a:latin typeface="+mj-lt"/>
              </a:defRPr>
            </a:lvl1pPr>
            <a:lvl2pPr marL="228600" indent="0">
              <a:buNone/>
              <a:defRPr sz="1000">
                <a:solidFill>
                  <a:schemeClr val="tx1">
                    <a:tint val="75000"/>
                  </a:schemeClr>
                </a:solidFill>
              </a:defRPr>
            </a:lvl2pPr>
            <a:lvl3pPr marL="457200" indent="0">
              <a:buNone/>
              <a:defRPr sz="900">
                <a:solidFill>
                  <a:schemeClr val="tx1">
                    <a:tint val="75000"/>
                  </a:schemeClr>
                </a:solidFill>
              </a:defRPr>
            </a:lvl3pPr>
            <a:lvl4pPr marL="685800" indent="0">
              <a:buNone/>
              <a:defRPr sz="800">
                <a:solidFill>
                  <a:schemeClr val="tx1">
                    <a:tint val="75000"/>
                  </a:schemeClr>
                </a:solidFill>
              </a:defRPr>
            </a:lvl4pPr>
            <a:lvl5pPr marL="914400" indent="0">
              <a:buNone/>
              <a:defRPr sz="800">
                <a:solidFill>
                  <a:schemeClr val="tx1">
                    <a:tint val="75000"/>
                  </a:schemeClr>
                </a:solidFill>
              </a:defRPr>
            </a:lvl5pPr>
            <a:lvl6pPr marL="1143000" indent="0">
              <a:buNone/>
              <a:defRPr sz="800">
                <a:solidFill>
                  <a:schemeClr val="tx1">
                    <a:tint val="75000"/>
                  </a:schemeClr>
                </a:solidFill>
              </a:defRPr>
            </a:lvl6pPr>
            <a:lvl7pPr marL="1371600" indent="0">
              <a:buNone/>
              <a:defRPr sz="800">
                <a:solidFill>
                  <a:schemeClr val="tx1">
                    <a:tint val="75000"/>
                  </a:schemeClr>
                </a:solidFill>
              </a:defRPr>
            </a:lvl7pPr>
            <a:lvl8pPr marL="1600200" indent="0">
              <a:buNone/>
              <a:defRPr sz="800">
                <a:solidFill>
                  <a:schemeClr val="tx1">
                    <a:tint val="75000"/>
                  </a:schemeClr>
                </a:solidFill>
              </a:defRPr>
            </a:lvl8pPr>
            <a:lvl9pPr marL="1828800" indent="0">
              <a:buNone/>
              <a:defRPr sz="800">
                <a:solidFill>
                  <a:schemeClr val="tx1">
                    <a:tint val="75000"/>
                  </a:schemeClr>
                </a:solidFill>
              </a:defRPr>
            </a:lvl9pPr>
          </a:lstStyle>
          <a:p>
            <a:pPr lvl="0"/>
            <a:r>
              <a:rPr lang="fi-FI"/>
              <a:t>Muokkaa tekstin perustyylejä napsauttamalla</a:t>
            </a:r>
          </a:p>
        </p:txBody>
      </p:sp>
      <p:sp>
        <p:nvSpPr>
          <p:cNvPr id="15" name="Text Placeholder 2">
            <a:extLst>
              <a:ext uri="{FF2B5EF4-FFF2-40B4-BE49-F238E27FC236}">
                <a16:creationId xmlns:a16="http://schemas.microsoft.com/office/drawing/2014/main" id="{C82AF5F5-408A-B2D5-B078-C45C0345294D}"/>
              </a:ext>
            </a:extLst>
          </p:cNvPr>
          <p:cNvSpPr>
            <a:spLocks noGrp="1"/>
          </p:cNvSpPr>
          <p:nvPr>
            <p:ph type="body" idx="14"/>
          </p:nvPr>
        </p:nvSpPr>
        <p:spPr>
          <a:xfrm>
            <a:off x="3536193" y="4608588"/>
            <a:ext cx="2151543" cy="1439745"/>
          </a:xfrm>
        </p:spPr>
        <p:txBody>
          <a:bodyPr anchor="t" anchorCtr="0"/>
          <a:lstStyle>
            <a:lvl1pPr marL="0" indent="0" algn="l">
              <a:spcBef>
                <a:spcPts val="0"/>
              </a:spcBef>
              <a:spcAft>
                <a:spcPts val="0"/>
              </a:spcAft>
              <a:buNone/>
              <a:defRPr sz="1800">
                <a:solidFill>
                  <a:schemeClr val="tx2"/>
                </a:solidFill>
                <a:latin typeface="+mn-lt"/>
              </a:defRPr>
            </a:lvl1pPr>
            <a:lvl2pPr marL="228600" indent="0">
              <a:buNone/>
              <a:defRPr sz="1000">
                <a:solidFill>
                  <a:schemeClr val="tx1">
                    <a:tint val="75000"/>
                  </a:schemeClr>
                </a:solidFill>
              </a:defRPr>
            </a:lvl2pPr>
            <a:lvl3pPr marL="457200" indent="0">
              <a:buNone/>
              <a:defRPr sz="900">
                <a:solidFill>
                  <a:schemeClr val="tx1">
                    <a:tint val="75000"/>
                  </a:schemeClr>
                </a:solidFill>
              </a:defRPr>
            </a:lvl3pPr>
            <a:lvl4pPr marL="685800" indent="0">
              <a:buNone/>
              <a:defRPr sz="800">
                <a:solidFill>
                  <a:schemeClr val="tx1">
                    <a:tint val="75000"/>
                  </a:schemeClr>
                </a:solidFill>
              </a:defRPr>
            </a:lvl4pPr>
            <a:lvl5pPr marL="914400" indent="0">
              <a:buNone/>
              <a:defRPr sz="800">
                <a:solidFill>
                  <a:schemeClr val="tx1">
                    <a:tint val="75000"/>
                  </a:schemeClr>
                </a:solidFill>
              </a:defRPr>
            </a:lvl5pPr>
            <a:lvl6pPr marL="1143000" indent="0">
              <a:buNone/>
              <a:defRPr sz="800">
                <a:solidFill>
                  <a:schemeClr val="tx1">
                    <a:tint val="75000"/>
                  </a:schemeClr>
                </a:solidFill>
              </a:defRPr>
            </a:lvl6pPr>
            <a:lvl7pPr marL="1371600" indent="0">
              <a:buNone/>
              <a:defRPr sz="800">
                <a:solidFill>
                  <a:schemeClr val="tx1">
                    <a:tint val="75000"/>
                  </a:schemeClr>
                </a:solidFill>
              </a:defRPr>
            </a:lvl7pPr>
            <a:lvl8pPr marL="1600200" indent="0">
              <a:buNone/>
              <a:defRPr sz="800">
                <a:solidFill>
                  <a:schemeClr val="tx1">
                    <a:tint val="75000"/>
                  </a:schemeClr>
                </a:solidFill>
              </a:defRPr>
            </a:lvl8pPr>
            <a:lvl9pPr marL="1828800" indent="0">
              <a:buNone/>
              <a:defRPr sz="800">
                <a:solidFill>
                  <a:schemeClr val="tx1">
                    <a:tint val="75000"/>
                  </a:schemeClr>
                </a:solidFill>
              </a:defRPr>
            </a:lvl9pPr>
          </a:lstStyle>
          <a:p>
            <a:pPr lvl="0"/>
            <a:r>
              <a:rPr lang="fi-FI"/>
              <a:t>Muokkaa tekstin perustyylejä napsauttamalla</a:t>
            </a:r>
          </a:p>
        </p:txBody>
      </p:sp>
      <p:sp>
        <p:nvSpPr>
          <p:cNvPr id="17" name="Tekstin paikkamerkki 7">
            <a:extLst>
              <a:ext uri="{FF2B5EF4-FFF2-40B4-BE49-F238E27FC236}">
                <a16:creationId xmlns:a16="http://schemas.microsoft.com/office/drawing/2014/main" id="{8B4E38A0-822B-195C-A9E6-548F731F2D4A}"/>
              </a:ext>
            </a:extLst>
          </p:cNvPr>
          <p:cNvSpPr>
            <a:spLocks noGrp="1"/>
          </p:cNvSpPr>
          <p:nvPr>
            <p:ph type="body" sz="quarter" idx="16" hasCustomPrompt="1"/>
          </p:nvPr>
        </p:nvSpPr>
        <p:spPr>
          <a:xfrm>
            <a:off x="6491770" y="2249938"/>
            <a:ext cx="1188000" cy="1188000"/>
          </a:xfrm>
          <a:prstGeom prst="ellipse">
            <a:avLst/>
          </a:prstGeom>
          <a:solidFill>
            <a:srgbClr val="1A56EC"/>
          </a:solidFill>
          <a:ln>
            <a:noFill/>
          </a:ln>
        </p:spPr>
        <p:txBody>
          <a:bodyPr anchor="ctr" anchorCtr="0"/>
          <a:lstStyle>
            <a:lvl1pPr marL="0" indent="0" algn="ctr">
              <a:buNone/>
              <a:defRPr sz="3300">
                <a:solidFill>
                  <a:schemeClr val="bg1"/>
                </a:solidFill>
              </a:defRPr>
            </a:lvl1pPr>
          </a:lstStyle>
          <a:p>
            <a:pPr lvl="0"/>
            <a:r>
              <a:rPr lang="fi-FI" dirty="0"/>
              <a:t>X</a:t>
            </a:r>
          </a:p>
        </p:txBody>
      </p:sp>
      <p:sp>
        <p:nvSpPr>
          <p:cNvPr id="16" name="Text Placeholder 2">
            <a:extLst>
              <a:ext uri="{FF2B5EF4-FFF2-40B4-BE49-F238E27FC236}">
                <a16:creationId xmlns:a16="http://schemas.microsoft.com/office/drawing/2014/main" id="{D42AE90A-901B-63C9-C814-F2924987000C}"/>
              </a:ext>
            </a:extLst>
          </p:cNvPr>
          <p:cNvSpPr>
            <a:spLocks noGrp="1"/>
          </p:cNvSpPr>
          <p:nvPr>
            <p:ph type="body" idx="15"/>
          </p:nvPr>
        </p:nvSpPr>
        <p:spPr>
          <a:xfrm>
            <a:off x="6229060" y="3803242"/>
            <a:ext cx="2151543" cy="685800"/>
          </a:xfrm>
        </p:spPr>
        <p:txBody>
          <a:bodyPr anchor="t" anchorCtr="0"/>
          <a:lstStyle>
            <a:lvl1pPr marL="0" indent="0" algn="l">
              <a:spcBef>
                <a:spcPts val="0"/>
              </a:spcBef>
              <a:spcAft>
                <a:spcPts val="0"/>
              </a:spcAft>
              <a:buNone/>
              <a:defRPr sz="1800" spc="0" baseline="0">
                <a:solidFill>
                  <a:schemeClr val="tx2"/>
                </a:solidFill>
                <a:latin typeface="+mj-lt"/>
              </a:defRPr>
            </a:lvl1pPr>
            <a:lvl2pPr marL="228600" indent="0">
              <a:buNone/>
              <a:defRPr sz="1000">
                <a:solidFill>
                  <a:schemeClr val="tx1">
                    <a:tint val="75000"/>
                  </a:schemeClr>
                </a:solidFill>
              </a:defRPr>
            </a:lvl2pPr>
            <a:lvl3pPr marL="457200" indent="0">
              <a:buNone/>
              <a:defRPr sz="900">
                <a:solidFill>
                  <a:schemeClr val="tx1">
                    <a:tint val="75000"/>
                  </a:schemeClr>
                </a:solidFill>
              </a:defRPr>
            </a:lvl3pPr>
            <a:lvl4pPr marL="685800" indent="0">
              <a:buNone/>
              <a:defRPr sz="800">
                <a:solidFill>
                  <a:schemeClr val="tx1">
                    <a:tint val="75000"/>
                  </a:schemeClr>
                </a:solidFill>
              </a:defRPr>
            </a:lvl4pPr>
            <a:lvl5pPr marL="914400" indent="0">
              <a:buNone/>
              <a:defRPr sz="800">
                <a:solidFill>
                  <a:schemeClr val="tx1">
                    <a:tint val="75000"/>
                  </a:schemeClr>
                </a:solidFill>
              </a:defRPr>
            </a:lvl5pPr>
            <a:lvl6pPr marL="1143000" indent="0">
              <a:buNone/>
              <a:defRPr sz="800">
                <a:solidFill>
                  <a:schemeClr val="tx1">
                    <a:tint val="75000"/>
                  </a:schemeClr>
                </a:solidFill>
              </a:defRPr>
            </a:lvl6pPr>
            <a:lvl7pPr marL="1371600" indent="0">
              <a:buNone/>
              <a:defRPr sz="800">
                <a:solidFill>
                  <a:schemeClr val="tx1">
                    <a:tint val="75000"/>
                  </a:schemeClr>
                </a:solidFill>
              </a:defRPr>
            </a:lvl7pPr>
            <a:lvl8pPr marL="1600200" indent="0">
              <a:buNone/>
              <a:defRPr sz="800">
                <a:solidFill>
                  <a:schemeClr val="tx1">
                    <a:tint val="75000"/>
                  </a:schemeClr>
                </a:solidFill>
              </a:defRPr>
            </a:lvl8pPr>
            <a:lvl9pPr marL="1828800" indent="0">
              <a:buNone/>
              <a:defRPr sz="800">
                <a:solidFill>
                  <a:schemeClr val="tx1">
                    <a:tint val="75000"/>
                  </a:schemeClr>
                </a:solidFill>
              </a:defRPr>
            </a:lvl9pPr>
          </a:lstStyle>
          <a:p>
            <a:pPr lvl="0"/>
            <a:r>
              <a:rPr lang="fi-FI"/>
              <a:t>Muokkaa tekstin perustyylejä napsauttamalla</a:t>
            </a:r>
          </a:p>
        </p:txBody>
      </p:sp>
      <p:sp>
        <p:nvSpPr>
          <p:cNvPr id="18" name="Text Placeholder 2">
            <a:extLst>
              <a:ext uri="{FF2B5EF4-FFF2-40B4-BE49-F238E27FC236}">
                <a16:creationId xmlns:a16="http://schemas.microsoft.com/office/drawing/2014/main" id="{7A654347-5A94-BCDA-8E25-82051D3BCF9F}"/>
              </a:ext>
            </a:extLst>
          </p:cNvPr>
          <p:cNvSpPr>
            <a:spLocks noGrp="1"/>
          </p:cNvSpPr>
          <p:nvPr>
            <p:ph type="body" idx="17"/>
          </p:nvPr>
        </p:nvSpPr>
        <p:spPr>
          <a:xfrm>
            <a:off x="6229060" y="4608588"/>
            <a:ext cx="2151543" cy="1439745"/>
          </a:xfrm>
        </p:spPr>
        <p:txBody>
          <a:bodyPr anchor="t" anchorCtr="0"/>
          <a:lstStyle>
            <a:lvl1pPr marL="0" indent="0" algn="l">
              <a:spcBef>
                <a:spcPts val="0"/>
              </a:spcBef>
              <a:spcAft>
                <a:spcPts val="0"/>
              </a:spcAft>
              <a:buNone/>
              <a:defRPr sz="1800">
                <a:solidFill>
                  <a:schemeClr val="tx2"/>
                </a:solidFill>
                <a:latin typeface="+mn-lt"/>
              </a:defRPr>
            </a:lvl1pPr>
            <a:lvl2pPr marL="228600" indent="0">
              <a:buNone/>
              <a:defRPr sz="1000">
                <a:solidFill>
                  <a:schemeClr val="tx1">
                    <a:tint val="75000"/>
                  </a:schemeClr>
                </a:solidFill>
              </a:defRPr>
            </a:lvl2pPr>
            <a:lvl3pPr marL="457200" indent="0">
              <a:buNone/>
              <a:defRPr sz="900">
                <a:solidFill>
                  <a:schemeClr val="tx1">
                    <a:tint val="75000"/>
                  </a:schemeClr>
                </a:solidFill>
              </a:defRPr>
            </a:lvl3pPr>
            <a:lvl4pPr marL="685800" indent="0">
              <a:buNone/>
              <a:defRPr sz="800">
                <a:solidFill>
                  <a:schemeClr val="tx1">
                    <a:tint val="75000"/>
                  </a:schemeClr>
                </a:solidFill>
              </a:defRPr>
            </a:lvl4pPr>
            <a:lvl5pPr marL="914400" indent="0">
              <a:buNone/>
              <a:defRPr sz="800">
                <a:solidFill>
                  <a:schemeClr val="tx1">
                    <a:tint val="75000"/>
                  </a:schemeClr>
                </a:solidFill>
              </a:defRPr>
            </a:lvl5pPr>
            <a:lvl6pPr marL="1143000" indent="0">
              <a:buNone/>
              <a:defRPr sz="800">
                <a:solidFill>
                  <a:schemeClr val="tx1">
                    <a:tint val="75000"/>
                  </a:schemeClr>
                </a:solidFill>
              </a:defRPr>
            </a:lvl6pPr>
            <a:lvl7pPr marL="1371600" indent="0">
              <a:buNone/>
              <a:defRPr sz="800">
                <a:solidFill>
                  <a:schemeClr val="tx1">
                    <a:tint val="75000"/>
                  </a:schemeClr>
                </a:solidFill>
              </a:defRPr>
            </a:lvl7pPr>
            <a:lvl8pPr marL="1600200" indent="0">
              <a:buNone/>
              <a:defRPr sz="800">
                <a:solidFill>
                  <a:schemeClr val="tx1">
                    <a:tint val="75000"/>
                  </a:schemeClr>
                </a:solidFill>
              </a:defRPr>
            </a:lvl8pPr>
            <a:lvl9pPr marL="1828800" indent="0">
              <a:buNone/>
              <a:defRPr sz="800">
                <a:solidFill>
                  <a:schemeClr val="tx1">
                    <a:tint val="75000"/>
                  </a:schemeClr>
                </a:solidFill>
              </a:defRPr>
            </a:lvl9pPr>
          </a:lstStyle>
          <a:p>
            <a:pPr lvl="0"/>
            <a:r>
              <a:rPr lang="fi-FI"/>
              <a:t>Muokkaa tekstin perustyylejä napsauttamalla</a:t>
            </a:r>
          </a:p>
        </p:txBody>
      </p:sp>
      <p:sp>
        <p:nvSpPr>
          <p:cNvPr id="20" name="Tekstin paikkamerkki 7">
            <a:extLst>
              <a:ext uri="{FF2B5EF4-FFF2-40B4-BE49-F238E27FC236}">
                <a16:creationId xmlns:a16="http://schemas.microsoft.com/office/drawing/2014/main" id="{D77A3C32-6B4A-2156-04C1-DF4396B81893}"/>
              </a:ext>
            </a:extLst>
          </p:cNvPr>
          <p:cNvSpPr>
            <a:spLocks noGrp="1"/>
          </p:cNvSpPr>
          <p:nvPr>
            <p:ph type="body" sz="quarter" idx="19" hasCustomPrompt="1"/>
          </p:nvPr>
        </p:nvSpPr>
        <p:spPr>
          <a:xfrm>
            <a:off x="9184636" y="2249938"/>
            <a:ext cx="1188000" cy="1188000"/>
          </a:xfrm>
          <a:prstGeom prst="ellipse">
            <a:avLst/>
          </a:prstGeom>
          <a:solidFill>
            <a:srgbClr val="1A56EC"/>
          </a:solidFill>
          <a:ln>
            <a:noFill/>
          </a:ln>
        </p:spPr>
        <p:txBody>
          <a:bodyPr anchor="ctr" anchorCtr="0"/>
          <a:lstStyle>
            <a:lvl1pPr marL="0" indent="0" algn="ctr">
              <a:buNone/>
              <a:defRPr sz="3300">
                <a:solidFill>
                  <a:schemeClr val="bg1"/>
                </a:solidFill>
              </a:defRPr>
            </a:lvl1pPr>
          </a:lstStyle>
          <a:p>
            <a:pPr lvl="0"/>
            <a:r>
              <a:rPr lang="fi-FI" dirty="0"/>
              <a:t>X</a:t>
            </a:r>
          </a:p>
        </p:txBody>
      </p:sp>
      <p:sp>
        <p:nvSpPr>
          <p:cNvPr id="19" name="Text Placeholder 2">
            <a:extLst>
              <a:ext uri="{FF2B5EF4-FFF2-40B4-BE49-F238E27FC236}">
                <a16:creationId xmlns:a16="http://schemas.microsoft.com/office/drawing/2014/main" id="{92031195-2FCE-E5CC-958D-DED41BA796A7}"/>
              </a:ext>
            </a:extLst>
          </p:cNvPr>
          <p:cNvSpPr>
            <a:spLocks noGrp="1"/>
          </p:cNvSpPr>
          <p:nvPr>
            <p:ph type="body" idx="18"/>
          </p:nvPr>
        </p:nvSpPr>
        <p:spPr>
          <a:xfrm>
            <a:off x="8921926" y="3803242"/>
            <a:ext cx="2151543" cy="685800"/>
          </a:xfrm>
        </p:spPr>
        <p:txBody>
          <a:bodyPr anchor="t" anchorCtr="0"/>
          <a:lstStyle>
            <a:lvl1pPr marL="0" indent="0" algn="l">
              <a:spcBef>
                <a:spcPts val="0"/>
              </a:spcBef>
              <a:spcAft>
                <a:spcPts val="0"/>
              </a:spcAft>
              <a:buNone/>
              <a:defRPr sz="1800" spc="0" baseline="0">
                <a:solidFill>
                  <a:schemeClr val="tx2"/>
                </a:solidFill>
                <a:latin typeface="+mj-lt"/>
              </a:defRPr>
            </a:lvl1pPr>
            <a:lvl2pPr marL="228600" indent="0">
              <a:buNone/>
              <a:defRPr sz="1000">
                <a:solidFill>
                  <a:schemeClr val="tx1">
                    <a:tint val="75000"/>
                  </a:schemeClr>
                </a:solidFill>
              </a:defRPr>
            </a:lvl2pPr>
            <a:lvl3pPr marL="457200" indent="0">
              <a:buNone/>
              <a:defRPr sz="900">
                <a:solidFill>
                  <a:schemeClr val="tx1">
                    <a:tint val="75000"/>
                  </a:schemeClr>
                </a:solidFill>
              </a:defRPr>
            </a:lvl3pPr>
            <a:lvl4pPr marL="685800" indent="0">
              <a:buNone/>
              <a:defRPr sz="800">
                <a:solidFill>
                  <a:schemeClr val="tx1">
                    <a:tint val="75000"/>
                  </a:schemeClr>
                </a:solidFill>
              </a:defRPr>
            </a:lvl4pPr>
            <a:lvl5pPr marL="914400" indent="0">
              <a:buNone/>
              <a:defRPr sz="800">
                <a:solidFill>
                  <a:schemeClr val="tx1">
                    <a:tint val="75000"/>
                  </a:schemeClr>
                </a:solidFill>
              </a:defRPr>
            </a:lvl5pPr>
            <a:lvl6pPr marL="1143000" indent="0">
              <a:buNone/>
              <a:defRPr sz="800">
                <a:solidFill>
                  <a:schemeClr val="tx1">
                    <a:tint val="75000"/>
                  </a:schemeClr>
                </a:solidFill>
              </a:defRPr>
            </a:lvl6pPr>
            <a:lvl7pPr marL="1371600" indent="0">
              <a:buNone/>
              <a:defRPr sz="800">
                <a:solidFill>
                  <a:schemeClr val="tx1">
                    <a:tint val="75000"/>
                  </a:schemeClr>
                </a:solidFill>
              </a:defRPr>
            </a:lvl7pPr>
            <a:lvl8pPr marL="1600200" indent="0">
              <a:buNone/>
              <a:defRPr sz="800">
                <a:solidFill>
                  <a:schemeClr val="tx1">
                    <a:tint val="75000"/>
                  </a:schemeClr>
                </a:solidFill>
              </a:defRPr>
            </a:lvl8pPr>
            <a:lvl9pPr marL="1828800" indent="0">
              <a:buNone/>
              <a:defRPr sz="800">
                <a:solidFill>
                  <a:schemeClr val="tx1">
                    <a:tint val="75000"/>
                  </a:schemeClr>
                </a:solidFill>
              </a:defRPr>
            </a:lvl9pPr>
          </a:lstStyle>
          <a:p>
            <a:pPr lvl="0"/>
            <a:r>
              <a:rPr lang="fi-FI"/>
              <a:t>Muokkaa tekstin perustyylejä napsauttamalla</a:t>
            </a:r>
          </a:p>
        </p:txBody>
      </p:sp>
      <p:sp>
        <p:nvSpPr>
          <p:cNvPr id="21" name="Text Placeholder 2">
            <a:extLst>
              <a:ext uri="{FF2B5EF4-FFF2-40B4-BE49-F238E27FC236}">
                <a16:creationId xmlns:a16="http://schemas.microsoft.com/office/drawing/2014/main" id="{7CB7C240-E497-E2EF-1954-B1D4F15F1EA1}"/>
              </a:ext>
            </a:extLst>
          </p:cNvPr>
          <p:cNvSpPr>
            <a:spLocks noGrp="1"/>
          </p:cNvSpPr>
          <p:nvPr>
            <p:ph type="body" idx="20"/>
          </p:nvPr>
        </p:nvSpPr>
        <p:spPr>
          <a:xfrm>
            <a:off x="8921926" y="4608588"/>
            <a:ext cx="2151543" cy="1439745"/>
          </a:xfrm>
        </p:spPr>
        <p:txBody>
          <a:bodyPr anchor="t" anchorCtr="0"/>
          <a:lstStyle>
            <a:lvl1pPr marL="0" indent="0" algn="l">
              <a:spcBef>
                <a:spcPts val="0"/>
              </a:spcBef>
              <a:spcAft>
                <a:spcPts val="0"/>
              </a:spcAft>
              <a:buNone/>
              <a:defRPr sz="1800">
                <a:solidFill>
                  <a:schemeClr val="tx2"/>
                </a:solidFill>
                <a:latin typeface="+mn-lt"/>
              </a:defRPr>
            </a:lvl1pPr>
            <a:lvl2pPr marL="228600" indent="0">
              <a:buNone/>
              <a:defRPr sz="1000">
                <a:solidFill>
                  <a:schemeClr val="tx1">
                    <a:tint val="75000"/>
                  </a:schemeClr>
                </a:solidFill>
              </a:defRPr>
            </a:lvl2pPr>
            <a:lvl3pPr marL="457200" indent="0">
              <a:buNone/>
              <a:defRPr sz="900">
                <a:solidFill>
                  <a:schemeClr val="tx1">
                    <a:tint val="75000"/>
                  </a:schemeClr>
                </a:solidFill>
              </a:defRPr>
            </a:lvl3pPr>
            <a:lvl4pPr marL="685800" indent="0">
              <a:buNone/>
              <a:defRPr sz="800">
                <a:solidFill>
                  <a:schemeClr val="tx1">
                    <a:tint val="75000"/>
                  </a:schemeClr>
                </a:solidFill>
              </a:defRPr>
            </a:lvl4pPr>
            <a:lvl5pPr marL="914400" indent="0">
              <a:buNone/>
              <a:defRPr sz="800">
                <a:solidFill>
                  <a:schemeClr val="tx1">
                    <a:tint val="75000"/>
                  </a:schemeClr>
                </a:solidFill>
              </a:defRPr>
            </a:lvl5pPr>
            <a:lvl6pPr marL="1143000" indent="0">
              <a:buNone/>
              <a:defRPr sz="800">
                <a:solidFill>
                  <a:schemeClr val="tx1">
                    <a:tint val="75000"/>
                  </a:schemeClr>
                </a:solidFill>
              </a:defRPr>
            </a:lvl6pPr>
            <a:lvl7pPr marL="1371600" indent="0">
              <a:buNone/>
              <a:defRPr sz="800">
                <a:solidFill>
                  <a:schemeClr val="tx1">
                    <a:tint val="75000"/>
                  </a:schemeClr>
                </a:solidFill>
              </a:defRPr>
            </a:lvl7pPr>
            <a:lvl8pPr marL="1600200" indent="0">
              <a:buNone/>
              <a:defRPr sz="800">
                <a:solidFill>
                  <a:schemeClr val="tx1">
                    <a:tint val="75000"/>
                  </a:schemeClr>
                </a:solidFill>
              </a:defRPr>
            </a:lvl8pPr>
            <a:lvl9pPr marL="1828800" indent="0">
              <a:buNone/>
              <a:defRPr sz="800">
                <a:solidFill>
                  <a:schemeClr val="tx1">
                    <a:tint val="75000"/>
                  </a:schemeClr>
                </a:solidFill>
              </a:defRPr>
            </a:lvl9pPr>
          </a:lstStyle>
          <a:p>
            <a:pPr lvl="0"/>
            <a:r>
              <a:rPr lang="fi-FI"/>
              <a:t>Muokkaa tekstin perustyylejä napsauttamalla</a:t>
            </a:r>
          </a:p>
        </p:txBody>
      </p:sp>
      <p:sp>
        <p:nvSpPr>
          <p:cNvPr id="2" name="Päivämäärän paikkamerkki 1">
            <a:extLst>
              <a:ext uri="{FF2B5EF4-FFF2-40B4-BE49-F238E27FC236}">
                <a16:creationId xmlns:a16="http://schemas.microsoft.com/office/drawing/2014/main" id="{5FD8E403-DE97-544D-A951-5EDE0B07865E}"/>
              </a:ext>
            </a:extLst>
          </p:cNvPr>
          <p:cNvSpPr>
            <a:spLocks noGrp="1"/>
          </p:cNvSpPr>
          <p:nvPr>
            <p:ph type="dt" sz="half" idx="21"/>
          </p:nvPr>
        </p:nvSpPr>
        <p:spPr/>
        <p:txBody>
          <a:bodyPr/>
          <a:lstStyle/>
          <a:p>
            <a:fld id="{FEB72222-F7BF-4EA2-99C7-D3D78CE1751D}" type="datetime1">
              <a:rPr lang="fi-FI" smtClean="0"/>
              <a:t>18.12.2023</a:t>
            </a:fld>
            <a:endParaRPr lang="fi-FI" dirty="0"/>
          </a:p>
        </p:txBody>
      </p:sp>
      <p:sp>
        <p:nvSpPr>
          <p:cNvPr id="5" name="Alatunnisteen paikkamerkki 4">
            <a:extLst>
              <a:ext uri="{FF2B5EF4-FFF2-40B4-BE49-F238E27FC236}">
                <a16:creationId xmlns:a16="http://schemas.microsoft.com/office/drawing/2014/main" id="{4C43D003-B7CC-7B41-D047-7FAC410A2E95}"/>
              </a:ext>
            </a:extLst>
          </p:cNvPr>
          <p:cNvSpPr>
            <a:spLocks noGrp="1"/>
          </p:cNvSpPr>
          <p:nvPr>
            <p:ph type="ftr" sz="quarter" idx="22"/>
          </p:nvPr>
        </p:nvSpPr>
        <p:spPr/>
        <p:txBody>
          <a:bodyPr/>
          <a:lstStyle/>
          <a:p>
            <a:r>
              <a:rPr lang="fi-FI"/>
              <a:t>Tiedon laatukehikko -työ</a:t>
            </a:r>
            <a:endParaRPr lang="fi-FI" dirty="0"/>
          </a:p>
        </p:txBody>
      </p:sp>
      <p:sp>
        <p:nvSpPr>
          <p:cNvPr id="7" name="Dian numeron paikkamerkki 6">
            <a:extLst>
              <a:ext uri="{FF2B5EF4-FFF2-40B4-BE49-F238E27FC236}">
                <a16:creationId xmlns:a16="http://schemas.microsoft.com/office/drawing/2014/main" id="{CB28FFFD-6FE6-0620-E6B3-E5EA434FB8E1}"/>
              </a:ext>
            </a:extLst>
          </p:cNvPr>
          <p:cNvSpPr>
            <a:spLocks noGrp="1"/>
          </p:cNvSpPr>
          <p:nvPr>
            <p:ph type="sldNum" sz="quarter" idx="23"/>
          </p:nvPr>
        </p:nvSpPr>
        <p:spPr/>
        <p:txBody>
          <a:bodyPr/>
          <a:lstStyle/>
          <a:p>
            <a:fld id="{7C9DB053-BC39-5645-941A-EDB0DEC7708B}" type="slidenum">
              <a:rPr lang="fi-FI" smtClean="0"/>
              <a:pPr/>
              <a:t>‹#›</a:t>
            </a:fld>
            <a:endParaRPr lang="fi-FI" dirty="0"/>
          </a:p>
        </p:txBody>
      </p:sp>
    </p:spTree>
    <p:extLst>
      <p:ext uri="{BB962C8B-B14F-4D97-AF65-F5344CB8AC3E}">
        <p14:creationId xmlns:p14="http://schemas.microsoft.com/office/powerpoint/2010/main" val="83663232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Aikajana 2">
    <p:bg>
      <p:bgPr>
        <a:solidFill>
          <a:srgbClr val="D1DDFA"/>
        </a:solidFill>
        <a:effectLst/>
      </p:bgPr>
    </p:bg>
    <p:spTree>
      <p:nvGrpSpPr>
        <p:cNvPr id="1" name=""/>
        <p:cNvGrpSpPr/>
        <p:nvPr/>
      </p:nvGrpSpPr>
      <p:grpSpPr>
        <a:xfrm>
          <a:off x="0" y="0"/>
          <a:ext cx="0" cy="0"/>
          <a:chOff x="0" y="0"/>
          <a:chExt cx="0" cy="0"/>
        </a:xfrm>
      </p:grpSpPr>
      <p:sp>
        <p:nvSpPr>
          <p:cNvPr id="4" name="Otsikko 3">
            <a:extLst>
              <a:ext uri="{FF2B5EF4-FFF2-40B4-BE49-F238E27FC236}">
                <a16:creationId xmlns:a16="http://schemas.microsoft.com/office/drawing/2014/main" id="{B8A0AD0B-E706-4AA6-FECB-129410F418BE}"/>
              </a:ext>
            </a:extLst>
          </p:cNvPr>
          <p:cNvSpPr>
            <a:spLocks noGrp="1"/>
          </p:cNvSpPr>
          <p:nvPr>
            <p:ph type="title"/>
          </p:nvPr>
        </p:nvSpPr>
        <p:spPr/>
        <p:txBody>
          <a:bodyPr/>
          <a:lstStyle/>
          <a:p>
            <a:r>
              <a:rPr lang="fi-FI"/>
              <a:t>Muokkaa ots. perustyyl. napsautt.</a:t>
            </a:r>
            <a:endParaRPr lang="fi-FI" dirty="0"/>
          </a:p>
        </p:txBody>
      </p:sp>
      <p:sp>
        <p:nvSpPr>
          <p:cNvPr id="23" name="Kuvan paikkamerkki 22">
            <a:extLst>
              <a:ext uri="{FF2B5EF4-FFF2-40B4-BE49-F238E27FC236}">
                <a16:creationId xmlns:a16="http://schemas.microsoft.com/office/drawing/2014/main" id="{B0CA3A1D-AF39-DD06-2FEC-984D60A278CD}"/>
              </a:ext>
            </a:extLst>
          </p:cNvPr>
          <p:cNvSpPr>
            <a:spLocks noGrp="1"/>
          </p:cNvSpPr>
          <p:nvPr>
            <p:ph type="pic" sz="quarter" idx="21"/>
          </p:nvPr>
        </p:nvSpPr>
        <p:spPr>
          <a:xfrm>
            <a:off x="1109662" y="2252444"/>
            <a:ext cx="1188000" cy="1188000"/>
          </a:xfrm>
          <a:prstGeom prst="ellipse">
            <a:avLst/>
          </a:prstGeom>
          <a:solidFill>
            <a:schemeClr val="bg1">
              <a:lumMod val="95000"/>
            </a:schemeClr>
          </a:solidFill>
          <a:ln w="25400">
            <a:solidFill>
              <a:srgbClr val="1A56EC"/>
            </a:solidFill>
          </a:ln>
        </p:spPr>
        <p:txBody>
          <a:bodyPr anchor="ctr" anchorCtr="0"/>
          <a:lstStyle>
            <a:lvl1pPr marL="0" indent="0" algn="ctr">
              <a:buNone/>
              <a:defRPr sz="1400">
                <a:solidFill>
                  <a:schemeClr val="tx1"/>
                </a:solidFill>
              </a:defRPr>
            </a:lvl1pPr>
          </a:lstStyle>
          <a:p>
            <a:r>
              <a:rPr lang="fi-FI"/>
              <a:t>Lisää kuva napsauttamalla kuvaketta</a:t>
            </a:r>
            <a:endParaRPr lang="fi-FI" dirty="0"/>
          </a:p>
        </p:txBody>
      </p:sp>
      <p:sp>
        <p:nvSpPr>
          <p:cNvPr id="24" name="Kuvan paikkamerkki 22">
            <a:extLst>
              <a:ext uri="{FF2B5EF4-FFF2-40B4-BE49-F238E27FC236}">
                <a16:creationId xmlns:a16="http://schemas.microsoft.com/office/drawing/2014/main" id="{F16A41F1-1084-FED4-39C4-9DEC2C83E541}"/>
              </a:ext>
            </a:extLst>
          </p:cNvPr>
          <p:cNvSpPr>
            <a:spLocks noGrp="1"/>
          </p:cNvSpPr>
          <p:nvPr>
            <p:ph type="pic" sz="quarter" idx="22"/>
          </p:nvPr>
        </p:nvSpPr>
        <p:spPr>
          <a:xfrm>
            <a:off x="3794140" y="2252444"/>
            <a:ext cx="1188000" cy="1188000"/>
          </a:xfrm>
          <a:prstGeom prst="ellipse">
            <a:avLst/>
          </a:prstGeom>
          <a:solidFill>
            <a:schemeClr val="bg1">
              <a:lumMod val="95000"/>
            </a:schemeClr>
          </a:solidFill>
          <a:ln w="25400">
            <a:solidFill>
              <a:srgbClr val="1A56EC"/>
            </a:solidFill>
          </a:ln>
        </p:spPr>
        <p:txBody>
          <a:bodyPr anchor="ctr" anchorCtr="0"/>
          <a:lstStyle>
            <a:lvl1pPr marL="0" indent="0" algn="ctr">
              <a:buNone/>
              <a:defRPr sz="1400">
                <a:solidFill>
                  <a:schemeClr val="tx1"/>
                </a:solidFill>
              </a:defRPr>
            </a:lvl1pPr>
          </a:lstStyle>
          <a:p>
            <a:r>
              <a:rPr lang="fi-FI"/>
              <a:t>Lisää kuva napsauttamalla kuvaketta</a:t>
            </a:r>
            <a:endParaRPr lang="fi-FI" dirty="0"/>
          </a:p>
        </p:txBody>
      </p:sp>
      <p:sp>
        <p:nvSpPr>
          <p:cNvPr id="25" name="Kuvan paikkamerkki 22">
            <a:extLst>
              <a:ext uri="{FF2B5EF4-FFF2-40B4-BE49-F238E27FC236}">
                <a16:creationId xmlns:a16="http://schemas.microsoft.com/office/drawing/2014/main" id="{BE339010-36C0-E231-F6C8-481683FC2BE0}"/>
              </a:ext>
            </a:extLst>
          </p:cNvPr>
          <p:cNvSpPr>
            <a:spLocks noGrp="1"/>
          </p:cNvSpPr>
          <p:nvPr>
            <p:ph type="pic" sz="quarter" idx="23"/>
          </p:nvPr>
        </p:nvSpPr>
        <p:spPr>
          <a:xfrm>
            <a:off x="6487006" y="2252444"/>
            <a:ext cx="1188000" cy="1188000"/>
          </a:xfrm>
          <a:prstGeom prst="ellipse">
            <a:avLst/>
          </a:prstGeom>
          <a:solidFill>
            <a:schemeClr val="bg1">
              <a:lumMod val="95000"/>
            </a:schemeClr>
          </a:solidFill>
          <a:ln w="25400">
            <a:solidFill>
              <a:srgbClr val="1A56EC"/>
            </a:solidFill>
          </a:ln>
        </p:spPr>
        <p:txBody>
          <a:bodyPr anchor="ctr" anchorCtr="0"/>
          <a:lstStyle>
            <a:lvl1pPr marL="0" indent="0" algn="ctr">
              <a:buNone/>
              <a:defRPr sz="1400">
                <a:solidFill>
                  <a:schemeClr val="tx1"/>
                </a:solidFill>
              </a:defRPr>
            </a:lvl1pPr>
          </a:lstStyle>
          <a:p>
            <a:r>
              <a:rPr lang="fi-FI"/>
              <a:t>Lisää kuva napsauttamalla kuvaketta</a:t>
            </a:r>
            <a:endParaRPr lang="fi-FI" dirty="0"/>
          </a:p>
        </p:txBody>
      </p:sp>
      <p:sp>
        <p:nvSpPr>
          <p:cNvPr id="26" name="Kuvan paikkamerkki 22">
            <a:extLst>
              <a:ext uri="{FF2B5EF4-FFF2-40B4-BE49-F238E27FC236}">
                <a16:creationId xmlns:a16="http://schemas.microsoft.com/office/drawing/2014/main" id="{896880D6-6521-86D8-87BF-5340D3EDBFAF}"/>
              </a:ext>
            </a:extLst>
          </p:cNvPr>
          <p:cNvSpPr>
            <a:spLocks noGrp="1"/>
          </p:cNvSpPr>
          <p:nvPr>
            <p:ph type="pic" sz="quarter" idx="24"/>
          </p:nvPr>
        </p:nvSpPr>
        <p:spPr>
          <a:xfrm>
            <a:off x="9179873" y="2252444"/>
            <a:ext cx="1188000" cy="1188000"/>
          </a:xfrm>
          <a:prstGeom prst="ellipse">
            <a:avLst/>
          </a:prstGeom>
          <a:solidFill>
            <a:schemeClr val="bg1">
              <a:lumMod val="95000"/>
            </a:schemeClr>
          </a:solidFill>
          <a:ln w="25400">
            <a:solidFill>
              <a:srgbClr val="1A56EC"/>
            </a:solidFill>
          </a:ln>
        </p:spPr>
        <p:txBody>
          <a:bodyPr anchor="ctr" anchorCtr="0"/>
          <a:lstStyle>
            <a:lvl1pPr marL="0" indent="0" algn="ctr">
              <a:buNone/>
              <a:defRPr sz="1400">
                <a:solidFill>
                  <a:schemeClr val="tx1"/>
                </a:solidFill>
              </a:defRPr>
            </a:lvl1pPr>
          </a:lstStyle>
          <a:p>
            <a:r>
              <a:rPr lang="fi-FI"/>
              <a:t>Lisää kuva napsauttamalla kuvaketta</a:t>
            </a:r>
            <a:endParaRPr lang="fi-FI" dirty="0"/>
          </a:p>
        </p:txBody>
      </p:sp>
      <p:sp>
        <p:nvSpPr>
          <p:cNvPr id="3" name="Text Placeholder 2">
            <a:extLst>
              <a:ext uri="{FF2B5EF4-FFF2-40B4-BE49-F238E27FC236}">
                <a16:creationId xmlns:a16="http://schemas.microsoft.com/office/drawing/2014/main" id="{E3AD90FD-B435-43DB-9A67-DD6748747D4A}"/>
              </a:ext>
            </a:extLst>
          </p:cNvPr>
          <p:cNvSpPr>
            <a:spLocks noGrp="1"/>
          </p:cNvSpPr>
          <p:nvPr>
            <p:ph type="body" idx="1"/>
          </p:nvPr>
        </p:nvSpPr>
        <p:spPr>
          <a:xfrm>
            <a:off x="847521" y="3803242"/>
            <a:ext cx="2151543" cy="685800"/>
          </a:xfrm>
        </p:spPr>
        <p:txBody>
          <a:bodyPr anchor="t" anchorCtr="0"/>
          <a:lstStyle>
            <a:lvl1pPr marL="0" indent="0" algn="l">
              <a:spcBef>
                <a:spcPts val="0"/>
              </a:spcBef>
              <a:spcAft>
                <a:spcPts val="0"/>
              </a:spcAft>
              <a:buNone/>
              <a:defRPr sz="1800" spc="0" baseline="0">
                <a:solidFill>
                  <a:schemeClr val="tx2"/>
                </a:solidFill>
                <a:latin typeface="+mj-lt"/>
              </a:defRPr>
            </a:lvl1pPr>
            <a:lvl2pPr marL="228600" indent="0">
              <a:buNone/>
              <a:defRPr sz="1000">
                <a:solidFill>
                  <a:schemeClr val="tx1">
                    <a:tint val="75000"/>
                  </a:schemeClr>
                </a:solidFill>
              </a:defRPr>
            </a:lvl2pPr>
            <a:lvl3pPr marL="457200" indent="0">
              <a:buNone/>
              <a:defRPr sz="900">
                <a:solidFill>
                  <a:schemeClr val="tx1">
                    <a:tint val="75000"/>
                  </a:schemeClr>
                </a:solidFill>
              </a:defRPr>
            </a:lvl3pPr>
            <a:lvl4pPr marL="685800" indent="0">
              <a:buNone/>
              <a:defRPr sz="800">
                <a:solidFill>
                  <a:schemeClr val="tx1">
                    <a:tint val="75000"/>
                  </a:schemeClr>
                </a:solidFill>
              </a:defRPr>
            </a:lvl4pPr>
            <a:lvl5pPr marL="914400" indent="0">
              <a:buNone/>
              <a:defRPr sz="800">
                <a:solidFill>
                  <a:schemeClr val="tx1">
                    <a:tint val="75000"/>
                  </a:schemeClr>
                </a:solidFill>
              </a:defRPr>
            </a:lvl5pPr>
            <a:lvl6pPr marL="1143000" indent="0">
              <a:buNone/>
              <a:defRPr sz="800">
                <a:solidFill>
                  <a:schemeClr val="tx1">
                    <a:tint val="75000"/>
                  </a:schemeClr>
                </a:solidFill>
              </a:defRPr>
            </a:lvl6pPr>
            <a:lvl7pPr marL="1371600" indent="0">
              <a:buNone/>
              <a:defRPr sz="800">
                <a:solidFill>
                  <a:schemeClr val="tx1">
                    <a:tint val="75000"/>
                  </a:schemeClr>
                </a:solidFill>
              </a:defRPr>
            </a:lvl7pPr>
            <a:lvl8pPr marL="1600200" indent="0">
              <a:buNone/>
              <a:defRPr sz="800">
                <a:solidFill>
                  <a:schemeClr val="tx1">
                    <a:tint val="75000"/>
                  </a:schemeClr>
                </a:solidFill>
              </a:defRPr>
            </a:lvl8pPr>
            <a:lvl9pPr marL="1828800" indent="0">
              <a:buNone/>
              <a:defRPr sz="800">
                <a:solidFill>
                  <a:schemeClr val="tx1">
                    <a:tint val="75000"/>
                  </a:schemeClr>
                </a:solidFill>
              </a:defRPr>
            </a:lvl9pPr>
          </a:lstStyle>
          <a:p>
            <a:pPr lvl="0"/>
            <a:r>
              <a:rPr lang="fi-FI"/>
              <a:t>Muokkaa tekstin perustyylejä napsauttamalla</a:t>
            </a:r>
          </a:p>
        </p:txBody>
      </p:sp>
      <p:sp>
        <p:nvSpPr>
          <p:cNvPr id="12" name="Text Placeholder 2">
            <a:extLst>
              <a:ext uri="{FF2B5EF4-FFF2-40B4-BE49-F238E27FC236}">
                <a16:creationId xmlns:a16="http://schemas.microsoft.com/office/drawing/2014/main" id="{A2B4DB01-6464-EE94-58F4-EA3ABDF2E4C3}"/>
              </a:ext>
            </a:extLst>
          </p:cNvPr>
          <p:cNvSpPr>
            <a:spLocks noGrp="1"/>
          </p:cNvSpPr>
          <p:nvPr>
            <p:ph type="body" idx="11"/>
          </p:nvPr>
        </p:nvSpPr>
        <p:spPr>
          <a:xfrm>
            <a:off x="847521" y="4608588"/>
            <a:ext cx="2151543" cy="1439745"/>
          </a:xfrm>
        </p:spPr>
        <p:txBody>
          <a:bodyPr anchor="t" anchorCtr="0"/>
          <a:lstStyle>
            <a:lvl1pPr marL="0" indent="0" algn="l">
              <a:spcBef>
                <a:spcPts val="0"/>
              </a:spcBef>
              <a:spcAft>
                <a:spcPts val="0"/>
              </a:spcAft>
              <a:buNone/>
              <a:defRPr sz="1800">
                <a:solidFill>
                  <a:schemeClr val="tx2"/>
                </a:solidFill>
                <a:latin typeface="+mn-lt"/>
              </a:defRPr>
            </a:lvl1pPr>
            <a:lvl2pPr marL="228600" indent="0">
              <a:buNone/>
              <a:defRPr sz="1000">
                <a:solidFill>
                  <a:schemeClr val="tx1">
                    <a:tint val="75000"/>
                  </a:schemeClr>
                </a:solidFill>
              </a:defRPr>
            </a:lvl2pPr>
            <a:lvl3pPr marL="457200" indent="0">
              <a:buNone/>
              <a:defRPr sz="900">
                <a:solidFill>
                  <a:schemeClr val="tx1">
                    <a:tint val="75000"/>
                  </a:schemeClr>
                </a:solidFill>
              </a:defRPr>
            </a:lvl3pPr>
            <a:lvl4pPr marL="685800" indent="0">
              <a:buNone/>
              <a:defRPr sz="800">
                <a:solidFill>
                  <a:schemeClr val="tx1">
                    <a:tint val="75000"/>
                  </a:schemeClr>
                </a:solidFill>
              </a:defRPr>
            </a:lvl4pPr>
            <a:lvl5pPr marL="914400" indent="0">
              <a:buNone/>
              <a:defRPr sz="800">
                <a:solidFill>
                  <a:schemeClr val="tx1">
                    <a:tint val="75000"/>
                  </a:schemeClr>
                </a:solidFill>
              </a:defRPr>
            </a:lvl5pPr>
            <a:lvl6pPr marL="1143000" indent="0">
              <a:buNone/>
              <a:defRPr sz="800">
                <a:solidFill>
                  <a:schemeClr val="tx1">
                    <a:tint val="75000"/>
                  </a:schemeClr>
                </a:solidFill>
              </a:defRPr>
            </a:lvl6pPr>
            <a:lvl7pPr marL="1371600" indent="0">
              <a:buNone/>
              <a:defRPr sz="800">
                <a:solidFill>
                  <a:schemeClr val="tx1">
                    <a:tint val="75000"/>
                  </a:schemeClr>
                </a:solidFill>
              </a:defRPr>
            </a:lvl7pPr>
            <a:lvl8pPr marL="1600200" indent="0">
              <a:buNone/>
              <a:defRPr sz="800">
                <a:solidFill>
                  <a:schemeClr val="tx1">
                    <a:tint val="75000"/>
                  </a:schemeClr>
                </a:solidFill>
              </a:defRPr>
            </a:lvl8pPr>
            <a:lvl9pPr marL="1828800" indent="0">
              <a:buNone/>
              <a:defRPr sz="800">
                <a:solidFill>
                  <a:schemeClr val="tx1">
                    <a:tint val="75000"/>
                  </a:schemeClr>
                </a:solidFill>
              </a:defRPr>
            </a:lvl9pPr>
          </a:lstStyle>
          <a:p>
            <a:pPr lvl="0"/>
            <a:r>
              <a:rPr lang="fi-FI"/>
              <a:t>Muokkaa tekstin perustyylejä napsauttamalla</a:t>
            </a:r>
          </a:p>
        </p:txBody>
      </p:sp>
      <p:sp>
        <p:nvSpPr>
          <p:cNvPr id="13" name="Text Placeholder 2">
            <a:extLst>
              <a:ext uri="{FF2B5EF4-FFF2-40B4-BE49-F238E27FC236}">
                <a16:creationId xmlns:a16="http://schemas.microsoft.com/office/drawing/2014/main" id="{E0A57E29-344C-190E-D663-512258306F4F}"/>
              </a:ext>
            </a:extLst>
          </p:cNvPr>
          <p:cNvSpPr>
            <a:spLocks noGrp="1"/>
          </p:cNvSpPr>
          <p:nvPr>
            <p:ph type="body" idx="12"/>
          </p:nvPr>
        </p:nvSpPr>
        <p:spPr>
          <a:xfrm>
            <a:off x="3536193" y="3803242"/>
            <a:ext cx="2151543" cy="685800"/>
          </a:xfrm>
        </p:spPr>
        <p:txBody>
          <a:bodyPr anchor="t" anchorCtr="0"/>
          <a:lstStyle>
            <a:lvl1pPr marL="0" indent="0" algn="l">
              <a:spcBef>
                <a:spcPts val="0"/>
              </a:spcBef>
              <a:spcAft>
                <a:spcPts val="0"/>
              </a:spcAft>
              <a:buNone/>
              <a:defRPr sz="1800" spc="0" baseline="0">
                <a:solidFill>
                  <a:schemeClr val="tx2"/>
                </a:solidFill>
                <a:latin typeface="+mj-lt"/>
              </a:defRPr>
            </a:lvl1pPr>
            <a:lvl2pPr marL="228600" indent="0">
              <a:buNone/>
              <a:defRPr sz="1000">
                <a:solidFill>
                  <a:schemeClr val="tx1">
                    <a:tint val="75000"/>
                  </a:schemeClr>
                </a:solidFill>
              </a:defRPr>
            </a:lvl2pPr>
            <a:lvl3pPr marL="457200" indent="0">
              <a:buNone/>
              <a:defRPr sz="900">
                <a:solidFill>
                  <a:schemeClr val="tx1">
                    <a:tint val="75000"/>
                  </a:schemeClr>
                </a:solidFill>
              </a:defRPr>
            </a:lvl3pPr>
            <a:lvl4pPr marL="685800" indent="0">
              <a:buNone/>
              <a:defRPr sz="800">
                <a:solidFill>
                  <a:schemeClr val="tx1">
                    <a:tint val="75000"/>
                  </a:schemeClr>
                </a:solidFill>
              </a:defRPr>
            </a:lvl4pPr>
            <a:lvl5pPr marL="914400" indent="0">
              <a:buNone/>
              <a:defRPr sz="800">
                <a:solidFill>
                  <a:schemeClr val="tx1">
                    <a:tint val="75000"/>
                  </a:schemeClr>
                </a:solidFill>
              </a:defRPr>
            </a:lvl5pPr>
            <a:lvl6pPr marL="1143000" indent="0">
              <a:buNone/>
              <a:defRPr sz="800">
                <a:solidFill>
                  <a:schemeClr val="tx1">
                    <a:tint val="75000"/>
                  </a:schemeClr>
                </a:solidFill>
              </a:defRPr>
            </a:lvl6pPr>
            <a:lvl7pPr marL="1371600" indent="0">
              <a:buNone/>
              <a:defRPr sz="800">
                <a:solidFill>
                  <a:schemeClr val="tx1">
                    <a:tint val="75000"/>
                  </a:schemeClr>
                </a:solidFill>
              </a:defRPr>
            </a:lvl7pPr>
            <a:lvl8pPr marL="1600200" indent="0">
              <a:buNone/>
              <a:defRPr sz="800">
                <a:solidFill>
                  <a:schemeClr val="tx1">
                    <a:tint val="75000"/>
                  </a:schemeClr>
                </a:solidFill>
              </a:defRPr>
            </a:lvl8pPr>
            <a:lvl9pPr marL="1828800" indent="0">
              <a:buNone/>
              <a:defRPr sz="800">
                <a:solidFill>
                  <a:schemeClr val="tx1">
                    <a:tint val="75000"/>
                  </a:schemeClr>
                </a:solidFill>
              </a:defRPr>
            </a:lvl9pPr>
          </a:lstStyle>
          <a:p>
            <a:pPr lvl="0"/>
            <a:r>
              <a:rPr lang="fi-FI"/>
              <a:t>Muokkaa tekstin perustyylejä napsauttamalla</a:t>
            </a:r>
          </a:p>
        </p:txBody>
      </p:sp>
      <p:sp>
        <p:nvSpPr>
          <p:cNvPr id="15" name="Text Placeholder 2">
            <a:extLst>
              <a:ext uri="{FF2B5EF4-FFF2-40B4-BE49-F238E27FC236}">
                <a16:creationId xmlns:a16="http://schemas.microsoft.com/office/drawing/2014/main" id="{C82AF5F5-408A-B2D5-B078-C45C0345294D}"/>
              </a:ext>
            </a:extLst>
          </p:cNvPr>
          <p:cNvSpPr>
            <a:spLocks noGrp="1"/>
          </p:cNvSpPr>
          <p:nvPr>
            <p:ph type="body" idx="14"/>
          </p:nvPr>
        </p:nvSpPr>
        <p:spPr>
          <a:xfrm>
            <a:off x="3536193" y="4608588"/>
            <a:ext cx="2151543" cy="1439745"/>
          </a:xfrm>
        </p:spPr>
        <p:txBody>
          <a:bodyPr anchor="t" anchorCtr="0"/>
          <a:lstStyle>
            <a:lvl1pPr marL="0" indent="0" algn="l">
              <a:spcBef>
                <a:spcPts val="0"/>
              </a:spcBef>
              <a:spcAft>
                <a:spcPts val="0"/>
              </a:spcAft>
              <a:buNone/>
              <a:defRPr sz="1800">
                <a:solidFill>
                  <a:schemeClr val="tx2"/>
                </a:solidFill>
                <a:latin typeface="+mn-lt"/>
              </a:defRPr>
            </a:lvl1pPr>
            <a:lvl2pPr marL="228600" indent="0">
              <a:buNone/>
              <a:defRPr sz="1000">
                <a:solidFill>
                  <a:schemeClr val="tx1">
                    <a:tint val="75000"/>
                  </a:schemeClr>
                </a:solidFill>
              </a:defRPr>
            </a:lvl2pPr>
            <a:lvl3pPr marL="457200" indent="0">
              <a:buNone/>
              <a:defRPr sz="900">
                <a:solidFill>
                  <a:schemeClr val="tx1">
                    <a:tint val="75000"/>
                  </a:schemeClr>
                </a:solidFill>
              </a:defRPr>
            </a:lvl3pPr>
            <a:lvl4pPr marL="685800" indent="0">
              <a:buNone/>
              <a:defRPr sz="800">
                <a:solidFill>
                  <a:schemeClr val="tx1">
                    <a:tint val="75000"/>
                  </a:schemeClr>
                </a:solidFill>
              </a:defRPr>
            </a:lvl4pPr>
            <a:lvl5pPr marL="914400" indent="0">
              <a:buNone/>
              <a:defRPr sz="800">
                <a:solidFill>
                  <a:schemeClr val="tx1">
                    <a:tint val="75000"/>
                  </a:schemeClr>
                </a:solidFill>
              </a:defRPr>
            </a:lvl5pPr>
            <a:lvl6pPr marL="1143000" indent="0">
              <a:buNone/>
              <a:defRPr sz="800">
                <a:solidFill>
                  <a:schemeClr val="tx1">
                    <a:tint val="75000"/>
                  </a:schemeClr>
                </a:solidFill>
              </a:defRPr>
            </a:lvl6pPr>
            <a:lvl7pPr marL="1371600" indent="0">
              <a:buNone/>
              <a:defRPr sz="800">
                <a:solidFill>
                  <a:schemeClr val="tx1">
                    <a:tint val="75000"/>
                  </a:schemeClr>
                </a:solidFill>
              </a:defRPr>
            </a:lvl7pPr>
            <a:lvl8pPr marL="1600200" indent="0">
              <a:buNone/>
              <a:defRPr sz="800">
                <a:solidFill>
                  <a:schemeClr val="tx1">
                    <a:tint val="75000"/>
                  </a:schemeClr>
                </a:solidFill>
              </a:defRPr>
            </a:lvl8pPr>
            <a:lvl9pPr marL="1828800" indent="0">
              <a:buNone/>
              <a:defRPr sz="800">
                <a:solidFill>
                  <a:schemeClr val="tx1">
                    <a:tint val="75000"/>
                  </a:schemeClr>
                </a:solidFill>
              </a:defRPr>
            </a:lvl9pPr>
          </a:lstStyle>
          <a:p>
            <a:pPr lvl="0"/>
            <a:r>
              <a:rPr lang="fi-FI"/>
              <a:t>Muokkaa tekstin perustyylejä napsauttamalla</a:t>
            </a:r>
          </a:p>
        </p:txBody>
      </p:sp>
      <p:sp>
        <p:nvSpPr>
          <p:cNvPr id="16" name="Text Placeholder 2">
            <a:extLst>
              <a:ext uri="{FF2B5EF4-FFF2-40B4-BE49-F238E27FC236}">
                <a16:creationId xmlns:a16="http://schemas.microsoft.com/office/drawing/2014/main" id="{D42AE90A-901B-63C9-C814-F2924987000C}"/>
              </a:ext>
            </a:extLst>
          </p:cNvPr>
          <p:cNvSpPr>
            <a:spLocks noGrp="1"/>
          </p:cNvSpPr>
          <p:nvPr>
            <p:ph type="body" idx="15"/>
          </p:nvPr>
        </p:nvSpPr>
        <p:spPr>
          <a:xfrm>
            <a:off x="6229060" y="3803242"/>
            <a:ext cx="2151543" cy="685800"/>
          </a:xfrm>
        </p:spPr>
        <p:txBody>
          <a:bodyPr anchor="t" anchorCtr="0"/>
          <a:lstStyle>
            <a:lvl1pPr marL="0" indent="0" algn="l">
              <a:spcBef>
                <a:spcPts val="0"/>
              </a:spcBef>
              <a:spcAft>
                <a:spcPts val="0"/>
              </a:spcAft>
              <a:buNone/>
              <a:defRPr sz="1800" spc="0" baseline="0">
                <a:solidFill>
                  <a:schemeClr val="tx2"/>
                </a:solidFill>
                <a:latin typeface="+mj-lt"/>
              </a:defRPr>
            </a:lvl1pPr>
            <a:lvl2pPr marL="228600" indent="0">
              <a:buNone/>
              <a:defRPr sz="1000">
                <a:solidFill>
                  <a:schemeClr val="tx1">
                    <a:tint val="75000"/>
                  </a:schemeClr>
                </a:solidFill>
              </a:defRPr>
            </a:lvl2pPr>
            <a:lvl3pPr marL="457200" indent="0">
              <a:buNone/>
              <a:defRPr sz="900">
                <a:solidFill>
                  <a:schemeClr val="tx1">
                    <a:tint val="75000"/>
                  </a:schemeClr>
                </a:solidFill>
              </a:defRPr>
            </a:lvl3pPr>
            <a:lvl4pPr marL="685800" indent="0">
              <a:buNone/>
              <a:defRPr sz="800">
                <a:solidFill>
                  <a:schemeClr val="tx1">
                    <a:tint val="75000"/>
                  </a:schemeClr>
                </a:solidFill>
              </a:defRPr>
            </a:lvl4pPr>
            <a:lvl5pPr marL="914400" indent="0">
              <a:buNone/>
              <a:defRPr sz="800">
                <a:solidFill>
                  <a:schemeClr val="tx1">
                    <a:tint val="75000"/>
                  </a:schemeClr>
                </a:solidFill>
              </a:defRPr>
            </a:lvl5pPr>
            <a:lvl6pPr marL="1143000" indent="0">
              <a:buNone/>
              <a:defRPr sz="800">
                <a:solidFill>
                  <a:schemeClr val="tx1">
                    <a:tint val="75000"/>
                  </a:schemeClr>
                </a:solidFill>
              </a:defRPr>
            </a:lvl6pPr>
            <a:lvl7pPr marL="1371600" indent="0">
              <a:buNone/>
              <a:defRPr sz="800">
                <a:solidFill>
                  <a:schemeClr val="tx1">
                    <a:tint val="75000"/>
                  </a:schemeClr>
                </a:solidFill>
              </a:defRPr>
            </a:lvl7pPr>
            <a:lvl8pPr marL="1600200" indent="0">
              <a:buNone/>
              <a:defRPr sz="800">
                <a:solidFill>
                  <a:schemeClr val="tx1">
                    <a:tint val="75000"/>
                  </a:schemeClr>
                </a:solidFill>
              </a:defRPr>
            </a:lvl8pPr>
            <a:lvl9pPr marL="1828800" indent="0">
              <a:buNone/>
              <a:defRPr sz="800">
                <a:solidFill>
                  <a:schemeClr val="tx1">
                    <a:tint val="75000"/>
                  </a:schemeClr>
                </a:solidFill>
              </a:defRPr>
            </a:lvl9pPr>
          </a:lstStyle>
          <a:p>
            <a:pPr lvl="0"/>
            <a:r>
              <a:rPr lang="fi-FI"/>
              <a:t>Muokkaa tekstin perustyylejä napsauttamalla</a:t>
            </a:r>
          </a:p>
        </p:txBody>
      </p:sp>
      <p:sp>
        <p:nvSpPr>
          <p:cNvPr id="18" name="Text Placeholder 2">
            <a:extLst>
              <a:ext uri="{FF2B5EF4-FFF2-40B4-BE49-F238E27FC236}">
                <a16:creationId xmlns:a16="http://schemas.microsoft.com/office/drawing/2014/main" id="{7A654347-5A94-BCDA-8E25-82051D3BCF9F}"/>
              </a:ext>
            </a:extLst>
          </p:cNvPr>
          <p:cNvSpPr>
            <a:spLocks noGrp="1"/>
          </p:cNvSpPr>
          <p:nvPr>
            <p:ph type="body" idx="17"/>
          </p:nvPr>
        </p:nvSpPr>
        <p:spPr>
          <a:xfrm>
            <a:off x="6229060" y="4608588"/>
            <a:ext cx="2151543" cy="1439745"/>
          </a:xfrm>
        </p:spPr>
        <p:txBody>
          <a:bodyPr anchor="t" anchorCtr="0"/>
          <a:lstStyle>
            <a:lvl1pPr marL="0" indent="0" algn="l">
              <a:spcBef>
                <a:spcPts val="0"/>
              </a:spcBef>
              <a:spcAft>
                <a:spcPts val="0"/>
              </a:spcAft>
              <a:buNone/>
              <a:defRPr sz="1800">
                <a:solidFill>
                  <a:schemeClr val="tx2"/>
                </a:solidFill>
                <a:latin typeface="+mn-lt"/>
              </a:defRPr>
            </a:lvl1pPr>
            <a:lvl2pPr marL="228600" indent="0">
              <a:buNone/>
              <a:defRPr sz="1000">
                <a:solidFill>
                  <a:schemeClr val="tx1">
                    <a:tint val="75000"/>
                  </a:schemeClr>
                </a:solidFill>
              </a:defRPr>
            </a:lvl2pPr>
            <a:lvl3pPr marL="457200" indent="0">
              <a:buNone/>
              <a:defRPr sz="900">
                <a:solidFill>
                  <a:schemeClr val="tx1">
                    <a:tint val="75000"/>
                  </a:schemeClr>
                </a:solidFill>
              </a:defRPr>
            </a:lvl3pPr>
            <a:lvl4pPr marL="685800" indent="0">
              <a:buNone/>
              <a:defRPr sz="800">
                <a:solidFill>
                  <a:schemeClr val="tx1">
                    <a:tint val="75000"/>
                  </a:schemeClr>
                </a:solidFill>
              </a:defRPr>
            </a:lvl4pPr>
            <a:lvl5pPr marL="914400" indent="0">
              <a:buNone/>
              <a:defRPr sz="800">
                <a:solidFill>
                  <a:schemeClr val="tx1">
                    <a:tint val="75000"/>
                  </a:schemeClr>
                </a:solidFill>
              </a:defRPr>
            </a:lvl5pPr>
            <a:lvl6pPr marL="1143000" indent="0">
              <a:buNone/>
              <a:defRPr sz="800">
                <a:solidFill>
                  <a:schemeClr val="tx1">
                    <a:tint val="75000"/>
                  </a:schemeClr>
                </a:solidFill>
              </a:defRPr>
            </a:lvl6pPr>
            <a:lvl7pPr marL="1371600" indent="0">
              <a:buNone/>
              <a:defRPr sz="800">
                <a:solidFill>
                  <a:schemeClr val="tx1">
                    <a:tint val="75000"/>
                  </a:schemeClr>
                </a:solidFill>
              </a:defRPr>
            </a:lvl7pPr>
            <a:lvl8pPr marL="1600200" indent="0">
              <a:buNone/>
              <a:defRPr sz="800">
                <a:solidFill>
                  <a:schemeClr val="tx1">
                    <a:tint val="75000"/>
                  </a:schemeClr>
                </a:solidFill>
              </a:defRPr>
            </a:lvl8pPr>
            <a:lvl9pPr marL="1828800" indent="0">
              <a:buNone/>
              <a:defRPr sz="800">
                <a:solidFill>
                  <a:schemeClr val="tx1">
                    <a:tint val="75000"/>
                  </a:schemeClr>
                </a:solidFill>
              </a:defRPr>
            </a:lvl9pPr>
          </a:lstStyle>
          <a:p>
            <a:pPr lvl="0"/>
            <a:r>
              <a:rPr lang="fi-FI"/>
              <a:t>Muokkaa tekstin perustyylejä napsauttamalla</a:t>
            </a:r>
          </a:p>
        </p:txBody>
      </p:sp>
      <p:sp>
        <p:nvSpPr>
          <p:cNvPr id="19" name="Text Placeholder 2">
            <a:extLst>
              <a:ext uri="{FF2B5EF4-FFF2-40B4-BE49-F238E27FC236}">
                <a16:creationId xmlns:a16="http://schemas.microsoft.com/office/drawing/2014/main" id="{92031195-2FCE-E5CC-958D-DED41BA796A7}"/>
              </a:ext>
            </a:extLst>
          </p:cNvPr>
          <p:cNvSpPr>
            <a:spLocks noGrp="1"/>
          </p:cNvSpPr>
          <p:nvPr>
            <p:ph type="body" idx="18"/>
          </p:nvPr>
        </p:nvSpPr>
        <p:spPr>
          <a:xfrm>
            <a:off x="8921926" y="3803242"/>
            <a:ext cx="2151543" cy="685800"/>
          </a:xfrm>
        </p:spPr>
        <p:txBody>
          <a:bodyPr anchor="t" anchorCtr="0"/>
          <a:lstStyle>
            <a:lvl1pPr marL="0" indent="0" algn="l">
              <a:spcBef>
                <a:spcPts val="0"/>
              </a:spcBef>
              <a:spcAft>
                <a:spcPts val="0"/>
              </a:spcAft>
              <a:buNone/>
              <a:defRPr sz="1800" spc="0" baseline="0">
                <a:solidFill>
                  <a:schemeClr val="tx2"/>
                </a:solidFill>
                <a:latin typeface="+mj-lt"/>
              </a:defRPr>
            </a:lvl1pPr>
            <a:lvl2pPr marL="228600" indent="0">
              <a:buNone/>
              <a:defRPr sz="1000">
                <a:solidFill>
                  <a:schemeClr val="tx1">
                    <a:tint val="75000"/>
                  </a:schemeClr>
                </a:solidFill>
              </a:defRPr>
            </a:lvl2pPr>
            <a:lvl3pPr marL="457200" indent="0">
              <a:buNone/>
              <a:defRPr sz="900">
                <a:solidFill>
                  <a:schemeClr val="tx1">
                    <a:tint val="75000"/>
                  </a:schemeClr>
                </a:solidFill>
              </a:defRPr>
            </a:lvl3pPr>
            <a:lvl4pPr marL="685800" indent="0">
              <a:buNone/>
              <a:defRPr sz="800">
                <a:solidFill>
                  <a:schemeClr val="tx1">
                    <a:tint val="75000"/>
                  </a:schemeClr>
                </a:solidFill>
              </a:defRPr>
            </a:lvl4pPr>
            <a:lvl5pPr marL="914400" indent="0">
              <a:buNone/>
              <a:defRPr sz="800">
                <a:solidFill>
                  <a:schemeClr val="tx1">
                    <a:tint val="75000"/>
                  </a:schemeClr>
                </a:solidFill>
              </a:defRPr>
            </a:lvl5pPr>
            <a:lvl6pPr marL="1143000" indent="0">
              <a:buNone/>
              <a:defRPr sz="800">
                <a:solidFill>
                  <a:schemeClr val="tx1">
                    <a:tint val="75000"/>
                  </a:schemeClr>
                </a:solidFill>
              </a:defRPr>
            </a:lvl6pPr>
            <a:lvl7pPr marL="1371600" indent="0">
              <a:buNone/>
              <a:defRPr sz="800">
                <a:solidFill>
                  <a:schemeClr val="tx1">
                    <a:tint val="75000"/>
                  </a:schemeClr>
                </a:solidFill>
              </a:defRPr>
            </a:lvl7pPr>
            <a:lvl8pPr marL="1600200" indent="0">
              <a:buNone/>
              <a:defRPr sz="800">
                <a:solidFill>
                  <a:schemeClr val="tx1">
                    <a:tint val="75000"/>
                  </a:schemeClr>
                </a:solidFill>
              </a:defRPr>
            </a:lvl8pPr>
            <a:lvl9pPr marL="1828800" indent="0">
              <a:buNone/>
              <a:defRPr sz="800">
                <a:solidFill>
                  <a:schemeClr val="tx1">
                    <a:tint val="75000"/>
                  </a:schemeClr>
                </a:solidFill>
              </a:defRPr>
            </a:lvl9pPr>
          </a:lstStyle>
          <a:p>
            <a:pPr lvl="0"/>
            <a:r>
              <a:rPr lang="fi-FI"/>
              <a:t>Muokkaa tekstin perustyylejä napsauttamalla</a:t>
            </a:r>
          </a:p>
        </p:txBody>
      </p:sp>
      <p:sp>
        <p:nvSpPr>
          <p:cNvPr id="21" name="Text Placeholder 2">
            <a:extLst>
              <a:ext uri="{FF2B5EF4-FFF2-40B4-BE49-F238E27FC236}">
                <a16:creationId xmlns:a16="http://schemas.microsoft.com/office/drawing/2014/main" id="{7CB7C240-E497-E2EF-1954-B1D4F15F1EA1}"/>
              </a:ext>
            </a:extLst>
          </p:cNvPr>
          <p:cNvSpPr>
            <a:spLocks noGrp="1"/>
          </p:cNvSpPr>
          <p:nvPr>
            <p:ph type="body" idx="20"/>
          </p:nvPr>
        </p:nvSpPr>
        <p:spPr>
          <a:xfrm>
            <a:off x="8921926" y="4608588"/>
            <a:ext cx="2151543" cy="1439745"/>
          </a:xfrm>
        </p:spPr>
        <p:txBody>
          <a:bodyPr anchor="t" anchorCtr="0"/>
          <a:lstStyle>
            <a:lvl1pPr marL="0" indent="0" algn="l">
              <a:spcBef>
                <a:spcPts val="0"/>
              </a:spcBef>
              <a:spcAft>
                <a:spcPts val="0"/>
              </a:spcAft>
              <a:buNone/>
              <a:defRPr sz="1800">
                <a:solidFill>
                  <a:schemeClr val="tx2"/>
                </a:solidFill>
                <a:latin typeface="+mn-lt"/>
              </a:defRPr>
            </a:lvl1pPr>
            <a:lvl2pPr marL="228600" indent="0">
              <a:buNone/>
              <a:defRPr sz="1000">
                <a:solidFill>
                  <a:schemeClr val="tx1">
                    <a:tint val="75000"/>
                  </a:schemeClr>
                </a:solidFill>
              </a:defRPr>
            </a:lvl2pPr>
            <a:lvl3pPr marL="457200" indent="0">
              <a:buNone/>
              <a:defRPr sz="900">
                <a:solidFill>
                  <a:schemeClr val="tx1">
                    <a:tint val="75000"/>
                  </a:schemeClr>
                </a:solidFill>
              </a:defRPr>
            </a:lvl3pPr>
            <a:lvl4pPr marL="685800" indent="0">
              <a:buNone/>
              <a:defRPr sz="800">
                <a:solidFill>
                  <a:schemeClr val="tx1">
                    <a:tint val="75000"/>
                  </a:schemeClr>
                </a:solidFill>
              </a:defRPr>
            </a:lvl4pPr>
            <a:lvl5pPr marL="914400" indent="0">
              <a:buNone/>
              <a:defRPr sz="800">
                <a:solidFill>
                  <a:schemeClr val="tx1">
                    <a:tint val="75000"/>
                  </a:schemeClr>
                </a:solidFill>
              </a:defRPr>
            </a:lvl5pPr>
            <a:lvl6pPr marL="1143000" indent="0">
              <a:buNone/>
              <a:defRPr sz="800">
                <a:solidFill>
                  <a:schemeClr val="tx1">
                    <a:tint val="75000"/>
                  </a:schemeClr>
                </a:solidFill>
              </a:defRPr>
            </a:lvl6pPr>
            <a:lvl7pPr marL="1371600" indent="0">
              <a:buNone/>
              <a:defRPr sz="800">
                <a:solidFill>
                  <a:schemeClr val="tx1">
                    <a:tint val="75000"/>
                  </a:schemeClr>
                </a:solidFill>
              </a:defRPr>
            </a:lvl7pPr>
            <a:lvl8pPr marL="1600200" indent="0">
              <a:buNone/>
              <a:defRPr sz="800">
                <a:solidFill>
                  <a:schemeClr val="tx1">
                    <a:tint val="75000"/>
                  </a:schemeClr>
                </a:solidFill>
              </a:defRPr>
            </a:lvl8pPr>
            <a:lvl9pPr marL="1828800" indent="0">
              <a:buNone/>
              <a:defRPr sz="800">
                <a:solidFill>
                  <a:schemeClr val="tx1">
                    <a:tint val="75000"/>
                  </a:schemeClr>
                </a:solidFill>
              </a:defRPr>
            </a:lvl9pPr>
          </a:lstStyle>
          <a:p>
            <a:pPr lvl="0"/>
            <a:r>
              <a:rPr lang="fi-FI"/>
              <a:t>Muokkaa tekstin perustyylejä napsauttamalla</a:t>
            </a:r>
          </a:p>
        </p:txBody>
      </p:sp>
      <p:sp>
        <p:nvSpPr>
          <p:cNvPr id="27" name="Päivämäärän paikkamerkki 26">
            <a:extLst>
              <a:ext uri="{FF2B5EF4-FFF2-40B4-BE49-F238E27FC236}">
                <a16:creationId xmlns:a16="http://schemas.microsoft.com/office/drawing/2014/main" id="{BF0AC091-7E92-3D50-1D24-F1E00C7B80DC}"/>
              </a:ext>
            </a:extLst>
          </p:cNvPr>
          <p:cNvSpPr>
            <a:spLocks noGrp="1"/>
          </p:cNvSpPr>
          <p:nvPr>
            <p:ph type="dt" sz="half" idx="25"/>
          </p:nvPr>
        </p:nvSpPr>
        <p:spPr/>
        <p:txBody>
          <a:bodyPr/>
          <a:lstStyle/>
          <a:p>
            <a:fld id="{7F1ABD64-335D-46C4-BB82-94F6D81D7EB7}" type="datetime1">
              <a:rPr lang="fi-FI" smtClean="0"/>
              <a:t>18.12.2023</a:t>
            </a:fld>
            <a:endParaRPr lang="fi-FI" dirty="0"/>
          </a:p>
        </p:txBody>
      </p:sp>
      <p:sp>
        <p:nvSpPr>
          <p:cNvPr id="28" name="Alatunnisteen paikkamerkki 27">
            <a:extLst>
              <a:ext uri="{FF2B5EF4-FFF2-40B4-BE49-F238E27FC236}">
                <a16:creationId xmlns:a16="http://schemas.microsoft.com/office/drawing/2014/main" id="{77D025D8-1C8B-42CB-A249-CC007A19162D}"/>
              </a:ext>
            </a:extLst>
          </p:cNvPr>
          <p:cNvSpPr>
            <a:spLocks noGrp="1"/>
          </p:cNvSpPr>
          <p:nvPr>
            <p:ph type="ftr" sz="quarter" idx="26"/>
          </p:nvPr>
        </p:nvSpPr>
        <p:spPr/>
        <p:txBody>
          <a:bodyPr/>
          <a:lstStyle/>
          <a:p>
            <a:r>
              <a:rPr lang="fi-FI"/>
              <a:t>Tiedon laatukehikko -työ</a:t>
            </a:r>
            <a:endParaRPr lang="fi-FI" dirty="0"/>
          </a:p>
        </p:txBody>
      </p:sp>
      <p:sp>
        <p:nvSpPr>
          <p:cNvPr id="29" name="Dian numeron paikkamerkki 28">
            <a:extLst>
              <a:ext uri="{FF2B5EF4-FFF2-40B4-BE49-F238E27FC236}">
                <a16:creationId xmlns:a16="http://schemas.microsoft.com/office/drawing/2014/main" id="{0DE30EB8-45DD-1BC0-74A7-CF32E0519407}"/>
              </a:ext>
            </a:extLst>
          </p:cNvPr>
          <p:cNvSpPr>
            <a:spLocks noGrp="1"/>
          </p:cNvSpPr>
          <p:nvPr>
            <p:ph type="sldNum" sz="quarter" idx="27"/>
          </p:nvPr>
        </p:nvSpPr>
        <p:spPr/>
        <p:txBody>
          <a:bodyPr/>
          <a:lstStyle/>
          <a:p>
            <a:fld id="{7C9DB053-BC39-5645-941A-EDB0DEC7708B}" type="slidenum">
              <a:rPr lang="fi-FI" smtClean="0"/>
              <a:pPr/>
              <a:t>‹#›</a:t>
            </a:fld>
            <a:endParaRPr lang="fi-FI" dirty="0"/>
          </a:p>
        </p:txBody>
      </p:sp>
    </p:spTree>
    <p:extLst>
      <p:ext uri="{BB962C8B-B14F-4D97-AF65-F5344CB8AC3E}">
        <p14:creationId xmlns:p14="http://schemas.microsoft.com/office/powerpoint/2010/main" val="28737110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Otsikkodia 2">
    <p:bg>
      <p:bgPr>
        <a:solidFill>
          <a:srgbClr val="1A3061"/>
        </a:solidFill>
        <a:effectLst/>
      </p:bgPr>
    </p:bg>
    <p:spTree>
      <p:nvGrpSpPr>
        <p:cNvPr id="1" name=""/>
        <p:cNvGrpSpPr/>
        <p:nvPr/>
      </p:nvGrpSpPr>
      <p:grpSpPr>
        <a:xfrm>
          <a:off x="0" y="0"/>
          <a:ext cx="0" cy="0"/>
          <a:chOff x="0" y="0"/>
          <a:chExt cx="0" cy="0"/>
        </a:xfrm>
      </p:grpSpPr>
      <p:grpSp>
        <p:nvGrpSpPr>
          <p:cNvPr id="4" name="Ryhmä 3">
            <a:extLst>
              <a:ext uri="{FF2B5EF4-FFF2-40B4-BE49-F238E27FC236}">
                <a16:creationId xmlns:a16="http://schemas.microsoft.com/office/drawing/2014/main" id="{672302FA-23B2-C4CE-9CA4-2914D95B1148}"/>
              </a:ext>
              <a:ext uri="{C183D7F6-B498-43B3-948B-1728B52AA6E4}">
                <adec:decorative xmlns:adec="http://schemas.microsoft.com/office/drawing/2017/decorative" val="1"/>
              </a:ext>
            </a:extLst>
          </p:cNvPr>
          <p:cNvGrpSpPr/>
          <p:nvPr/>
        </p:nvGrpSpPr>
        <p:grpSpPr>
          <a:xfrm>
            <a:off x="9311545" y="325901"/>
            <a:ext cx="2613083" cy="430973"/>
            <a:chOff x="18621877" y="651801"/>
            <a:chExt cx="5225825" cy="861946"/>
          </a:xfrm>
        </p:grpSpPr>
        <p:sp>
          <p:nvSpPr>
            <p:cNvPr id="13" name="Vapaamuotoinen: Muoto 12">
              <a:extLst>
                <a:ext uri="{FF2B5EF4-FFF2-40B4-BE49-F238E27FC236}">
                  <a16:creationId xmlns:a16="http://schemas.microsoft.com/office/drawing/2014/main" id="{350AD8CE-A341-7849-6E71-5448A2CC6041}"/>
                </a:ext>
                <a:ext uri="{C183D7F6-B498-43B3-948B-1728B52AA6E4}">
                  <adec:decorative xmlns:adec="http://schemas.microsoft.com/office/drawing/2017/decorative" val="1"/>
                </a:ext>
              </a:extLst>
            </p:cNvPr>
            <p:cNvSpPr/>
            <p:nvPr/>
          </p:nvSpPr>
          <p:spPr>
            <a:xfrm>
              <a:off x="22749237" y="651942"/>
              <a:ext cx="378331" cy="132158"/>
            </a:xfrm>
            <a:custGeom>
              <a:avLst/>
              <a:gdLst>
                <a:gd name="connsiteX0" fmla="*/ 312254 w 378331"/>
                <a:gd name="connsiteY0" fmla="*/ 0 h 132158"/>
                <a:gd name="connsiteX1" fmla="*/ 67857 w 378331"/>
                <a:gd name="connsiteY1" fmla="*/ 0 h 132158"/>
                <a:gd name="connsiteX2" fmla="*/ 436 w 378331"/>
                <a:gd name="connsiteY2" fmla="*/ 58388 h 132158"/>
                <a:gd name="connsiteX3" fmla="*/ 66079 w 378331"/>
                <a:gd name="connsiteY3" fmla="*/ 132158 h 132158"/>
                <a:gd name="connsiteX4" fmla="*/ 310475 w 378331"/>
                <a:gd name="connsiteY4" fmla="*/ 132158 h 132158"/>
                <a:gd name="connsiteX5" fmla="*/ 377895 w 378331"/>
                <a:gd name="connsiteY5" fmla="*/ 73756 h 132158"/>
                <a:gd name="connsiteX6" fmla="*/ 312254 w 378331"/>
                <a:gd name="connsiteY6" fmla="*/ 0 h 132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331" h="132158">
                  <a:moveTo>
                    <a:pt x="312254" y="0"/>
                  </a:moveTo>
                  <a:lnTo>
                    <a:pt x="67857" y="0"/>
                  </a:lnTo>
                  <a:cubicBezTo>
                    <a:pt x="33997" y="0"/>
                    <a:pt x="4256" y="24748"/>
                    <a:pt x="436" y="58388"/>
                  </a:cubicBezTo>
                  <a:cubicBezTo>
                    <a:pt x="-4084" y="98252"/>
                    <a:pt x="27114" y="132158"/>
                    <a:pt x="66079" y="132158"/>
                  </a:cubicBezTo>
                  <a:lnTo>
                    <a:pt x="310475" y="132158"/>
                  </a:lnTo>
                  <a:cubicBezTo>
                    <a:pt x="344331" y="132158"/>
                    <a:pt x="374073" y="107410"/>
                    <a:pt x="377895" y="73756"/>
                  </a:cubicBezTo>
                  <a:cubicBezTo>
                    <a:pt x="382417" y="33906"/>
                    <a:pt x="351214" y="0"/>
                    <a:pt x="312254" y="0"/>
                  </a:cubicBezTo>
                  <a:close/>
                </a:path>
              </a:pathLst>
            </a:custGeom>
            <a:solidFill>
              <a:srgbClr val="FFFFFF"/>
            </a:solidFill>
            <a:ln w="360" cap="flat">
              <a:noFill/>
              <a:prstDash val="solid"/>
              <a:miter/>
            </a:ln>
          </p:spPr>
          <p:txBody>
            <a:bodyPr rtlCol="0" anchor="ctr"/>
            <a:lstStyle/>
            <a:p>
              <a:endParaRPr lang="fi-FI" sz="900"/>
            </a:p>
          </p:txBody>
        </p:sp>
        <p:sp>
          <p:nvSpPr>
            <p:cNvPr id="14" name="Vapaamuotoinen: Muoto 13">
              <a:extLst>
                <a:ext uri="{FF2B5EF4-FFF2-40B4-BE49-F238E27FC236}">
                  <a16:creationId xmlns:a16="http://schemas.microsoft.com/office/drawing/2014/main" id="{3053A341-5BE5-75D2-728B-E8ADF7C18E1C}"/>
                </a:ext>
                <a:ext uri="{C183D7F6-B498-43B3-948B-1728B52AA6E4}">
                  <adec:decorative xmlns:adec="http://schemas.microsoft.com/office/drawing/2017/decorative" val="1"/>
                </a:ext>
              </a:extLst>
            </p:cNvPr>
            <p:cNvSpPr/>
            <p:nvPr/>
          </p:nvSpPr>
          <p:spPr>
            <a:xfrm>
              <a:off x="23237987" y="651801"/>
              <a:ext cx="609715" cy="132161"/>
            </a:xfrm>
            <a:custGeom>
              <a:avLst/>
              <a:gdLst>
                <a:gd name="connsiteX0" fmla="*/ 543636 w 609715"/>
                <a:gd name="connsiteY0" fmla="*/ 0 h 132161"/>
                <a:gd name="connsiteX1" fmla="*/ 67857 w 609715"/>
                <a:gd name="connsiteY1" fmla="*/ 0 h 132161"/>
                <a:gd name="connsiteX2" fmla="*/ 436 w 609715"/>
                <a:gd name="connsiteY2" fmla="*/ 58406 h 132161"/>
                <a:gd name="connsiteX3" fmla="*/ 66083 w 609715"/>
                <a:gd name="connsiteY3" fmla="*/ 132162 h 132161"/>
                <a:gd name="connsiteX4" fmla="*/ 541859 w 609715"/>
                <a:gd name="connsiteY4" fmla="*/ 132162 h 132161"/>
                <a:gd name="connsiteX5" fmla="*/ 609279 w 609715"/>
                <a:gd name="connsiteY5" fmla="*/ 73759 h 132161"/>
                <a:gd name="connsiteX6" fmla="*/ 543636 w 609715"/>
                <a:gd name="connsiteY6" fmla="*/ 0 h 132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715" h="132161">
                  <a:moveTo>
                    <a:pt x="543636" y="0"/>
                  </a:moveTo>
                  <a:lnTo>
                    <a:pt x="67857" y="0"/>
                  </a:lnTo>
                  <a:cubicBezTo>
                    <a:pt x="33990" y="0"/>
                    <a:pt x="4259" y="24752"/>
                    <a:pt x="436" y="58406"/>
                  </a:cubicBezTo>
                  <a:cubicBezTo>
                    <a:pt x="-4081" y="98256"/>
                    <a:pt x="27107" y="132162"/>
                    <a:pt x="66083" y="132162"/>
                  </a:cubicBezTo>
                  <a:lnTo>
                    <a:pt x="541859" y="132162"/>
                  </a:lnTo>
                  <a:cubicBezTo>
                    <a:pt x="575714" y="132162"/>
                    <a:pt x="605457" y="107410"/>
                    <a:pt x="609279" y="73759"/>
                  </a:cubicBezTo>
                  <a:cubicBezTo>
                    <a:pt x="613801" y="33906"/>
                    <a:pt x="582598" y="0"/>
                    <a:pt x="543636" y="0"/>
                  </a:cubicBezTo>
                  <a:close/>
                </a:path>
              </a:pathLst>
            </a:custGeom>
            <a:solidFill>
              <a:srgbClr val="FFFFFF"/>
            </a:solidFill>
            <a:ln w="360" cap="flat">
              <a:noFill/>
              <a:prstDash val="solid"/>
              <a:miter/>
            </a:ln>
          </p:spPr>
          <p:txBody>
            <a:bodyPr rtlCol="0" anchor="ctr"/>
            <a:lstStyle/>
            <a:p>
              <a:endParaRPr lang="fi-FI" sz="900"/>
            </a:p>
          </p:txBody>
        </p:sp>
        <p:sp>
          <p:nvSpPr>
            <p:cNvPr id="15" name="Vapaamuotoinen: Muoto 14">
              <a:extLst>
                <a:ext uri="{FF2B5EF4-FFF2-40B4-BE49-F238E27FC236}">
                  <a16:creationId xmlns:a16="http://schemas.microsoft.com/office/drawing/2014/main" id="{5479F0B4-2A1C-7BDF-37D7-58ECF70A35C2}"/>
                </a:ext>
                <a:ext uri="{C183D7F6-B498-43B3-948B-1728B52AA6E4}">
                  <adec:decorative xmlns:adec="http://schemas.microsoft.com/office/drawing/2017/decorative" val="1"/>
                </a:ext>
              </a:extLst>
            </p:cNvPr>
            <p:cNvSpPr/>
            <p:nvPr/>
          </p:nvSpPr>
          <p:spPr>
            <a:xfrm>
              <a:off x="23237986" y="894962"/>
              <a:ext cx="418476" cy="132158"/>
            </a:xfrm>
            <a:custGeom>
              <a:avLst/>
              <a:gdLst>
                <a:gd name="connsiteX0" fmla="*/ 352396 w 418476"/>
                <a:gd name="connsiteY0" fmla="*/ 0 h 132158"/>
                <a:gd name="connsiteX1" fmla="*/ 67858 w 418476"/>
                <a:gd name="connsiteY1" fmla="*/ 0 h 132158"/>
                <a:gd name="connsiteX2" fmla="*/ 437 w 418476"/>
                <a:gd name="connsiteY2" fmla="*/ 58392 h 132158"/>
                <a:gd name="connsiteX3" fmla="*/ 66079 w 418476"/>
                <a:gd name="connsiteY3" fmla="*/ 132158 h 132158"/>
                <a:gd name="connsiteX4" fmla="*/ 350621 w 418476"/>
                <a:gd name="connsiteY4" fmla="*/ 132158 h 132158"/>
                <a:gd name="connsiteX5" fmla="*/ 418041 w 418476"/>
                <a:gd name="connsiteY5" fmla="*/ 73756 h 132158"/>
                <a:gd name="connsiteX6" fmla="*/ 352396 w 418476"/>
                <a:gd name="connsiteY6" fmla="*/ 0 h 132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8476" h="132158">
                  <a:moveTo>
                    <a:pt x="352396" y="0"/>
                  </a:moveTo>
                  <a:lnTo>
                    <a:pt x="67858" y="0"/>
                  </a:lnTo>
                  <a:cubicBezTo>
                    <a:pt x="34002" y="0"/>
                    <a:pt x="4260" y="24748"/>
                    <a:pt x="437" y="58392"/>
                  </a:cubicBezTo>
                  <a:cubicBezTo>
                    <a:pt x="-4084" y="98252"/>
                    <a:pt x="27105" y="132158"/>
                    <a:pt x="66079" y="132158"/>
                  </a:cubicBezTo>
                  <a:lnTo>
                    <a:pt x="350621" y="132158"/>
                  </a:lnTo>
                  <a:cubicBezTo>
                    <a:pt x="384476" y="132158"/>
                    <a:pt x="414219" y="107410"/>
                    <a:pt x="418041" y="73756"/>
                  </a:cubicBezTo>
                  <a:cubicBezTo>
                    <a:pt x="422558" y="33906"/>
                    <a:pt x="391360" y="0"/>
                    <a:pt x="352396" y="0"/>
                  </a:cubicBezTo>
                  <a:close/>
                </a:path>
              </a:pathLst>
            </a:custGeom>
            <a:solidFill>
              <a:srgbClr val="FFFFFF"/>
            </a:solidFill>
            <a:ln w="360" cap="flat">
              <a:noFill/>
              <a:prstDash val="solid"/>
              <a:miter/>
            </a:ln>
          </p:spPr>
          <p:txBody>
            <a:bodyPr rtlCol="0" anchor="ctr"/>
            <a:lstStyle/>
            <a:p>
              <a:endParaRPr lang="fi-FI" sz="900"/>
            </a:p>
          </p:txBody>
        </p:sp>
        <p:sp>
          <p:nvSpPr>
            <p:cNvPr id="16" name="Vapaamuotoinen: Muoto 15">
              <a:extLst>
                <a:ext uri="{FF2B5EF4-FFF2-40B4-BE49-F238E27FC236}">
                  <a16:creationId xmlns:a16="http://schemas.microsoft.com/office/drawing/2014/main" id="{3FF4F1B9-E8B5-D5F2-8860-9BFA35C80180}"/>
                </a:ext>
                <a:ext uri="{C183D7F6-B498-43B3-948B-1728B52AA6E4}">
                  <adec:decorative xmlns:adec="http://schemas.microsoft.com/office/drawing/2017/decorative" val="1"/>
                </a:ext>
              </a:extLst>
            </p:cNvPr>
            <p:cNvSpPr/>
            <p:nvPr/>
          </p:nvSpPr>
          <p:spPr>
            <a:xfrm>
              <a:off x="23237987" y="1138119"/>
              <a:ext cx="227137" cy="132158"/>
            </a:xfrm>
            <a:custGeom>
              <a:avLst/>
              <a:gdLst>
                <a:gd name="connsiteX0" fmla="*/ 66083 w 227137"/>
                <a:gd name="connsiteY0" fmla="*/ 132158 h 132158"/>
                <a:gd name="connsiteX1" fmla="*/ 159280 w 227137"/>
                <a:gd name="connsiteY1" fmla="*/ 132158 h 132158"/>
                <a:gd name="connsiteX2" fmla="*/ 226700 w 227137"/>
                <a:gd name="connsiteY2" fmla="*/ 73766 h 132158"/>
                <a:gd name="connsiteX3" fmla="*/ 161059 w 227137"/>
                <a:gd name="connsiteY3" fmla="*/ 0 h 132158"/>
                <a:gd name="connsiteX4" fmla="*/ 67857 w 227137"/>
                <a:gd name="connsiteY4" fmla="*/ 0 h 132158"/>
                <a:gd name="connsiteX5" fmla="*/ 436 w 227137"/>
                <a:gd name="connsiteY5" fmla="*/ 58388 h 132158"/>
                <a:gd name="connsiteX6" fmla="*/ 66083 w 227137"/>
                <a:gd name="connsiteY6" fmla="*/ 132158 h 132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7137" h="132158">
                  <a:moveTo>
                    <a:pt x="66083" y="132158"/>
                  </a:moveTo>
                  <a:lnTo>
                    <a:pt x="159280" y="132158"/>
                  </a:lnTo>
                  <a:cubicBezTo>
                    <a:pt x="193146" y="132158"/>
                    <a:pt x="222877" y="107410"/>
                    <a:pt x="226700" y="73766"/>
                  </a:cubicBezTo>
                  <a:cubicBezTo>
                    <a:pt x="231223" y="33906"/>
                    <a:pt x="200034" y="0"/>
                    <a:pt x="161059" y="0"/>
                  </a:cubicBezTo>
                  <a:lnTo>
                    <a:pt x="67857" y="0"/>
                  </a:lnTo>
                  <a:cubicBezTo>
                    <a:pt x="34001" y="0"/>
                    <a:pt x="4259" y="24748"/>
                    <a:pt x="436" y="58388"/>
                  </a:cubicBezTo>
                  <a:cubicBezTo>
                    <a:pt x="-4081" y="98252"/>
                    <a:pt x="27118" y="132158"/>
                    <a:pt x="66083" y="132158"/>
                  </a:cubicBezTo>
                  <a:close/>
                </a:path>
              </a:pathLst>
            </a:custGeom>
            <a:solidFill>
              <a:srgbClr val="FFFFFF"/>
            </a:solidFill>
            <a:ln w="360" cap="flat">
              <a:noFill/>
              <a:prstDash val="solid"/>
              <a:miter/>
            </a:ln>
          </p:spPr>
          <p:txBody>
            <a:bodyPr rtlCol="0" anchor="ctr"/>
            <a:lstStyle/>
            <a:p>
              <a:endParaRPr lang="fi-FI" sz="900"/>
            </a:p>
          </p:txBody>
        </p:sp>
        <p:sp>
          <p:nvSpPr>
            <p:cNvPr id="17" name="Vapaamuotoinen: Muoto 16">
              <a:extLst>
                <a:ext uri="{FF2B5EF4-FFF2-40B4-BE49-F238E27FC236}">
                  <a16:creationId xmlns:a16="http://schemas.microsoft.com/office/drawing/2014/main" id="{E2470B72-FBE7-AAFA-16F5-2D48B70FB32B}"/>
                </a:ext>
                <a:ext uri="{C183D7F6-B498-43B3-948B-1728B52AA6E4}">
                  <adec:decorative xmlns:adec="http://schemas.microsoft.com/office/drawing/2017/decorative" val="1"/>
                </a:ext>
              </a:extLst>
            </p:cNvPr>
            <p:cNvSpPr/>
            <p:nvPr/>
          </p:nvSpPr>
          <p:spPr>
            <a:xfrm>
              <a:off x="23237986" y="1381280"/>
              <a:ext cx="295432" cy="132158"/>
            </a:xfrm>
            <a:custGeom>
              <a:avLst/>
              <a:gdLst>
                <a:gd name="connsiteX0" fmla="*/ 229355 w 295432"/>
                <a:gd name="connsiteY0" fmla="*/ 0 h 132158"/>
                <a:gd name="connsiteX1" fmla="*/ 67858 w 295432"/>
                <a:gd name="connsiteY1" fmla="*/ 0 h 132158"/>
                <a:gd name="connsiteX2" fmla="*/ 437 w 295432"/>
                <a:gd name="connsiteY2" fmla="*/ 58388 h 132158"/>
                <a:gd name="connsiteX3" fmla="*/ 66079 w 295432"/>
                <a:gd name="connsiteY3" fmla="*/ 132158 h 132158"/>
                <a:gd name="connsiteX4" fmla="*/ 227576 w 295432"/>
                <a:gd name="connsiteY4" fmla="*/ 132158 h 132158"/>
                <a:gd name="connsiteX5" fmla="*/ 294996 w 295432"/>
                <a:gd name="connsiteY5" fmla="*/ 73770 h 132158"/>
                <a:gd name="connsiteX6" fmla="*/ 229355 w 295432"/>
                <a:gd name="connsiteY6" fmla="*/ 0 h 132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5432" h="132158">
                  <a:moveTo>
                    <a:pt x="229355" y="0"/>
                  </a:moveTo>
                  <a:lnTo>
                    <a:pt x="67858" y="0"/>
                  </a:lnTo>
                  <a:cubicBezTo>
                    <a:pt x="34002" y="0"/>
                    <a:pt x="4260" y="24748"/>
                    <a:pt x="437" y="58388"/>
                  </a:cubicBezTo>
                  <a:cubicBezTo>
                    <a:pt x="-4084" y="98252"/>
                    <a:pt x="27105" y="132158"/>
                    <a:pt x="66079" y="132158"/>
                  </a:cubicBezTo>
                  <a:lnTo>
                    <a:pt x="227576" y="132158"/>
                  </a:lnTo>
                  <a:cubicBezTo>
                    <a:pt x="261432" y="132158"/>
                    <a:pt x="291174" y="107410"/>
                    <a:pt x="294996" y="73770"/>
                  </a:cubicBezTo>
                  <a:cubicBezTo>
                    <a:pt x="299518" y="33906"/>
                    <a:pt x="268315" y="0"/>
                    <a:pt x="229355" y="0"/>
                  </a:cubicBezTo>
                  <a:close/>
                </a:path>
              </a:pathLst>
            </a:custGeom>
            <a:solidFill>
              <a:srgbClr val="FFFFFF"/>
            </a:solidFill>
            <a:ln w="360" cap="flat">
              <a:noFill/>
              <a:prstDash val="solid"/>
              <a:miter/>
            </a:ln>
          </p:spPr>
          <p:txBody>
            <a:bodyPr rtlCol="0" anchor="ctr"/>
            <a:lstStyle/>
            <a:p>
              <a:endParaRPr lang="fi-FI" sz="900"/>
            </a:p>
          </p:txBody>
        </p:sp>
        <p:sp>
          <p:nvSpPr>
            <p:cNvPr id="18" name="Vapaamuotoinen: Muoto 17">
              <a:extLst>
                <a:ext uri="{FF2B5EF4-FFF2-40B4-BE49-F238E27FC236}">
                  <a16:creationId xmlns:a16="http://schemas.microsoft.com/office/drawing/2014/main" id="{D71CD60F-6990-243B-65EB-1F2F3EBBB32E}"/>
                </a:ext>
                <a:ext uri="{C183D7F6-B498-43B3-948B-1728B52AA6E4}">
                  <adec:decorative xmlns:adec="http://schemas.microsoft.com/office/drawing/2017/decorative" val="1"/>
                </a:ext>
              </a:extLst>
            </p:cNvPr>
            <p:cNvSpPr/>
            <p:nvPr/>
          </p:nvSpPr>
          <p:spPr>
            <a:xfrm>
              <a:off x="19335290" y="1140894"/>
              <a:ext cx="371705" cy="369508"/>
            </a:xfrm>
            <a:custGeom>
              <a:avLst/>
              <a:gdLst>
                <a:gd name="connsiteX0" fmla="*/ 81743 w 371705"/>
                <a:gd name="connsiteY0" fmla="*/ 344948 h 369508"/>
                <a:gd name="connsiteX1" fmla="*/ 21624 w 371705"/>
                <a:gd name="connsiteY1" fmla="*/ 278240 h 369508"/>
                <a:gd name="connsiteX2" fmla="*/ 0 w 371705"/>
                <a:gd name="connsiteY2" fmla="*/ 184024 h 369508"/>
                <a:gd name="connsiteX3" fmla="*/ 21624 w 371705"/>
                <a:gd name="connsiteY3" fmla="*/ 91283 h 369508"/>
                <a:gd name="connsiteX4" fmla="*/ 81743 w 371705"/>
                <a:gd name="connsiteY4" fmla="*/ 24561 h 369508"/>
                <a:gd name="connsiteX5" fmla="*/ 169354 w 371705"/>
                <a:gd name="connsiteY5" fmla="*/ 0 h 369508"/>
                <a:gd name="connsiteX6" fmla="*/ 222513 w 371705"/>
                <a:gd name="connsiteY6" fmla="*/ 9906 h 369508"/>
                <a:gd name="connsiteX7" fmla="*/ 269793 w 371705"/>
                <a:gd name="connsiteY7" fmla="*/ 38859 h 369508"/>
                <a:gd name="connsiteX8" fmla="*/ 299127 w 371705"/>
                <a:gd name="connsiteY8" fmla="*/ 84310 h 369508"/>
                <a:gd name="connsiteX9" fmla="*/ 299127 w 371705"/>
                <a:gd name="connsiteY9" fmla="*/ 284461 h 369508"/>
                <a:gd name="connsiteX10" fmla="*/ 248166 w 371705"/>
                <a:gd name="connsiteY10" fmla="*/ 346776 h 369508"/>
                <a:gd name="connsiteX11" fmla="*/ 169354 w 371705"/>
                <a:gd name="connsiteY11" fmla="*/ 369509 h 369508"/>
                <a:gd name="connsiteX12" fmla="*/ 81743 w 371705"/>
                <a:gd name="connsiteY12" fmla="*/ 344948 h 369508"/>
                <a:gd name="connsiteX13" fmla="*/ 241574 w 371705"/>
                <a:gd name="connsiteY13" fmla="*/ 279698 h 369508"/>
                <a:gd name="connsiteX14" fmla="*/ 278961 w 371705"/>
                <a:gd name="connsiteY14" fmla="*/ 239734 h 369508"/>
                <a:gd name="connsiteX15" fmla="*/ 292525 w 371705"/>
                <a:gd name="connsiteY15" fmla="*/ 184747 h 369508"/>
                <a:gd name="connsiteX16" fmla="*/ 279332 w 371705"/>
                <a:gd name="connsiteY16" fmla="*/ 130128 h 369508"/>
                <a:gd name="connsiteX17" fmla="*/ 241931 w 371705"/>
                <a:gd name="connsiteY17" fmla="*/ 90178 h 369508"/>
                <a:gd name="connsiteX18" fmla="*/ 186954 w 371705"/>
                <a:gd name="connsiteY18" fmla="*/ 75509 h 369508"/>
                <a:gd name="connsiteX19" fmla="*/ 133063 w 371705"/>
                <a:gd name="connsiteY19" fmla="*/ 90178 h 369508"/>
                <a:gd name="connsiteX20" fmla="*/ 95674 w 371705"/>
                <a:gd name="connsiteY20" fmla="*/ 130128 h 369508"/>
                <a:gd name="connsiteX21" fmla="*/ 82110 w 371705"/>
                <a:gd name="connsiteY21" fmla="*/ 184747 h 369508"/>
                <a:gd name="connsiteX22" fmla="*/ 96043 w 371705"/>
                <a:gd name="connsiteY22" fmla="*/ 240115 h 369508"/>
                <a:gd name="connsiteX23" fmla="*/ 133430 w 371705"/>
                <a:gd name="connsiteY23" fmla="*/ 279698 h 369508"/>
                <a:gd name="connsiteX24" fmla="*/ 186954 w 371705"/>
                <a:gd name="connsiteY24" fmla="*/ 294734 h 369508"/>
                <a:gd name="connsiteX25" fmla="*/ 241574 w 371705"/>
                <a:gd name="connsiteY25" fmla="*/ 279698 h 369508"/>
                <a:gd name="connsiteX26" fmla="*/ 292525 w 371705"/>
                <a:gd name="connsiteY26" fmla="*/ 321491 h 369508"/>
                <a:gd name="connsiteX27" fmla="*/ 292525 w 371705"/>
                <a:gd name="connsiteY27" fmla="*/ 282265 h 369508"/>
                <a:gd name="connsiteX28" fmla="*/ 296920 w 371705"/>
                <a:gd name="connsiteY28" fmla="*/ 184024 h 369508"/>
                <a:gd name="connsiteX29" fmla="*/ 292525 w 371705"/>
                <a:gd name="connsiteY29" fmla="*/ 87982 h 369508"/>
                <a:gd name="connsiteX30" fmla="*/ 292525 w 371705"/>
                <a:gd name="connsiteY30" fmla="*/ 8063 h 369508"/>
                <a:gd name="connsiteX31" fmla="*/ 371706 w 371705"/>
                <a:gd name="connsiteY31" fmla="*/ 8063 h 369508"/>
                <a:gd name="connsiteX32" fmla="*/ 371706 w 371705"/>
                <a:gd name="connsiteY32" fmla="*/ 285199 h 369508"/>
                <a:gd name="connsiteX33" fmla="*/ 371706 w 371705"/>
                <a:gd name="connsiteY33" fmla="*/ 323691 h 369508"/>
                <a:gd name="connsiteX34" fmla="*/ 371706 w 371705"/>
                <a:gd name="connsiteY34" fmla="*/ 361445 h 369508"/>
                <a:gd name="connsiteX35" fmla="*/ 292525 w 371705"/>
                <a:gd name="connsiteY35" fmla="*/ 361445 h 369508"/>
                <a:gd name="connsiteX36" fmla="*/ 292525 w 371705"/>
                <a:gd name="connsiteY36" fmla="*/ 321491 h 369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71705" h="369508">
                  <a:moveTo>
                    <a:pt x="81743" y="344948"/>
                  </a:moveTo>
                  <a:cubicBezTo>
                    <a:pt x="56076" y="328579"/>
                    <a:pt x="36037" y="306344"/>
                    <a:pt x="21624" y="278240"/>
                  </a:cubicBezTo>
                  <a:cubicBezTo>
                    <a:pt x="7200" y="250137"/>
                    <a:pt x="0" y="218733"/>
                    <a:pt x="0" y="184024"/>
                  </a:cubicBezTo>
                  <a:cubicBezTo>
                    <a:pt x="0" y="150294"/>
                    <a:pt x="7200" y="119386"/>
                    <a:pt x="21624" y="91283"/>
                  </a:cubicBezTo>
                  <a:cubicBezTo>
                    <a:pt x="36037" y="63179"/>
                    <a:pt x="56076" y="40944"/>
                    <a:pt x="81743" y="24561"/>
                  </a:cubicBezTo>
                  <a:cubicBezTo>
                    <a:pt x="107406" y="8189"/>
                    <a:pt x="136605" y="0"/>
                    <a:pt x="169354" y="0"/>
                  </a:cubicBezTo>
                  <a:cubicBezTo>
                    <a:pt x="186954" y="0"/>
                    <a:pt x="204658" y="3301"/>
                    <a:pt x="222513" y="9906"/>
                  </a:cubicBezTo>
                  <a:cubicBezTo>
                    <a:pt x="240343" y="16498"/>
                    <a:pt x="256102" y="26159"/>
                    <a:pt x="269793" y="38859"/>
                  </a:cubicBezTo>
                  <a:cubicBezTo>
                    <a:pt x="283472" y="51570"/>
                    <a:pt x="293263" y="66722"/>
                    <a:pt x="299127" y="84310"/>
                  </a:cubicBezTo>
                  <a:lnTo>
                    <a:pt x="299127" y="284461"/>
                  </a:lnTo>
                  <a:cubicBezTo>
                    <a:pt x="289833" y="310850"/>
                    <a:pt x="272841" y="331639"/>
                    <a:pt x="248166" y="346776"/>
                  </a:cubicBezTo>
                  <a:cubicBezTo>
                    <a:pt x="223478" y="361928"/>
                    <a:pt x="197218" y="369509"/>
                    <a:pt x="169354" y="369509"/>
                  </a:cubicBezTo>
                  <a:cubicBezTo>
                    <a:pt x="136605" y="369509"/>
                    <a:pt x="107406" y="361330"/>
                    <a:pt x="81743" y="344948"/>
                  </a:cubicBezTo>
                  <a:close/>
                  <a:moveTo>
                    <a:pt x="241574" y="279698"/>
                  </a:moveTo>
                  <a:cubicBezTo>
                    <a:pt x="257449" y="269680"/>
                    <a:pt x="269908" y="256372"/>
                    <a:pt x="278961" y="239734"/>
                  </a:cubicBezTo>
                  <a:cubicBezTo>
                    <a:pt x="288004" y="223139"/>
                    <a:pt x="292525" y="204801"/>
                    <a:pt x="292525" y="184747"/>
                  </a:cubicBezTo>
                  <a:cubicBezTo>
                    <a:pt x="292525" y="165215"/>
                    <a:pt x="288119" y="147007"/>
                    <a:pt x="279332" y="130128"/>
                  </a:cubicBezTo>
                  <a:cubicBezTo>
                    <a:pt x="270531" y="113277"/>
                    <a:pt x="258072" y="99969"/>
                    <a:pt x="241931" y="90178"/>
                  </a:cubicBezTo>
                  <a:cubicBezTo>
                    <a:pt x="225803" y="80412"/>
                    <a:pt x="207477" y="75509"/>
                    <a:pt x="186954" y="75509"/>
                  </a:cubicBezTo>
                  <a:cubicBezTo>
                    <a:pt x="166903" y="75509"/>
                    <a:pt x="148948" y="80412"/>
                    <a:pt x="133063" y="90178"/>
                  </a:cubicBezTo>
                  <a:cubicBezTo>
                    <a:pt x="117173" y="99969"/>
                    <a:pt x="104717" y="113277"/>
                    <a:pt x="95674" y="130128"/>
                  </a:cubicBezTo>
                  <a:cubicBezTo>
                    <a:pt x="86621" y="147007"/>
                    <a:pt x="82110" y="165215"/>
                    <a:pt x="82110" y="184747"/>
                  </a:cubicBezTo>
                  <a:cubicBezTo>
                    <a:pt x="82110" y="205284"/>
                    <a:pt x="86748" y="223733"/>
                    <a:pt x="96043" y="240115"/>
                  </a:cubicBezTo>
                  <a:cubicBezTo>
                    <a:pt x="105312" y="256487"/>
                    <a:pt x="117785" y="269680"/>
                    <a:pt x="133430" y="279698"/>
                  </a:cubicBezTo>
                  <a:cubicBezTo>
                    <a:pt x="149073" y="289720"/>
                    <a:pt x="166903" y="294734"/>
                    <a:pt x="186954" y="294734"/>
                  </a:cubicBezTo>
                  <a:cubicBezTo>
                    <a:pt x="207477" y="294734"/>
                    <a:pt x="225677" y="289720"/>
                    <a:pt x="241574" y="279698"/>
                  </a:cubicBezTo>
                  <a:close/>
                  <a:moveTo>
                    <a:pt x="292525" y="321491"/>
                  </a:moveTo>
                  <a:lnTo>
                    <a:pt x="292525" y="282265"/>
                  </a:lnTo>
                  <a:lnTo>
                    <a:pt x="296920" y="184024"/>
                  </a:lnTo>
                  <a:lnTo>
                    <a:pt x="292525" y="87982"/>
                  </a:lnTo>
                  <a:lnTo>
                    <a:pt x="292525" y="8063"/>
                  </a:lnTo>
                  <a:lnTo>
                    <a:pt x="371706" y="8063"/>
                  </a:lnTo>
                  <a:lnTo>
                    <a:pt x="371706" y="285199"/>
                  </a:lnTo>
                  <a:lnTo>
                    <a:pt x="371706" y="323691"/>
                  </a:lnTo>
                  <a:lnTo>
                    <a:pt x="371706" y="361445"/>
                  </a:lnTo>
                  <a:lnTo>
                    <a:pt x="292525" y="361445"/>
                  </a:lnTo>
                  <a:lnTo>
                    <a:pt x="292525" y="321491"/>
                  </a:lnTo>
                  <a:close/>
                </a:path>
              </a:pathLst>
            </a:custGeom>
            <a:solidFill>
              <a:srgbClr val="FFFFFF"/>
            </a:solidFill>
            <a:ln w="360" cap="flat">
              <a:noFill/>
              <a:prstDash val="solid"/>
              <a:miter/>
            </a:ln>
          </p:spPr>
          <p:txBody>
            <a:bodyPr rtlCol="0" anchor="ctr"/>
            <a:lstStyle/>
            <a:p>
              <a:endParaRPr lang="fi-FI" sz="900"/>
            </a:p>
          </p:txBody>
        </p:sp>
        <p:sp>
          <p:nvSpPr>
            <p:cNvPr id="19" name="Vapaamuotoinen: Muoto 18">
              <a:extLst>
                <a:ext uri="{FF2B5EF4-FFF2-40B4-BE49-F238E27FC236}">
                  <a16:creationId xmlns:a16="http://schemas.microsoft.com/office/drawing/2014/main" id="{84DE95DB-C204-600E-7B03-359CFEB1C6CD}"/>
                </a:ext>
                <a:ext uri="{C183D7F6-B498-43B3-948B-1728B52AA6E4}">
                  <adec:decorative xmlns:adec="http://schemas.microsoft.com/office/drawing/2017/decorative" val="1"/>
                </a:ext>
              </a:extLst>
            </p:cNvPr>
            <p:cNvSpPr/>
            <p:nvPr/>
          </p:nvSpPr>
          <p:spPr>
            <a:xfrm>
              <a:off x="20270542" y="1137961"/>
              <a:ext cx="374640" cy="375376"/>
            </a:xfrm>
            <a:custGeom>
              <a:avLst/>
              <a:gdLst>
                <a:gd name="connsiteX0" fmla="*/ 92741 w 374640"/>
                <a:gd name="connsiteY0" fmla="*/ 350448 h 375376"/>
                <a:gd name="connsiteX1" fmla="*/ 24929 w 374640"/>
                <a:gd name="connsiteY1" fmla="*/ 282632 h 375376"/>
                <a:gd name="connsiteX2" fmla="*/ 0 w 374640"/>
                <a:gd name="connsiteY2" fmla="*/ 186957 h 375376"/>
                <a:gd name="connsiteX3" fmla="*/ 24929 w 374640"/>
                <a:gd name="connsiteY3" fmla="*/ 92744 h 375376"/>
                <a:gd name="connsiteX4" fmla="*/ 92741 w 374640"/>
                <a:gd name="connsiteY4" fmla="*/ 24928 h 375376"/>
                <a:gd name="connsiteX5" fmla="*/ 188421 w 374640"/>
                <a:gd name="connsiteY5" fmla="*/ 0 h 375376"/>
                <a:gd name="connsiteX6" fmla="*/ 282267 w 374640"/>
                <a:gd name="connsiteY6" fmla="*/ 24928 h 375376"/>
                <a:gd name="connsiteX7" fmla="*/ 349712 w 374640"/>
                <a:gd name="connsiteY7" fmla="*/ 93112 h 375376"/>
                <a:gd name="connsiteX8" fmla="*/ 374640 w 374640"/>
                <a:gd name="connsiteY8" fmla="*/ 186957 h 375376"/>
                <a:gd name="connsiteX9" fmla="*/ 349712 w 374640"/>
                <a:gd name="connsiteY9" fmla="*/ 282265 h 375376"/>
                <a:gd name="connsiteX10" fmla="*/ 282267 w 374640"/>
                <a:gd name="connsiteY10" fmla="*/ 350448 h 375376"/>
                <a:gd name="connsiteX11" fmla="*/ 188421 w 374640"/>
                <a:gd name="connsiteY11" fmla="*/ 375376 h 375376"/>
                <a:gd name="connsiteX12" fmla="*/ 92741 w 374640"/>
                <a:gd name="connsiteY12" fmla="*/ 350448 h 375376"/>
                <a:gd name="connsiteX13" fmla="*/ 241197 w 374640"/>
                <a:gd name="connsiteY13" fmla="*/ 283003 h 375376"/>
                <a:gd name="connsiteX14" fmla="*/ 278965 w 374640"/>
                <a:gd name="connsiteY14" fmla="*/ 243038 h 375376"/>
                <a:gd name="connsiteX15" fmla="*/ 292526 w 374640"/>
                <a:gd name="connsiteY15" fmla="*/ 187681 h 375376"/>
                <a:gd name="connsiteX16" fmla="*/ 278595 w 374640"/>
                <a:gd name="connsiteY16" fmla="*/ 132338 h 375376"/>
                <a:gd name="connsiteX17" fmla="*/ 240840 w 374640"/>
                <a:gd name="connsiteY17" fmla="*/ 92017 h 375376"/>
                <a:gd name="connsiteX18" fmla="*/ 187682 w 374640"/>
                <a:gd name="connsiteY18" fmla="*/ 76985 h 375376"/>
                <a:gd name="connsiteX19" fmla="*/ 134168 w 374640"/>
                <a:gd name="connsiteY19" fmla="*/ 92017 h 375376"/>
                <a:gd name="connsiteX20" fmla="*/ 96047 w 374640"/>
                <a:gd name="connsiteY20" fmla="*/ 132338 h 375376"/>
                <a:gd name="connsiteX21" fmla="*/ 82114 w 374640"/>
                <a:gd name="connsiteY21" fmla="*/ 186957 h 375376"/>
                <a:gd name="connsiteX22" fmla="*/ 96047 w 374640"/>
                <a:gd name="connsiteY22" fmla="*/ 243038 h 375376"/>
                <a:gd name="connsiteX23" fmla="*/ 134535 w 374640"/>
                <a:gd name="connsiteY23" fmla="*/ 283003 h 375376"/>
                <a:gd name="connsiteX24" fmla="*/ 187682 w 374640"/>
                <a:gd name="connsiteY24" fmla="*/ 297668 h 375376"/>
                <a:gd name="connsiteX25" fmla="*/ 241197 w 374640"/>
                <a:gd name="connsiteY25" fmla="*/ 283003 h 375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74640" h="375376">
                  <a:moveTo>
                    <a:pt x="92741" y="350448"/>
                  </a:moveTo>
                  <a:cubicBezTo>
                    <a:pt x="64145" y="333835"/>
                    <a:pt x="41538" y="311218"/>
                    <a:pt x="24929" y="282632"/>
                  </a:cubicBezTo>
                  <a:cubicBezTo>
                    <a:pt x="8305" y="254035"/>
                    <a:pt x="0" y="222149"/>
                    <a:pt x="0" y="186957"/>
                  </a:cubicBezTo>
                  <a:cubicBezTo>
                    <a:pt x="0" y="152745"/>
                    <a:pt x="8305" y="121341"/>
                    <a:pt x="24929" y="92744"/>
                  </a:cubicBezTo>
                  <a:cubicBezTo>
                    <a:pt x="41538" y="64155"/>
                    <a:pt x="64145" y="41552"/>
                    <a:pt x="92741" y="24928"/>
                  </a:cubicBezTo>
                  <a:cubicBezTo>
                    <a:pt x="121327" y="8319"/>
                    <a:pt x="153228" y="0"/>
                    <a:pt x="188421" y="0"/>
                  </a:cubicBezTo>
                  <a:cubicBezTo>
                    <a:pt x="222633" y="0"/>
                    <a:pt x="253907" y="8319"/>
                    <a:pt x="282267" y="24928"/>
                  </a:cubicBezTo>
                  <a:cubicBezTo>
                    <a:pt x="310597" y="41552"/>
                    <a:pt x="333088" y="64285"/>
                    <a:pt x="349712" y="93112"/>
                  </a:cubicBezTo>
                  <a:cubicBezTo>
                    <a:pt x="366322" y="121964"/>
                    <a:pt x="374640" y="153228"/>
                    <a:pt x="374640" y="186957"/>
                  </a:cubicBezTo>
                  <a:cubicBezTo>
                    <a:pt x="374640" y="221666"/>
                    <a:pt x="366322" y="253438"/>
                    <a:pt x="349712" y="282265"/>
                  </a:cubicBezTo>
                  <a:cubicBezTo>
                    <a:pt x="333088" y="311106"/>
                    <a:pt x="310597" y="333835"/>
                    <a:pt x="282267" y="350448"/>
                  </a:cubicBezTo>
                  <a:cubicBezTo>
                    <a:pt x="253907" y="367057"/>
                    <a:pt x="222633" y="375376"/>
                    <a:pt x="188421" y="375376"/>
                  </a:cubicBezTo>
                  <a:cubicBezTo>
                    <a:pt x="153228" y="375376"/>
                    <a:pt x="121327" y="367057"/>
                    <a:pt x="92741" y="350448"/>
                  </a:cubicBezTo>
                  <a:close/>
                  <a:moveTo>
                    <a:pt x="241197" y="283003"/>
                  </a:moveTo>
                  <a:cubicBezTo>
                    <a:pt x="257338" y="273222"/>
                    <a:pt x="269908" y="259903"/>
                    <a:pt x="278965" y="243038"/>
                  </a:cubicBezTo>
                  <a:cubicBezTo>
                    <a:pt x="287994" y="226173"/>
                    <a:pt x="292526" y="207735"/>
                    <a:pt x="292526" y="187681"/>
                  </a:cubicBezTo>
                  <a:cubicBezTo>
                    <a:pt x="292526" y="167655"/>
                    <a:pt x="287879" y="149203"/>
                    <a:pt x="278595" y="132338"/>
                  </a:cubicBezTo>
                  <a:cubicBezTo>
                    <a:pt x="269300" y="115473"/>
                    <a:pt x="256715" y="102039"/>
                    <a:pt x="240840" y="92017"/>
                  </a:cubicBezTo>
                  <a:cubicBezTo>
                    <a:pt x="224954" y="81999"/>
                    <a:pt x="207225" y="76985"/>
                    <a:pt x="187682" y="76985"/>
                  </a:cubicBezTo>
                  <a:cubicBezTo>
                    <a:pt x="168124" y="76985"/>
                    <a:pt x="150295" y="81999"/>
                    <a:pt x="134168" y="92017"/>
                  </a:cubicBezTo>
                  <a:cubicBezTo>
                    <a:pt x="118041" y="102039"/>
                    <a:pt x="105316" y="115473"/>
                    <a:pt x="96047" y="132338"/>
                  </a:cubicBezTo>
                  <a:cubicBezTo>
                    <a:pt x="86748" y="149203"/>
                    <a:pt x="82114" y="167414"/>
                    <a:pt x="82114" y="186957"/>
                  </a:cubicBezTo>
                  <a:cubicBezTo>
                    <a:pt x="82114" y="207480"/>
                    <a:pt x="86748" y="226173"/>
                    <a:pt x="96047" y="243038"/>
                  </a:cubicBezTo>
                  <a:cubicBezTo>
                    <a:pt x="105316" y="259903"/>
                    <a:pt x="118153" y="273222"/>
                    <a:pt x="134535" y="283003"/>
                  </a:cubicBezTo>
                  <a:cubicBezTo>
                    <a:pt x="150893" y="292780"/>
                    <a:pt x="168622" y="297668"/>
                    <a:pt x="187682" y="297668"/>
                  </a:cubicBezTo>
                  <a:cubicBezTo>
                    <a:pt x="207225" y="297668"/>
                    <a:pt x="225081" y="292780"/>
                    <a:pt x="241197" y="283003"/>
                  </a:cubicBezTo>
                  <a:close/>
                </a:path>
              </a:pathLst>
            </a:custGeom>
            <a:solidFill>
              <a:srgbClr val="FFFFFF"/>
            </a:solidFill>
            <a:ln w="360" cap="flat">
              <a:noFill/>
              <a:prstDash val="solid"/>
              <a:miter/>
            </a:ln>
          </p:spPr>
          <p:txBody>
            <a:bodyPr rtlCol="0" anchor="ctr"/>
            <a:lstStyle/>
            <a:p>
              <a:endParaRPr lang="fi-FI" sz="900"/>
            </a:p>
          </p:txBody>
        </p:sp>
        <p:sp>
          <p:nvSpPr>
            <p:cNvPr id="20" name="Vapaamuotoinen: Muoto 19">
              <a:extLst>
                <a:ext uri="{FF2B5EF4-FFF2-40B4-BE49-F238E27FC236}">
                  <a16:creationId xmlns:a16="http://schemas.microsoft.com/office/drawing/2014/main" id="{505B6006-96B5-C5EB-2A60-45B7813F8C3E}"/>
                </a:ext>
                <a:ext uri="{C183D7F6-B498-43B3-948B-1728B52AA6E4}">
                  <adec:decorative xmlns:adec="http://schemas.microsoft.com/office/drawing/2017/decorative" val="1"/>
                </a:ext>
              </a:extLst>
            </p:cNvPr>
            <p:cNvSpPr/>
            <p:nvPr/>
          </p:nvSpPr>
          <p:spPr>
            <a:xfrm>
              <a:off x="22091434" y="1148965"/>
              <a:ext cx="321864" cy="362906"/>
            </a:xfrm>
            <a:custGeom>
              <a:avLst/>
              <a:gdLst>
                <a:gd name="connsiteX0" fmla="*/ 64156 w 321864"/>
                <a:gd name="connsiteY0" fmla="*/ 346042 h 362906"/>
                <a:gd name="connsiteX1" fmla="*/ 17233 w 321864"/>
                <a:gd name="connsiteY1" fmla="*/ 299853 h 362906"/>
                <a:gd name="connsiteX2" fmla="*/ 0 w 321864"/>
                <a:gd name="connsiteY2" fmla="*/ 232408 h 362906"/>
                <a:gd name="connsiteX3" fmla="*/ 0 w 321864"/>
                <a:gd name="connsiteY3" fmla="*/ 0 h 362906"/>
                <a:gd name="connsiteX4" fmla="*/ 81392 w 321864"/>
                <a:gd name="connsiteY4" fmla="*/ 0 h 362906"/>
                <a:gd name="connsiteX5" fmla="*/ 81392 w 321864"/>
                <a:gd name="connsiteY5" fmla="*/ 203074 h 362906"/>
                <a:gd name="connsiteX6" fmla="*/ 101910 w 321864"/>
                <a:gd name="connsiteY6" fmla="*/ 264295 h 362906"/>
                <a:gd name="connsiteX7" fmla="*/ 159096 w 321864"/>
                <a:gd name="connsiteY7" fmla="*/ 286660 h 362906"/>
                <a:gd name="connsiteX8" fmla="*/ 200890 w 321864"/>
                <a:gd name="connsiteY8" fmla="*/ 275663 h 362906"/>
                <a:gd name="connsiteX9" fmla="*/ 230213 w 321864"/>
                <a:gd name="connsiteY9" fmla="*/ 245234 h 362906"/>
                <a:gd name="connsiteX10" fmla="*/ 240488 w 321864"/>
                <a:gd name="connsiteY10" fmla="*/ 200154 h 362906"/>
                <a:gd name="connsiteX11" fmla="*/ 240488 w 321864"/>
                <a:gd name="connsiteY11" fmla="*/ 0 h 362906"/>
                <a:gd name="connsiteX12" fmla="*/ 321864 w 321864"/>
                <a:gd name="connsiteY12" fmla="*/ 0 h 362906"/>
                <a:gd name="connsiteX13" fmla="*/ 321864 w 321864"/>
                <a:gd name="connsiteY13" fmla="*/ 273467 h 362906"/>
                <a:gd name="connsiteX14" fmla="*/ 321864 w 321864"/>
                <a:gd name="connsiteY14" fmla="*/ 313784 h 362906"/>
                <a:gd name="connsiteX15" fmla="*/ 321864 w 321864"/>
                <a:gd name="connsiteY15" fmla="*/ 353367 h 362906"/>
                <a:gd name="connsiteX16" fmla="*/ 242683 w 321864"/>
                <a:gd name="connsiteY16" fmla="*/ 353367 h 362906"/>
                <a:gd name="connsiteX17" fmla="*/ 242683 w 321864"/>
                <a:gd name="connsiteY17" fmla="*/ 277124 h 362906"/>
                <a:gd name="connsiteX18" fmla="*/ 250009 w 321864"/>
                <a:gd name="connsiteY18" fmla="*/ 277124 h 362906"/>
                <a:gd name="connsiteX19" fmla="*/ 203824 w 321864"/>
                <a:gd name="connsiteY19" fmla="*/ 340912 h 362906"/>
                <a:gd name="connsiteX20" fmla="*/ 130510 w 321864"/>
                <a:gd name="connsiteY20" fmla="*/ 362907 h 362906"/>
                <a:gd name="connsiteX21" fmla="*/ 64156 w 321864"/>
                <a:gd name="connsiteY21" fmla="*/ 346042 h 362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21864" h="362906">
                  <a:moveTo>
                    <a:pt x="64156" y="346042"/>
                  </a:moveTo>
                  <a:cubicBezTo>
                    <a:pt x="44360" y="334803"/>
                    <a:pt x="28712" y="319411"/>
                    <a:pt x="17233" y="299853"/>
                  </a:cubicBezTo>
                  <a:cubicBezTo>
                    <a:pt x="5741" y="280310"/>
                    <a:pt x="0" y="257819"/>
                    <a:pt x="0" y="232408"/>
                  </a:cubicBezTo>
                  <a:lnTo>
                    <a:pt x="0" y="0"/>
                  </a:lnTo>
                  <a:lnTo>
                    <a:pt x="81392" y="0"/>
                  </a:lnTo>
                  <a:lnTo>
                    <a:pt x="81392" y="203074"/>
                  </a:lnTo>
                  <a:cubicBezTo>
                    <a:pt x="81392" y="228992"/>
                    <a:pt x="88220" y="249388"/>
                    <a:pt x="101910" y="264295"/>
                  </a:cubicBezTo>
                  <a:cubicBezTo>
                    <a:pt x="115590" y="279205"/>
                    <a:pt x="134650" y="286660"/>
                    <a:pt x="159096" y="286660"/>
                  </a:cubicBezTo>
                  <a:cubicBezTo>
                    <a:pt x="174248" y="286660"/>
                    <a:pt x="188179" y="282988"/>
                    <a:pt x="200890" y="275663"/>
                  </a:cubicBezTo>
                  <a:cubicBezTo>
                    <a:pt x="213601" y="268323"/>
                    <a:pt x="223367" y="258190"/>
                    <a:pt x="230213" y="245234"/>
                  </a:cubicBezTo>
                  <a:cubicBezTo>
                    <a:pt x="237057" y="232293"/>
                    <a:pt x="240488" y="217260"/>
                    <a:pt x="240488" y="200154"/>
                  </a:cubicBezTo>
                  <a:lnTo>
                    <a:pt x="240488" y="0"/>
                  </a:lnTo>
                  <a:lnTo>
                    <a:pt x="321864" y="0"/>
                  </a:lnTo>
                  <a:lnTo>
                    <a:pt x="321864" y="273467"/>
                  </a:lnTo>
                  <a:lnTo>
                    <a:pt x="321864" y="313784"/>
                  </a:lnTo>
                  <a:lnTo>
                    <a:pt x="321864" y="353367"/>
                  </a:lnTo>
                  <a:lnTo>
                    <a:pt x="242683" y="353367"/>
                  </a:lnTo>
                  <a:lnTo>
                    <a:pt x="242683" y="277124"/>
                  </a:lnTo>
                  <a:lnTo>
                    <a:pt x="250009" y="277124"/>
                  </a:lnTo>
                  <a:cubicBezTo>
                    <a:pt x="241211" y="304983"/>
                    <a:pt x="225819" y="326243"/>
                    <a:pt x="203824" y="340912"/>
                  </a:cubicBezTo>
                  <a:cubicBezTo>
                    <a:pt x="181828" y="355578"/>
                    <a:pt x="157382" y="362907"/>
                    <a:pt x="130510" y="362907"/>
                  </a:cubicBezTo>
                  <a:cubicBezTo>
                    <a:pt x="106064" y="362907"/>
                    <a:pt x="83955" y="357280"/>
                    <a:pt x="64156" y="346042"/>
                  </a:cubicBezTo>
                  <a:close/>
                </a:path>
              </a:pathLst>
            </a:custGeom>
            <a:solidFill>
              <a:srgbClr val="FFFFFF"/>
            </a:solidFill>
            <a:ln w="360" cap="flat">
              <a:noFill/>
              <a:prstDash val="solid"/>
              <a:miter/>
            </a:ln>
          </p:spPr>
          <p:txBody>
            <a:bodyPr rtlCol="0" anchor="ctr"/>
            <a:lstStyle/>
            <a:p>
              <a:endParaRPr lang="fi-FI" sz="900"/>
            </a:p>
          </p:txBody>
        </p:sp>
        <p:sp>
          <p:nvSpPr>
            <p:cNvPr id="21" name="Vapaamuotoinen: Muoto 20">
              <a:extLst>
                <a:ext uri="{FF2B5EF4-FFF2-40B4-BE49-F238E27FC236}">
                  <a16:creationId xmlns:a16="http://schemas.microsoft.com/office/drawing/2014/main" id="{A7A18610-02CE-7605-3DAC-9206844E2543}"/>
                </a:ext>
                <a:ext uri="{C183D7F6-B498-43B3-948B-1728B52AA6E4}">
                  <adec:decorative xmlns:adec="http://schemas.microsoft.com/office/drawing/2017/decorative" val="1"/>
                </a:ext>
              </a:extLst>
            </p:cNvPr>
            <p:cNvSpPr/>
            <p:nvPr/>
          </p:nvSpPr>
          <p:spPr>
            <a:xfrm>
              <a:off x="19042556" y="1149124"/>
              <a:ext cx="82114" cy="353216"/>
            </a:xfrm>
            <a:custGeom>
              <a:avLst/>
              <a:gdLst>
                <a:gd name="connsiteX0" fmla="*/ 0 w 82114"/>
                <a:gd name="connsiteY0" fmla="*/ 353216 h 353216"/>
                <a:gd name="connsiteX1" fmla="*/ 82114 w 82114"/>
                <a:gd name="connsiteY1" fmla="*/ 353216 h 353216"/>
                <a:gd name="connsiteX2" fmla="*/ 82114 w 82114"/>
                <a:gd name="connsiteY2" fmla="*/ 0 h 353216"/>
                <a:gd name="connsiteX3" fmla="*/ 0 w 82114"/>
                <a:gd name="connsiteY3" fmla="*/ 0 h 353216"/>
              </a:gdLst>
              <a:ahLst/>
              <a:cxnLst>
                <a:cxn ang="0">
                  <a:pos x="connsiteX0" y="connsiteY0"/>
                </a:cxn>
                <a:cxn ang="0">
                  <a:pos x="connsiteX1" y="connsiteY1"/>
                </a:cxn>
                <a:cxn ang="0">
                  <a:pos x="connsiteX2" y="connsiteY2"/>
                </a:cxn>
                <a:cxn ang="0">
                  <a:pos x="connsiteX3" y="connsiteY3"/>
                </a:cxn>
              </a:cxnLst>
              <a:rect l="l" t="t" r="r" b="b"/>
              <a:pathLst>
                <a:path w="82114" h="353216">
                  <a:moveTo>
                    <a:pt x="0" y="353216"/>
                  </a:moveTo>
                  <a:lnTo>
                    <a:pt x="82114" y="353216"/>
                  </a:lnTo>
                  <a:lnTo>
                    <a:pt x="82114" y="0"/>
                  </a:lnTo>
                  <a:lnTo>
                    <a:pt x="0" y="0"/>
                  </a:lnTo>
                  <a:close/>
                </a:path>
              </a:pathLst>
            </a:custGeom>
            <a:solidFill>
              <a:srgbClr val="FFFFFF"/>
            </a:solidFill>
            <a:ln w="360" cap="flat">
              <a:noFill/>
              <a:prstDash val="solid"/>
              <a:miter/>
            </a:ln>
          </p:spPr>
          <p:txBody>
            <a:bodyPr rtlCol="0" anchor="ctr"/>
            <a:lstStyle/>
            <a:p>
              <a:endParaRPr lang="fi-FI" sz="900"/>
            </a:p>
          </p:txBody>
        </p:sp>
        <p:sp>
          <p:nvSpPr>
            <p:cNvPr id="22" name="Vapaamuotoinen: Muoto 21">
              <a:extLst>
                <a:ext uri="{FF2B5EF4-FFF2-40B4-BE49-F238E27FC236}">
                  <a16:creationId xmlns:a16="http://schemas.microsoft.com/office/drawing/2014/main" id="{079B1F9A-6965-7ABD-A20A-C4852B9C2A1B}"/>
                </a:ext>
                <a:ext uri="{C183D7F6-B498-43B3-948B-1728B52AA6E4}">
                  <adec:decorative xmlns:adec="http://schemas.microsoft.com/office/drawing/2017/decorative" val="1"/>
                </a:ext>
              </a:extLst>
            </p:cNvPr>
            <p:cNvSpPr/>
            <p:nvPr/>
          </p:nvSpPr>
          <p:spPr>
            <a:xfrm>
              <a:off x="19029366" y="999402"/>
              <a:ext cx="109237" cy="103370"/>
            </a:xfrm>
            <a:custGeom>
              <a:avLst/>
              <a:gdLst>
                <a:gd name="connsiteX0" fmla="*/ 54251 w 109237"/>
                <a:gd name="connsiteY0" fmla="*/ 103371 h 103370"/>
                <a:gd name="connsiteX1" fmla="*/ 93112 w 109237"/>
                <a:gd name="connsiteY1" fmla="*/ 87982 h 103370"/>
                <a:gd name="connsiteX2" fmla="*/ 109238 w 109237"/>
                <a:gd name="connsiteY2" fmla="*/ 52780 h 103370"/>
                <a:gd name="connsiteX3" fmla="*/ 92745 w 109237"/>
                <a:gd name="connsiteY3" fmla="*/ 15760 h 103370"/>
                <a:gd name="connsiteX4" fmla="*/ 54251 w 109237"/>
                <a:gd name="connsiteY4" fmla="*/ 0 h 103370"/>
                <a:gd name="connsiteX5" fmla="*/ 16130 w 109237"/>
                <a:gd name="connsiteY5" fmla="*/ 15760 h 103370"/>
                <a:gd name="connsiteX6" fmla="*/ 0 w 109237"/>
                <a:gd name="connsiteY6" fmla="*/ 52780 h 103370"/>
                <a:gd name="connsiteX7" fmla="*/ 16130 w 109237"/>
                <a:gd name="connsiteY7" fmla="*/ 87982 h 103370"/>
                <a:gd name="connsiteX8" fmla="*/ 54251 w 109237"/>
                <a:gd name="connsiteY8" fmla="*/ 103371 h 103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9237" h="103370">
                  <a:moveTo>
                    <a:pt x="54251" y="103371"/>
                  </a:moveTo>
                  <a:cubicBezTo>
                    <a:pt x="69389" y="103371"/>
                    <a:pt x="82355" y="98241"/>
                    <a:pt x="93112" y="87982"/>
                  </a:cubicBezTo>
                  <a:cubicBezTo>
                    <a:pt x="103857" y="77708"/>
                    <a:pt x="109238" y="65987"/>
                    <a:pt x="109238" y="52780"/>
                  </a:cubicBezTo>
                  <a:cubicBezTo>
                    <a:pt x="109238" y="38618"/>
                    <a:pt x="103741" y="26275"/>
                    <a:pt x="92745" y="15760"/>
                  </a:cubicBezTo>
                  <a:cubicBezTo>
                    <a:pt x="81747" y="5259"/>
                    <a:pt x="68906" y="0"/>
                    <a:pt x="54251" y="0"/>
                  </a:cubicBezTo>
                  <a:cubicBezTo>
                    <a:pt x="39586" y="0"/>
                    <a:pt x="26872" y="5259"/>
                    <a:pt x="16130" y="15760"/>
                  </a:cubicBezTo>
                  <a:cubicBezTo>
                    <a:pt x="5374" y="26275"/>
                    <a:pt x="0" y="38618"/>
                    <a:pt x="0" y="52780"/>
                  </a:cubicBezTo>
                  <a:cubicBezTo>
                    <a:pt x="0" y="65987"/>
                    <a:pt x="5374" y="77708"/>
                    <a:pt x="16130" y="87982"/>
                  </a:cubicBezTo>
                  <a:cubicBezTo>
                    <a:pt x="26872" y="98241"/>
                    <a:pt x="39586" y="103371"/>
                    <a:pt x="54251" y="103371"/>
                  </a:cubicBezTo>
                  <a:close/>
                </a:path>
              </a:pathLst>
            </a:custGeom>
            <a:solidFill>
              <a:srgbClr val="FFFFFF"/>
            </a:solidFill>
            <a:ln w="360" cap="flat">
              <a:noFill/>
              <a:prstDash val="solid"/>
              <a:miter/>
            </a:ln>
          </p:spPr>
          <p:txBody>
            <a:bodyPr rtlCol="0" anchor="ctr"/>
            <a:lstStyle/>
            <a:p>
              <a:endParaRPr lang="fi-FI" sz="900"/>
            </a:p>
          </p:txBody>
        </p:sp>
        <p:sp>
          <p:nvSpPr>
            <p:cNvPr id="23" name="Vapaamuotoinen: Muoto 22">
              <a:extLst>
                <a:ext uri="{FF2B5EF4-FFF2-40B4-BE49-F238E27FC236}">
                  <a16:creationId xmlns:a16="http://schemas.microsoft.com/office/drawing/2014/main" id="{BD5B49D8-7479-C7EB-3659-DDAF0BF83122}"/>
                </a:ext>
                <a:ext uri="{C183D7F6-B498-43B3-948B-1728B52AA6E4}">
                  <adec:decorative xmlns:adec="http://schemas.microsoft.com/office/drawing/2017/decorative" val="1"/>
                </a:ext>
              </a:extLst>
            </p:cNvPr>
            <p:cNvSpPr/>
            <p:nvPr/>
          </p:nvSpPr>
          <p:spPr>
            <a:xfrm>
              <a:off x="19756400" y="1138371"/>
              <a:ext cx="284612" cy="375376"/>
            </a:xfrm>
            <a:custGeom>
              <a:avLst/>
              <a:gdLst>
                <a:gd name="connsiteX0" fmla="*/ 255645 w 284612"/>
                <a:gd name="connsiteY0" fmla="*/ 185118 h 375376"/>
                <a:gd name="connsiteX1" fmla="*/ 179768 w 284612"/>
                <a:gd name="connsiteY1" fmla="*/ 148821 h 375376"/>
                <a:gd name="connsiteX2" fmla="*/ 146777 w 284612"/>
                <a:gd name="connsiteY2" fmla="*/ 141496 h 375376"/>
                <a:gd name="connsiteX3" fmla="*/ 107918 w 284612"/>
                <a:gd name="connsiteY3" fmla="*/ 127565 h 375376"/>
                <a:gd name="connsiteX4" fmla="*/ 94721 w 284612"/>
                <a:gd name="connsiteY4" fmla="*/ 103371 h 375376"/>
                <a:gd name="connsiteX5" fmla="*/ 108285 w 284612"/>
                <a:gd name="connsiteY5" fmla="*/ 77708 h 375376"/>
                <a:gd name="connsiteX6" fmla="*/ 143844 w 284612"/>
                <a:gd name="connsiteY6" fmla="*/ 67445 h 375376"/>
                <a:gd name="connsiteX7" fmla="*/ 186728 w 284612"/>
                <a:gd name="connsiteY7" fmla="*/ 80642 h 375376"/>
                <a:gd name="connsiteX8" fmla="*/ 208747 w 284612"/>
                <a:gd name="connsiteY8" fmla="*/ 112287 h 375376"/>
                <a:gd name="connsiteX9" fmla="*/ 279141 w 284612"/>
                <a:gd name="connsiteY9" fmla="*/ 85008 h 375376"/>
                <a:gd name="connsiteX10" fmla="*/ 235479 w 284612"/>
                <a:gd name="connsiteY10" fmla="*/ 25652 h 375376"/>
                <a:gd name="connsiteX11" fmla="*/ 146777 w 284612"/>
                <a:gd name="connsiteY11" fmla="*/ 0 h 375376"/>
                <a:gd name="connsiteX12" fmla="*/ 79699 w 284612"/>
                <a:gd name="connsiteY12" fmla="*/ 15022 h 375376"/>
                <a:gd name="connsiteX13" fmla="*/ 33132 w 284612"/>
                <a:gd name="connsiteY13" fmla="*/ 55343 h 375376"/>
                <a:gd name="connsiteX14" fmla="*/ 16278 w 284612"/>
                <a:gd name="connsiteY14" fmla="*/ 110700 h 375376"/>
                <a:gd name="connsiteX15" fmla="*/ 42300 w 284612"/>
                <a:gd name="connsiteY15" fmla="*/ 175946 h 375376"/>
                <a:gd name="connsiteX16" fmla="*/ 121848 w 284612"/>
                <a:gd name="connsiteY16" fmla="*/ 213347 h 375376"/>
                <a:gd name="connsiteX17" fmla="*/ 156302 w 284612"/>
                <a:gd name="connsiteY17" fmla="*/ 221411 h 375376"/>
                <a:gd name="connsiteX18" fmla="*/ 192962 w 284612"/>
                <a:gd name="connsiteY18" fmla="*/ 236065 h 375376"/>
                <a:gd name="connsiteX19" fmla="*/ 205435 w 284612"/>
                <a:gd name="connsiteY19" fmla="*/ 262466 h 375376"/>
                <a:gd name="connsiteX20" fmla="*/ 190766 w 284612"/>
                <a:gd name="connsiteY20" fmla="*/ 293251 h 375376"/>
                <a:gd name="connsiteX21" fmla="*/ 150434 w 284612"/>
                <a:gd name="connsiteY21" fmla="*/ 304983 h 375376"/>
                <a:gd name="connsiteX22" fmla="*/ 96182 w 284612"/>
                <a:gd name="connsiteY22" fmla="*/ 286660 h 375376"/>
                <a:gd name="connsiteX23" fmla="*/ 71243 w 284612"/>
                <a:gd name="connsiteY23" fmla="*/ 247509 h 375376"/>
                <a:gd name="connsiteX24" fmla="*/ 0 w 284612"/>
                <a:gd name="connsiteY24" fmla="*/ 272463 h 375376"/>
                <a:gd name="connsiteX25" fmla="*/ 48902 w 284612"/>
                <a:gd name="connsiteY25" fmla="*/ 346042 h 375376"/>
                <a:gd name="connsiteX26" fmla="*/ 148973 w 284612"/>
                <a:gd name="connsiteY26" fmla="*/ 375376 h 375376"/>
                <a:gd name="connsiteX27" fmla="*/ 219366 w 284612"/>
                <a:gd name="connsiteY27" fmla="*/ 359602 h 375376"/>
                <a:gd name="connsiteX28" fmla="*/ 267381 w 284612"/>
                <a:gd name="connsiteY28" fmla="*/ 316718 h 375376"/>
                <a:gd name="connsiteX29" fmla="*/ 284612 w 284612"/>
                <a:gd name="connsiteY29" fmla="*/ 256598 h 375376"/>
                <a:gd name="connsiteX30" fmla="*/ 255645 w 284612"/>
                <a:gd name="connsiteY30" fmla="*/ 185118 h 375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84612" h="375376">
                  <a:moveTo>
                    <a:pt x="255645" y="185118"/>
                  </a:moveTo>
                  <a:cubicBezTo>
                    <a:pt x="236333" y="168253"/>
                    <a:pt x="211047" y="156151"/>
                    <a:pt x="179768" y="148821"/>
                  </a:cubicBezTo>
                  <a:lnTo>
                    <a:pt x="146777" y="141496"/>
                  </a:lnTo>
                  <a:cubicBezTo>
                    <a:pt x="129657" y="137583"/>
                    <a:pt x="116719" y="132946"/>
                    <a:pt x="107918" y="127565"/>
                  </a:cubicBezTo>
                  <a:cubicBezTo>
                    <a:pt x="99116" y="122190"/>
                    <a:pt x="94721" y="114127"/>
                    <a:pt x="94721" y="103371"/>
                  </a:cubicBezTo>
                  <a:cubicBezTo>
                    <a:pt x="94721" y="93112"/>
                    <a:pt x="99232" y="84566"/>
                    <a:pt x="108285" y="77708"/>
                  </a:cubicBezTo>
                  <a:cubicBezTo>
                    <a:pt x="117328" y="70876"/>
                    <a:pt x="129189" y="67445"/>
                    <a:pt x="143844" y="67445"/>
                  </a:cubicBezTo>
                  <a:cubicBezTo>
                    <a:pt x="160453" y="67445"/>
                    <a:pt x="174751" y="71840"/>
                    <a:pt x="186728" y="80642"/>
                  </a:cubicBezTo>
                  <a:cubicBezTo>
                    <a:pt x="197091" y="88259"/>
                    <a:pt x="204417" y="98814"/>
                    <a:pt x="208747" y="112287"/>
                  </a:cubicBezTo>
                  <a:lnTo>
                    <a:pt x="279141" y="85008"/>
                  </a:lnTo>
                  <a:cubicBezTo>
                    <a:pt x="271646" y="61275"/>
                    <a:pt x="257157" y="41462"/>
                    <a:pt x="235479" y="25652"/>
                  </a:cubicBezTo>
                  <a:cubicBezTo>
                    <a:pt x="212023" y="8560"/>
                    <a:pt x="182447" y="0"/>
                    <a:pt x="146777" y="0"/>
                  </a:cubicBezTo>
                  <a:cubicBezTo>
                    <a:pt x="121848" y="0"/>
                    <a:pt x="99483" y="5018"/>
                    <a:pt x="79699" y="15022"/>
                  </a:cubicBezTo>
                  <a:cubicBezTo>
                    <a:pt x="59900" y="25054"/>
                    <a:pt x="44381" y="38492"/>
                    <a:pt x="33132" y="55343"/>
                  </a:cubicBezTo>
                  <a:cubicBezTo>
                    <a:pt x="21894" y="72208"/>
                    <a:pt x="16278" y="90671"/>
                    <a:pt x="16278" y="110700"/>
                  </a:cubicBezTo>
                  <a:cubicBezTo>
                    <a:pt x="16278" y="137583"/>
                    <a:pt x="24954" y="159336"/>
                    <a:pt x="42300" y="175946"/>
                  </a:cubicBezTo>
                  <a:cubicBezTo>
                    <a:pt x="59648" y="192569"/>
                    <a:pt x="86164" y="205043"/>
                    <a:pt x="121848" y="213347"/>
                  </a:cubicBezTo>
                  <a:lnTo>
                    <a:pt x="156302" y="221411"/>
                  </a:lnTo>
                  <a:cubicBezTo>
                    <a:pt x="172439" y="225320"/>
                    <a:pt x="184646" y="230212"/>
                    <a:pt x="192962" y="236065"/>
                  </a:cubicBezTo>
                  <a:cubicBezTo>
                    <a:pt x="201267" y="241933"/>
                    <a:pt x="205435" y="250734"/>
                    <a:pt x="205435" y="262466"/>
                  </a:cubicBezTo>
                  <a:cubicBezTo>
                    <a:pt x="205435" y="275180"/>
                    <a:pt x="200533" y="285440"/>
                    <a:pt x="190766" y="293251"/>
                  </a:cubicBezTo>
                  <a:cubicBezTo>
                    <a:pt x="180975" y="301074"/>
                    <a:pt x="167552" y="304983"/>
                    <a:pt x="150434" y="304983"/>
                  </a:cubicBezTo>
                  <a:cubicBezTo>
                    <a:pt x="128921" y="304983"/>
                    <a:pt x="110851" y="298888"/>
                    <a:pt x="96182" y="286660"/>
                  </a:cubicBezTo>
                  <a:cubicBezTo>
                    <a:pt x="83421" y="276030"/>
                    <a:pt x="75102" y="262974"/>
                    <a:pt x="71243" y="247509"/>
                  </a:cubicBezTo>
                  <a:lnTo>
                    <a:pt x="0" y="272463"/>
                  </a:lnTo>
                  <a:cubicBezTo>
                    <a:pt x="7110" y="303039"/>
                    <a:pt x="23341" y="327625"/>
                    <a:pt x="48902" y="346042"/>
                  </a:cubicBezTo>
                  <a:cubicBezTo>
                    <a:pt x="76030" y="365585"/>
                    <a:pt x="109390" y="375376"/>
                    <a:pt x="148973" y="375376"/>
                  </a:cubicBezTo>
                  <a:cubicBezTo>
                    <a:pt x="175363" y="375376"/>
                    <a:pt x="198830" y="370106"/>
                    <a:pt x="219366" y="359602"/>
                  </a:cubicBezTo>
                  <a:cubicBezTo>
                    <a:pt x="239885" y="349102"/>
                    <a:pt x="255887" y="334800"/>
                    <a:pt x="267381" y="316718"/>
                  </a:cubicBezTo>
                  <a:cubicBezTo>
                    <a:pt x="278861" y="298647"/>
                    <a:pt x="284612" y="278597"/>
                    <a:pt x="284612" y="256598"/>
                  </a:cubicBezTo>
                  <a:cubicBezTo>
                    <a:pt x="284612" y="225806"/>
                    <a:pt x="274950" y="201979"/>
                    <a:pt x="255645" y="185118"/>
                  </a:cubicBezTo>
                  <a:close/>
                </a:path>
              </a:pathLst>
            </a:custGeom>
            <a:solidFill>
              <a:srgbClr val="FFFFFF"/>
            </a:solidFill>
            <a:ln w="360" cap="flat">
              <a:noFill/>
              <a:prstDash val="solid"/>
              <a:miter/>
            </a:ln>
          </p:spPr>
          <p:txBody>
            <a:bodyPr rtlCol="0" anchor="ctr"/>
            <a:lstStyle/>
            <a:p>
              <a:endParaRPr lang="fi-FI" sz="900"/>
            </a:p>
          </p:txBody>
        </p:sp>
        <p:sp>
          <p:nvSpPr>
            <p:cNvPr id="24" name="Vapaamuotoinen: Muoto 23">
              <a:extLst>
                <a:ext uri="{FF2B5EF4-FFF2-40B4-BE49-F238E27FC236}">
                  <a16:creationId xmlns:a16="http://schemas.microsoft.com/office/drawing/2014/main" id="{B51CA7B1-97EE-10FB-F881-D601B0BC9B98}"/>
                </a:ext>
                <a:ext uri="{C183D7F6-B498-43B3-948B-1728B52AA6E4}">
                  <adec:decorative xmlns:adec="http://schemas.microsoft.com/office/drawing/2017/decorative" val="1"/>
                </a:ext>
              </a:extLst>
            </p:cNvPr>
            <p:cNvSpPr/>
            <p:nvPr/>
          </p:nvSpPr>
          <p:spPr>
            <a:xfrm>
              <a:off x="21399694" y="1138371"/>
              <a:ext cx="284612" cy="375376"/>
            </a:xfrm>
            <a:custGeom>
              <a:avLst/>
              <a:gdLst>
                <a:gd name="connsiteX0" fmla="*/ 255645 w 284612"/>
                <a:gd name="connsiteY0" fmla="*/ 185118 h 375376"/>
                <a:gd name="connsiteX1" fmla="*/ 179768 w 284612"/>
                <a:gd name="connsiteY1" fmla="*/ 148821 h 375376"/>
                <a:gd name="connsiteX2" fmla="*/ 146777 w 284612"/>
                <a:gd name="connsiteY2" fmla="*/ 141496 h 375376"/>
                <a:gd name="connsiteX3" fmla="*/ 107918 w 284612"/>
                <a:gd name="connsiteY3" fmla="*/ 127565 h 375376"/>
                <a:gd name="connsiteX4" fmla="*/ 94721 w 284612"/>
                <a:gd name="connsiteY4" fmla="*/ 103371 h 375376"/>
                <a:gd name="connsiteX5" fmla="*/ 108285 w 284612"/>
                <a:gd name="connsiteY5" fmla="*/ 77708 h 375376"/>
                <a:gd name="connsiteX6" fmla="*/ 143844 w 284612"/>
                <a:gd name="connsiteY6" fmla="*/ 67445 h 375376"/>
                <a:gd name="connsiteX7" fmla="*/ 186728 w 284612"/>
                <a:gd name="connsiteY7" fmla="*/ 80642 h 375376"/>
                <a:gd name="connsiteX8" fmla="*/ 208747 w 284612"/>
                <a:gd name="connsiteY8" fmla="*/ 112287 h 375376"/>
                <a:gd name="connsiteX9" fmla="*/ 279141 w 284612"/>
                <a:gd name="connsiteY9" fmla="*/ 85008 h 375376"/>
                <a:gd name="connsiteX10" fmla="*/ 235479 w 284612"/>
                <a:gd name="connsiteY10" fmla="*/ 25652 h 375376"/>
                <a:gd name="connsiteX11" fmla="*/ 146777 w 284612"/>
                <a:gd name="connsiteY11" fmla="*/ 0 h 375376"/>
                <a:gd name="connsiteX12" fmla="*/ 79699 w 284612"/>
                <a:gd name="connsiteY12" fmla="*/ 15022 h 375376"/>
                <a:gd name="connsiteX13" fmla="*/ 33132 w 284612"/>
                <a:gd name="connsiteY13" fmla="*/ 55343 h 375376"/>
                <a:gd name="connsiteX14" fmla="*/ 16278 w 284612"/>
                <a:gd name="connsiteY14" fmla="*/ 110700 h 375376"/>
                <a:gd name="connsiteX15" fmla="*/ 42300 w 284612"/>
                <a:gd name="connsiteY15" fmla="*/ 175946 h 375376"/>
                <a:gd name="connsiteX16" fmla="*/ 121848 w 284612"/>
                <a:gd name="connsiteY16" fmla="*/ 213347 h 375376"/>
                <a:gd name="connsiteX17" fmla="*/ 156302 w 284612"/>
                <a:gd name="connsiteY17" fmla="*/ 221411 h 375376"/>
                <a:gd name="connsiteX18" fmla="*/ 192962 w 284612"/>
                <a:gd name="connsiteY18" fmla="*/ 236065 h 375376"/>
                <a:gd name="connsiteX19" fmla="*/ 205435 w 284612"/>
                <a:gd name="connsiteY19" fmla="*/ 262466 h 375376"/>
                <a:gd name="connsiteX20" fmla="*/ 190766 w 284612"/>
                <a:gd name="connsiteY20" fmla="*/ 293251 h 375376"/>
                <a:gd name="connsiteX21" fmla="*/ 150434 w 284612"/>
                <a:gd name="connsiteY21" fmla="*/ 304983 h 375376"/>
                <a:gd name="connsiteX22" fmla="*/ 96182 w 284612"/>
                <a:gd name="connsiteY22" fmla="*/ 286660 h 375376"/>
                <a:gd name="connsiteX23" fmla="*/ 71228 w 284612"/>
                <a:gd name="connsiteY23" fmla="*/ 247509 h 375376"/>
                <a:gd name="connsiteX24" fmla="*/ 0 w 284612"/>
                <a:gd name="connsiteY24" fmla="*/ 272463 h 375376"/>
                <a:gd name="connsiteX25" fmla="*/ 48902 w 284612"/>
                <a:gd name="connsiteY25" fmla="*/ 346042 h 375376"/>
                <a:gd name="connsiteX26" fmla="*/ 148973 w 284612"/>
                <a:gd name="connsiteY26" fmla="*/ 375376 h 375376"/>
                <a:gd name="connsiteX27" fmla="*/ 219352 w 284612"/>
                <a:gd name="connsiteY27" fmla="*/ 359602 h 375376"/>
                <a:gd name="connsiteX28" fmla="*/ 267381 w 284612"/>
                <a:gd name="connsiteY28" fmla="*/ 316718 h 375376"/>
                <a:gd name="connsiteX29" fmla="*/ 284612 w 284612"/>
                <a:gd name="connsiteY29" fmla="*/ 256598 h 375376"/>
                <a:gd name="connsiteX30" fmla="*/ 255645 w 284612"/>
                <a:gd name="connsiteY30" fmla="*/ 185118 h 375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84612" h="375376">
                  <a:moveTo>
                    <a:pt x="255645" y="185118"/>
                  </a:moveTo>
                  <a:cubicBezTo>
                    <a:pt x="236333" y="168253"/>
                    <a:pt x="211033" y="156151"/>
                    <a:pt x="179768" y="148821"/>
                  </a:cubicBezTo>
                  <a:lnTo>
                    <a:pt x="146777" y="141496"/>
                  </a:lnTo>
                  <a:cubicBezTo>
                    <a:pt x="129657" y="137583"/>
                    <a:pt x="116715" y="132946"/>
                    <a:pt x="107918" y="127565"/>
                  </a:cubicBezTo>
                  <a:cubicBezTo>
                    <a:pt x="99116" y="122190"/>
                    <a:pt x="94721" y="114127"/>
                    <a:pt x="94721" y="103371"/>
                  </a:cubicBezTo>
                  <a:cubicBezTo>
                    <a:pt x="94721" y="93112"/>
                    <a:pt x="99230" y="84566"/>
                    <a:pt x="108285" y="77708"/>
                  </a:cubicBezTo>
                  <a:cubicBezTo>
                    <a:pt x="117328" y="70876"/>
                    <a:pt x="129175" y="67445"/>
                    <a:pt x="143844" y="67445"/>
                  </a:cubicBezTo>
                  <a:cubicBezTo>
                    <a:pt x="160452" y="67445"/>
                    <a:pt x="174751" y="71840"/>
                    <a:pt x="186728" y="80642"/>
                  </a:cubicBezTo>
                  <a:cubicBezTo>
                    <a:pt x="197091" y="88259"/>
                    <a:pt x="204417" y="98814"/>
                    <a:pt x="208747" y="112287"/>
                  </a:cubicBezTo>
                  <a:lnTo>
                    <a:pt x="279141" y="85008"/>
                  </a:lnTo>
                  <a:cubicBezTo>
                    <a:pt x="271636" y="61275"/>
                    <a:pt x="257157" y="41462"/>
                    <a:pt x="235479" y="25652"/>
                  </a:cubicBezTo>
                  <a:cubicBezTo>
                    <a:pt x="212023" y="8560"/>
                    <a:pt x="182447" y="0"/>
                    <a:pt x="146777" y="0"/>
                  </a:cubicBezTo>
                  <a:cubicBezTo>
                    <a:pt x="121848" y="0"/>
                    <a:pt x="99483" y="5018"/>
                    <a:pt x="79699" y="15022"/>
                  </a:cubicBezTo>
                  <a:cubicBezTo>
                    <a:pt x="59900" y="25054"/>
                    <a:pt x="44370" y="38492"/>
                    <a:pt x="33132" y="55343"/>
                  </a:cubicBezTo>
                  <a:cubicBezTo>
                    <a:pt x="21893" y="72208"/>
                    <a:pt x="16278" y="90671"/>
                    <a:pt x="16278" y="110700"/>
                  </a:cubicBezTo>
                  <a:cubicBezTo>
                    <a:pt x="16278" y="137583"/>
                    <a:pt x="24952" y="159336"/>
                    <a:pt x="42300" y="175946"/>
                  </a:cubicBezTo>
                  <a:cubicBezTo>
                    <a:pt x="59648" y="192569"/>
                    <a:pt x="86164" y="205043"/>
                    <a:pt x="121848" y="213347"/>
                  </a:cubicBezTo>
                  <a:lnTo>
                    <a:pt x="156302" y="221411"/>
                  </a:lnTo>
                  <a:cubicBezTo>
                    <a:pt x="172439" y="225320"/>
                    <a:pt x="184646" y="230212"/>
                    <a:pt x="192962" y="236065"/>
                  </a:cubicBezTo>
                  <a:cubicBezTo>
                    <a:pt x="201267" y="241933"/>
                    <a:pt x="205435" y="250734"/>
                    <a:pt x="205435" y="262466"/>
                  </a:cubicBezTo>
                  <a:cubicBezTo>
                    <a:pt x="205435" y="275180"/>
                    <a:pt x="200532" y="285440"/>
                    <a:pt x="190766" y="293251"/>
                  </a:cubicBezTo>
                  <a:cubicBezTo>
                    <a:pt x="180975" y="301074"/>
                    <a:pt x="167540" y="304983"/>
                    <a:pt x="150434" y="304983"/>
                  </a:cubicBezTo>
                  <a:cubicBezTo>
                    <a:pt x="128921" y="304983"/>
                    <a:pt x="110851" y="298888"/>
                    <a:pt x="96182" y="286660"/>
                  </a:cubicBezTo>
                  <a:cubicBezTo>
                    <a:pt x="83421" y="276030"/>
                    <a:pt x="75102" y="262974"/>
                    <a:pt x="71228" y="247509"/>
                  </a:cubicBezTo>
                  <a:lnTo>
                    <a:pt x="0" y="272463"/>
                  </a:lnTo>
                  <a:cubicBezTo>
                    <a:pt x="7110" y="303039"/>
                    <a:pt x="23341" y="327625"/>
                    <a:pt x="48902" y="346042"/>
                  </a:cubicBezTo>
                  <a:cubicBezTo>
                    <a:pt x="76027" y="365585"/>
                    <a:pt x="109390" y="375376"/>
                    <a:pt x="148973" y="375376"/>
                  </a:cubicBezTo>
                  <a:cubicBezTo>
                    <a:pt x="175363" y="375376"/>
                    <a:pt x="198830" y="370106"/>
                    <a:pt x="219352" y="359602"/>
                  </a:cubicBezTo>
                  <a:cubicBezTo>
                    <a:pt x="239885" y="349102"/>
                    <a:pt x="255887" y="334800"/>
                    <a:pt x="267381" y="316718"/>
                  </a:cubicBezTo>
                  <a:cubicBezTo>
                    <a:pt x="278859" y="298647"/>
                    <a:pt x="284612" y="278597"/>
                    <a:pt x="284612" y="256598"/>
                  </a:cubicBezTo>
                  <a:cubicBezTo>
                    <a:pt x="284612" y="225806"/>
                    <a:pt x="274950" y="201979"/>
                    <a:pt x="255645" y="185118"/>
                  </a:cubicBezTo>
                  <a:close/>
                </a:path>
              </a:pathLst>
            </a:custGeom>
            <a:solidFill>
              <a:srgbClr val="FFFFFF"/>
            </a:solidFill>
            <a:ln w="360" cap="flat">
              <a:noFill/>
              <a:prstDash val="solid"/>
              <a:miter/>
            </a:ln>
          </p:spPr>
          <p:txBody>
            <a:bodyPr rtlCol="0" anchor="ctr"/>
            <a:lstStyle/>
            <a:p>
              <a:endParaRPr lang="fi-FI" sz="900"/>
            </a:p>
          </p:txBody>
        </p:sp>
        <p:sp>
          <p:nvSpPr>
            <p:cNvPr id="25" name="Vapaamuotoinen: Muoto 24">
              <a:extLst>
                <a:ext uri="{FF2B5EF4-FFF2-40B4-BE49-F238E27FC236}">
                  <a16:creationId xmlns:a16="http://schemas.microsoft.com/office/drawing/2014/main" id="{03F3995C-4EC0-B7D9-09C9-32A019FB6652}"/>
                </a:ext>
                <a:ext uri="{C183D7F6-B498-43B3-948B-1728B52AA6E4}">
                  <adec:decorative xmlns:adec="http://schemas.microsoft.com/office/drawing/2017/decorative" val="1"/>
                </a:ext>
              </a:extLst>
            </p:cNvPr>
            <p:cNvSpPr/>
            <p:nvPr/>
          </p:nvSpPr>
          <p:spPr>
            <a:xfrm>
              <a:off x="21014397" y="1138699"/>
              <a:ext cx="353176" cy="374638"/>
            </a:xfrm>
            <a:custGeom>
              <a:avLst/>
              <a:gdLst>
                <a:gd name="connsiteX0" fmla="*/ 317926 w 353176"/>
                <a:gd name="connsiteY0" fmla="*/ 264626 h 374638"/>
                <a:gd name="connsiteX1" fmla="*/ 312314 w 353176"/>
                <a:gd name="connsiteY1" fmla="*/ 262099 h 374638"/>
                <a:gd name="connsiteX2" fmla="*/ 310294 w 353176"/>
                <a:gd name="connsiteY2" fmla="*/ 261073 h 374638"/>
                <a:gd name="connsiteX3" fmla="*/ 278217 w 353176"/>
                <a:gd name="connsiteY3" fmla="*/ 246112 h 374638"/>
                <a:gd name="connsiteX4" fmla="*/ 244868 w 353176"/>
                <a:gd name="connsiteY4" fmla="*/ 285922 h 374638"/>
                <a:gd name="connsiteX5" fmla="*/ 184748 w 353176"/>
                <a:gd name="connsiteY5" fmla="*/ 303525 h 374638"/>
                <a:gd name="connsiteX6" fmla="*/ 128671 w 353176"/>
                <a:gd name="connsiteY6" fmla="*/ 289227 h 374638"/>
                <a:gd name="connsiteX7" fmla="*/ 90163 w 353176"/>
                <a:gd name="connsiteY7" fmla="*/ 248539 h 374638"/>
                <a:gd name="connsiteX8" fmla="*/ 78166 w 353176"/>
                <a:gd name="connsiteY8" fmla="*/ 211875 h 374638"/>
                <a:gd name="connsiteX9" fmla="*/ 351173 w 353176"/>
                <a:gd name="connsiteY9" fmla="*/ 211875 h 374638"/>
                <a:gd name="connsiteX10" fmla="*/ 339081 w 353176"/>
                <a:gd name="connsiteY10" fmla="*/ 104465 h 374638"/>
                <a:gd name="connsiteX11" fmla="*/ 277493 w 353176"/>
                <a:gd name="connsiteY11" fmla="*/ 27862 h 374638"/>
                <a:gd name="connsiteX12" fmla="*/ 178146 w 353176"/>
                <a:gd name="connsiteY12" fmla="*/ 0 h 374638"/>
                <a:gd name="connsiteX13" fmla="*/ 86877 w 353176"/>
                <a:gd name="connsiteY13" fmla="*/ 24932 h 374638"/>
                <a:gd name="connsiteX14" fmla="*/ 23089 w 353176"/>
                <a:gd name="connsiteY14" fmla="*/ 92744 h 374638"/>
                <a:gd name="connsiteX15" fmla="*/ 0 w 353176"/>
                <a:gd name="connsiteY15" fmla="*/ 186947 h 374638"/>
                <a:gd name="connsiteX16" fmla="*/ 23456 w 353176"/>
                <a:gd name="connsiteY16" fmla="*/ 281898 h 374638"/>
                <a:gd name="connsiteX17" fmla="*/ 89074 w 353176"/>
                <a:gd name="connsiteY17" fmla="*/ 349710 h 374638"/>
                <a:gd name="connsiteX18" fmla="*/ 183291 w 353176"/>
                <a:gd name="connsiteY18" fmla="*/ 374638 h 374638"/>
                <a:gd name="connsiteX19" fmla="*/ 283361 w 353176"/>
                <a:gd name="connsiteY19" fmla="*/ 349343 h 374638"/>
                <a:gd name="connsiteX20" fmla="*/ 347059 w 353176"/>
                <a:gd name="connsiteY20" fmla="*/ 278204 h 374638"/>
                <a:gd name="connsiteX21" fmla="*/ 317926 w 353176"/>
                <a:gd name="connsiteY21" fmla="*/ 264626 h 374638"/>
                <a:gd name="connsiteX22" fmla="*/ 88335 w 353176"/>
                <a:gd name="connsiteY22" fmla="*/ 124998 h 374638"/>
                <a:gd name="connsiteX23" fmla="*/ 123537 w 353176"/>
                <a:gd name="connsiteY23" fmla="*/ 83576 h 374638"/>
                <a:gd name="connsiteX24" fmla="*/ 177423 w 353176"/>
                <a:gd name="connsiteY24" fmla="*/ 68921 h 374638"/>
                <a:gd name="connsiteX25" fmla="*/ 230570 w 353176"/>
                <a:gd name="connsiteY25" fmla="*/ 82114 h 374638"/>
                <a:gd name="connsiteX26" fmla="*/ 265034 w 353176"/>
                <a:gd name="connsiteY26" fmla="*/ 119869 h 374638"/>
                <a:gd name="connsiteX27" fmla="*/ 273810 w 353176"/>
                <a:gd name="connsiteY27" fmla="*/ 145168 h 374638"/>
                <a:gd name="connsiteX28" fmla="*/ 81276 w 353176"/>
                <a:gd name="connsiteY28" fmla="*/ 145168 h 374638"/>
                <a:gd name="connsiteX29" fmla="*/ 88335 w 353176"/>
                <a:gd name="connsiteY29" fmla="*/ 124998 h 374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53176" h="374638">
                  <a:moveTo>
                    <a:pt x="317926" y="264626"/>
                  </a:moveTo>
                  <a:cubicBezTo>
                    <a:pt x="316086" y="263852"/>
                    <a:pt x="314218" y="263013"/>
                    <a:pt x="312314" y="262099"/>
                  </a:cubicBezTo>
                  <a:cubicBezTo>
                    <a:pt x="311615" y="261757"/>
                    <a:pt x="310978" y="261415"/>
                    <a:pt x="310294" y="261073"/>
                  </a:cubicBezTo>
                  <a:lnTo>
                    <a:pt x="278217" y="246112"/>
                  </a:lnTo>
                  <a:cubicBezTo>
                    <a:pt x="271117" y="262265"/>
                    <a:pt x="260020" y="275537"/>
                    <a:pt x="244868" y="285922"/>
                  </a:cubicBezTo>
                  <a:cubicBezTo>
                    <a:pt x="227748" y="297657"/>
                    <a:pt x="207722" y="303525"/>
                    <a:pt x="184748" y="303525"/>
                  </a:cubicBezTo>
                  <a:cubicBezTo>
                    <a:pt x="163733" y="303525"/>
                    <a:pt x="145025" y="298763"/>
                    <a:pt x="128671" y="289227"/>
                  </a:cubicBezTo>
                  <a:cubicBezTo>
                    <a:pt x="112274" y="279702"/>
                    <a:pt x="99448" y="266127"/>
                    <a:pt x="90163" y="248539"/>
                  </a:cubicBezTo>
                  <a:cubicBezTo>
                    <a:pt x="84336" y="237477"/>
                    <a:pt x="80337" y="225259"/>
                    <a:pt x="78166" y="211875"/>
                  </a:cubicBezTo>
                  <a:lnTo>
                    <a:pt x="351173" y="211875"/>
                  </a:lnTo>
                  <a:cubicBezTo>
                    <a:pt x="356051" y="172785"/>
                    <a:pt x="352022" y="136989"/>
                    <a:pt x="339081" y="104465"/>
                  </a:cubicBezTo>
                  <a:cubicBezTo>
                    <a:pt x="326119" y="71981"/>
                    <a:pt x="305596" y="46444"/>
                    <a:pt x="277493" y="27862"/>
                  </a:cubicBezTo>
                  <a:cubicBezTo>
                    <a:pt x="249375" y="9298"/>
                    <a:pt x="216268" y="0"/>
                    <a:pt x="178146" y="0"/>
                  </a:cubicBezTo>
                  <a:cubicBezTo>
                    <a:pt x="144430" y="0"/>
                    <a:pt x="114002" y="8319"/>
                    <a:pt x="86877" y="24932"/>
                  </a:cubicBezTo>
                  <a:cubicBezTo>
                    <a:pt x="59738" y="41552"/>
                    <a:pt x="38478" y="64159"/>
                    <a:pt x="23089" y="92744"/>
                  </a:cubicBezTo>
                  <a:cubicBezTo>
                    <a:pt x="7696" y="121341"/>
                    <a:pt x="0" y="152749"/>
                    <a:pt x="0" y="186947"/>
                  </a:cubicBezTo>
                  <a:cubicBezTo>
                    <a:pt x="0" y="221666"/>
                    <a:pt x="7811" y="253301"/>
                    <a:pt x="23456" y="281898"/>
                  </a:cubicBezTo>
                  <a:cubicBezTo>
                    <a:pt x="39090" y="310483"/>
                    <a:pt x="60959" y="333101"/>
                    <a:pt x="89074" y="349710"/>
                  </a:cubicBezTo>
                  <a:cubicBezTo>
                    <a:pt x="117166" y="366323"/>
                    <a:pt x="148570" y="374638"/>
                    <a:pt x="183291" y="374638"/>
                  </a:cubicBezTo>
                  <a:cubicBezTo>
                    <a:pt x="220916" y="374638"/>
                    <a:pt x="254264" y="366208"/>
                    <a:pt x="283361" y="349343"/>
                  </a:cubicBezTo>
                  <a:cubicBezTo>
                    <a:pt x="310827" y="333417"/>
                    <a:pt x="332008" y="309634"/>
                    <a:pt x="347059" y="278204"/>
                  </a:cubicBezTo>
                  <a:lnTo>
                    <a:pt x="317926" y="264626"/>
                  </a:lnTo>
                  <a:close/>
                  <a:moveTo>
                    <a:pt x="88335" y="124998"/>
                  </a:moveTo>
                  <a:cubicBezTo>
                    <a:pt x="96402" y="107169"/>
                    <a:pt x="108134" y="93367"/>
                    <a:pt x="123537" y="83576"/>
                  </a:cubicBezTo>
                  <a:cubicBezTo>
                    <a:pt x="138931" y="73810"/>
                    <a:pt x="156886" y="68921"/>
                    <a:pt x="177423" y="68921"/>
                  </a:cubicBezTo>
                  <a:cubicBezTo>
                    <a:pt x="197945" y="68921"/>
                    <a:pt x="215659" y="73313"/>
                    <a:pt x="230570" y="82114"/>
                  </a:cubicBezTo>
                  <a:cubicBezTo>
                    <a:pt x="245477" y="90916"/>
                    <a:pt x="256956" y="103500"/>
                    <a:pt x="265034" y="119869"/>
                  </a:cubicBezTo>
                  <a:cubicBezTo>
                    <a:pt x="268883" y="127705"/>
                    <a:pt x="271791" y="136150"/>
                    <a:pt x="273810" y="145168"/>
                  </a:cubicBezTo>
                  <a:lnTo>
                    <a:pt x="81276" y="145168"/>
                  </a:lnTo>
                  <a:cubicBezTo>
                    <a:pt x="83130" y="138094"/>
                    <a:pt x="85467" y="131363"/>
                    <a:pt x="88335" y="124998"/>
                  </a:cubicBezTo>
                  <a:close/>
                </a:path>
              </a:pathLst>
            </a:custGeom>
            <a:solidFill>
              <a:srgbClr val="FFFFFF"/>
            </a:solidFill>
            <a:ln w="360" cap="flat">
              <a:noFill/>
              <a:prstDash val="solid"/>
              <a:miter/>
            </a:ln>
          </p:spPr>
          <p:txBody>
            <a:bodyPr rtlCol="0" anchor="ctr"/>
            <a:lstStyle/>
            <a:p>
              <a:endParaRPr lang="fi-FI" sz="900"/>
            </a:p>
          </p:txBody>
        </p:sp>
        <p:sp>
          <p:nvSpPr>
            <p:cNvPr id="26" name="Vapaamuotoinen: Muoto 25">
              <a:extLst>
                <a:ext uri="{FF2B5EF4-FFF2-40B4-BE49-F238E27FC236}">
                  <a16:creationId xmlns:a16="http://schemas.microsoft.com/office/drawing/2014/main" id="{4076F9A0-6A4F-E4E9-2402-A9CCC2AE9494}"/>
                </a:ext>
                <a:ext uri="{C183D7F6-B498-43B3-948B-1728B52AA6E4}">
                  <adec:decorative xmlns:adec="http://schemas.microsoft.com/office/drawing/2017/decorative" val="1"/>
                </a:ext>
              </a:extLst>
            </p:cNvPr>
            <p:cNvSpPr/>
            <p:nvPr/>
          </p:nvSpPr>
          <p:spPr>
            <a:xfrm>
              <a:off x="22464394" y="1138371"/>
              <a:ext cx="284616" cy="375376"/>
            </a:xfrm>
            <a:custGeom>
              <a:avLst/>
              <a:gdLst>
                <a:gd name="connsiteX0" fmla="*/ 255649 w 284616"/>
                <a:gd name="connsiteY0" fmla="*/ 185118 h 375376"/>
                <a:gd name="connsiteX1" fmla="*/ 179768 w 284616"/>
                <a:gd name="connsiteY1" fmla="*/ 148821 h 375376"/>
                <a:gd name="connsiteX2" fmla="*/ 146777 w 284616"/>
                <a:gd name="connsiteY2" fmla="*/ 141496 h 375376"/>
                <a:gd name="connsiteX3" fmla="*/ 107918 w 284616"/>
                <a:gd name="connsiteY3" fmla="*/ 127565 h 375376"/>
                <a:gd name="connsiteX4" fmla="*/ 94724 w 284616"/>
                <a:gd name="connsiteY4" fmla="*/ 103371 h 375376"/>
                <a:gd name="connsiteX5" fmla="*/ 108289 w 284616"/>
                <a:gd name="connsiteY5" fmla="*/ 77708 h 375376"/>
                <a:gd name="connsiteX6" fmla="*/ 143844 w 284616"/>
                <a:gd name="connsiteY6" fmla="*/ 67445 h 375376"/>
                <a:gd name="connsiteX7" fmla="*/ 186730 w 284616"/>
                <a:gd name="connsiteY7" fmla="*/ 80642 h 375376"/>
                <a:gd name="connsiteX8" fmla="*/ 208751 w 284616"/>
                <a:gd name="connsiteY8" fmla="*/ 112287 h 375376"/>
                <a:gd name="connsiteX9" fmla="*/ 279141 w 284616"/>
                <a:gd name="connsiteY9" fmla="*/ 85008 h 375376"/>
                <a:gd name="connsiteX10" fmla="*/ 235483 w 284616"/>
                <a:gd name="connsiteY10" fmla="*/ 25652 h 375376"/>
                <a:gd name="connsiteX11" fmla="*/ 146777 w 284616"/>
                <a:gd name="connsiteY11" fmla="*/ 0 h 375376"/>
                <a:gd name="connsiteX12" fmla="*/ 79687 w 284616"/>
                <a:gd name="connsiteY12" fmla="*/ 15022 h 375376"/>
                <a:gd name="connsiteX13" fmla="*/ 33132 w 284616"/>
                <a:gd name="connsiteY13" fmla="*/ 55343 h 375376"/>
                <a:gd name="connsiteX14" fmla="*/ 16281 w 284616"/>
                <a:gd name="connsiteY14" fmla="*/ 110700 h 375376"/>
                <a:gd name="connsiteX15" fmla="*/ 42300 w 284616"/>
                <a:gd name="connsiteY15" fmla="*/ 175946 h 375376"/>
                <a:gd name="connsiteX16" fmla="*/ 121848 w 284616"/>
                <a:gd name="connsiteY16" fmla="*/ 213347 h 375376"/>
                <a:gd name="connsiteX17" fmla="*/ 156302 w 284616"/>
                <a:gd name="connsiteY17" fmla="*/ 221411 h 375376"/>
                <a:gd name="connsiteX18" fmla="*/ 192965 w 284616"/>
                <a:gd name="connsiteY18" fmla="*/ 236065 h 375376"/>
                <a:gd name="connsiteX19" fmla="*/ 205435 w 284616"/>
                <a:gd name="connsiteY19" fmla="*/ 262466 h 375376"/>
                <a:gd name="connsiteX20" fmla="*/ 190770 w 284616"/>
                <a:gd name="connsiteY20" fmla="*/ 293251 h 375376"/>
                <a:gd name="connsiteX21" fmla="*/ 150434 w 284616"/>
                <a:gd name="connsiteY21" fmla="*/ 304983 h 375376"/>
                <a:gd name="connsiteX22" fmla="*/ 96186 w 284616"/>
                <a:gd name="connsiteY22" fmla="*/ 286660 h 375376"/>
                <a:gd name="connsiteX23" fmla="*/ 71232 w 284616"/>
                <a:gd name="connsiteY23" fmla="*/ 247509 h 375376"/>
                <a:gd name="connsiteX24" fmla="*/ 0 w 284616"/>
                <a:gd name="connsiteY24" fmla="*/ 272463 h 375376"/>
                <a:gd name="connsiteX25" fmla="*/ 48906 w 284616"/>
                <a:gd name="connsiteY25" fmla="*/ 346042 h 375376"/>
                <a:gd name="connsiteX26" fmla="*/ 148976 w 284616"/>
                <a:gd name="connsiteY26" fmla="*/ 375376 h 375376"/>
                <a:gd name="connsiteX27" fmla="*/ 219356 w 284616"/>
                <a:gd name="connsiteY27" fmla="*/ 359602 h 375376"/>
                <a:gd name="connsiteX28" fmla="*/ 267384 w 284616"/>
                <a:gd name="connsiteY28" fmla="*/ 316718 h 375376"/>
                <a:gd name="connsiteX29" fmla="*/ 284616 w 284616"/>
                <a:gd name="connsiteY29" fmla="*/ 256598 h 375376"/>
                <a:gd name="connsiteX30" fmla="*/ 255649 w 284616"/>
                <a:gd name="connsiteY30" fmla="*/ 185118 h 375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84616" h="375376">
                  <a:moveTo>
                    <a:pt x="255649" y="185118"/>
                  </a:moveTo>
                  <a:cubicBezTo>
                    <a:pt x="236333" y="168253"/>
                    <a:pt x="211037" y="156151"/>
                    <a:pt x="179768" y="148821"/>
                  </a:cubicBezTo>
                  <a:lnTo>
                    <a:pt x="146777" y="141496"/>
                  </a:lnTo>
                  <a:cubicBezTo>
                    <a:pt x="129660" y="137583"/>
                    <a:pt x="116719" y="132946"/>
                    <a:pt x="107918" y="127565"/>
                  </a:cubicBezTo>
                  <a:cubicBezTo>
                    <a:pt x="99119" y="122190"/>
                    <a:pt x="94724" y="114127"/>
                    <a:pt x="94724" y="103371"/>
                  </a:cubicBezTo>
                  <a:cubicBezTo>
                    <a:pt x="94724" y="93112"/>
                    <a:pt x="99232" y="84566"/>
                    <a:pt x="108289" y="77708"/>
                  </a:cubicBezTo>
                  <a:cubicBezTo>
                    <a:pt x="117328" y="70876"/>
                    <a:pt x="129177" y="67445"/>
                    <a:pt x="143844" y="67445"/>
                  </a:cubicBezTo>
                  <a:cubicBezTo>
                    <a:pt x="160456" y="67445"/>
                    <a:pt x="174754" y="71840"/>
                    <a:pt x="186730" y="80642"/>
                  </a:cubicBezTo>
                  <a:cubicBezTo>
                    <a:pt x="197091" y="88259"/>
                    <a:pt x="204420" y="98814"/>
                    <a:pt x="208751" y="112287"/>
                  </a:cubicBezTo>
                  <a:lnTo>
                    <a:pt x="279141" y="85008"/>
                  </a:lnTo>
                  <a:cubicBezTo>
                    <a:pt x="271636" y="61275"/>
                    <a:pt x="257161" y="41462"/>
                    <a:pt x="235483" y="25652"/>
                  </a:cubicBezTo>
                  <a:cubicBezTo>
                    <a:pt x="212027" y="8560"/>
                    <a:pt x="182451" y="0"/>
                    <a:pt x="146777" y="0"/>
                  </a:cubicBezTo>
                  <a:cubicBezTo>
                    <a:pt x="121848" y="0"/>
                    <a:pt x="99486" y="5018"/>
                    <a:pt x="79687" y="15022"/>
                  </a:cubicBezTo>
                  <a:cubicBezTo>
                    <a:pt x="59904" y="25054"/>
                    <a:pt x="44370" y="38492"/>
                    <a:pt x="33132" y="55343"/>
                  </a:cubicBezTo>
                  <a:cubicBezTo>
                    <a:pt x="21894" y="72208"/>
                    <a:pt x="16281" y="90671"/>
                    <a:pt x="16281" y="110700"/>
                  </a:cubicBezTo>
                  <a:cubicBezTo>
                    <a:pt x="16281" y="137583"/>
                    <a:pt x="24954" y="159336"/>
                    <a:pt x="42300" y="175946"/>
                  </a:cubicBezTo>
                  <a:cubicBezTo>
                    <a:pt x="59648" y="192569"/>
                    <a:pt x="86164" y="205043"/>
                    <a:pt x="121848" y="213347"/>
                  </a:cubicBezTo>
                  <a:lnTo>
                    <a:pt x="156302" y="221411"/>
                  </a:lnTo>
                  <a:cubicBezTo>
                    <a:pt x="172444" y="225320"/>
                    <a:pt x="184646" y="230212"/>
                    <a:pt x="192965" y="236065"/>
                  </a:cubicBezTo>
                  <a:cubicBezTo>
                    <a:pt x="201270" y="241933"/>
                    <a:pt x="205435" y="250734"/>
                    <a:pt x="205435" y="262466"/>
                  </a:cubicBezTo>
                  <a:cubicBezTo>
                    <a:pt x="205435" y="275180"/>
                    <a:pt x="200533" y="285440"/>
                    <a:pt x="190770" y="293251"/>
                  </a:cubicBezTo>
                  <a:cubicBezTo>
                    <a:pt x="180979" y="301074"/>
                    <a:pt x="167540" y="304983"/>
                    <a:pt x="150434" y="304983"/>
                  </a:cubicBezTo>
                  <a:cubicBezTo>
                    <a:pt x="128921" y="304983"/>
                    <a:pt x="110851" y="298888"/>
                    <a:pt x="96186" y="286660"/>
                  </a:cubicBezTo>
                  <a:cubicBezTo>
                    <a:pt x="83421" y="276030"/>
                    <a:pt x="75105" y="262974"/>
                    <a:pt x="71232" y="247509"/>
                  </a:cubicBezTo>
                  <a:lnTo>
                    <a:pt x="0" y="272463"/>
                  </a:lnTo>
                  <a:cubicBezTo>
                    <a:pt x="7112" y="303039"/>
                    <a:pt x="23341" y="327625"/>
                    <a:pt x="48906" y="346042"/>
                  </a:cubicBezTo>
                  <a:cubicBezTo>
                    <a:pt x="76030" y="365585"/>
                    <a:pt x="109393" y="375376"/>
                    <a:pt x="148976" y="375376"/>
                  </a:cubicBezTo>
                  <a:cubicBezTo>
                    <a:pt x="175363" y="375376"/>
                    <a:pt x="198833" y="370106"/>
                    <a:pt x="219356" y="359602"/>
                  </a:cubicBezTo>
                  <a:cubicBezTo>
                    <a:pt x="239889" y="349102"/>
                    <a:pt x="255890" y="334800"/>
                    <a:pt x="267384" y="316718"/>
                  </a:cubicBezTo>
                  <a:cubicBezTo>
                    <a:pt x="278864" y="298647"/>
                    <a:pt x="284616" y="278597"/>
                    <a:pt x="284616" y="256598"/>
                  </a:cubicBezTo>
                  <a:cubicBezTo>
                    <a:pt x="284616" y="225806"/>
                    <a:pt x="274950" y="201979"/>
                    <a:pt x="255649" y="185118"/>
                  </a:cubicBezTo>
                  <a:close/>
                </a:path>
              </a:pathLst>
            </a:custGeom>
            <a:solidFill>
              <a:srgbClr val="FFFFFF"/>
            </a:solidFill>
            <a:ln w="360" cap="flat">
              <a:noFill/>
              <a:prstDash val="solid"/>
              <a:miter/>
            </a:ln>
          </p:spPr>
          <p:txBody>
            <a:bodyPr rtlCol="0" anchor="ctr"/>
            <a:lstStyle/>
            <a:p>
              <a:endParaRPr lang="fi-FI" sz="900"/>
            </a:p>
          </p:txBody>
        </p:sp>
        <p:sp>
          <p:nvSpPr>
            <p:cNvPr id="27" name="Vapaamuotoinen: Muoto 26">
              <a:extLst>
                <a:ext uri="{FF2B5EF4-FFF2-40B4-BE49-F238E27FC236}">
                  <a16:creationId xmlns:a16="http://schemas.microsoft.com/office/drawing/2014/main" id="{4FD7E0C9-1EBB-A684-4797-7C0AAF295231}"/>
                </a:ext>
                <a:ext uri="{C183D7F6-B498-43B3-948B-1728B52AA6E4}">
                  <adec:decorative xmlns:adec="http://schemas.microsoft.com/office/drawing/2017/decorative" val="1"/>
                </a:ext>
              </a:extLst>
            </p:cNvPr>
            <p:cNvSpPr/>
            <p:nvPr/>
          </p:nvSpPr>
          <p:spPr>
            <a:xfrm>
              <a:off x="21736752" y="999316"/>
              <a:ext cx="322584" cy="503027"/>
            </a:xfrm>
            <a:custGeom>
              <a:avLst/>
              <a:gdLst>
                <a:gd name="connsiteX0" fmla="*/ 165583 w 322584"/>
                <a:gd name="connsiteY0" fmla="*/ 310926 h 503027"/>
                <a:gd name="connsiteX1" fmla="*/ 312325 w 322584"/>
                <a:gd name="connsiteY1" fmla="*/ 149646 h 503027"/>
                <a:gd name="connsiteX2" fmla="*/ 212611 w 322584"/>
                <a:gd name="connsiteY2" fmla="*/ 149646 h 503027"/>
                <a:gd name="connsiteX3" fmla="*/ 85045 w 322584"/>
                <a:gd name="connsiteY3" fmla="*/ 291876 h 503027"/>
                <a:gd name="connsiteX4" fmla="*/ 82112 w 322584"/>
                <a:gd name="connsiteY4" fmla="*/ 291876 h 503027"/>
                <a:gd name="connsiteX5" fmla="*/ 82112 w 322584"/>
                <a:gd name="connsiteY5" fmla="*/ 0 h 503027"/>
                <a:gd name="connsiteX6" fmla="*/ 0 w 322584"/>
                <a:gd name="connsiteY6" fmla="*/ 0 h 503027"/>
                <a:gd name="connsiteX7" fmla="*/ 0 w 322584"/>
                <a:gd name="connsiteY7" fmla="*/ 503028 h 503027"/>
                <a:gd name="connsiteX8" fmla="*/ 82112 w 322584"/>
                <a:gd name="connsiteY8" fmla="*/ 503028 h 503027"/>
                <a:gd name="connsiteX9" fmla="*/ 82112 w 322584"/>
                <a:gd name="connsiteY9" fmla="*/ 338803 h 503027"/>
                <a:gd name="connsiteX10" fmla="*/ 85045 w 322584"/>
                <a:gd name="connsiteY10" fmla="*/ 338803 h 503027"/>
                <a:gd name="connsiteX11" fmla="*/ 219936 w 322584"/>
                <a:gd name="connsiteY11" fmla="*/ 503028 h 503027"/>
                <a:gd name="connsiteX12" fmla="*/ 322584 w 322584"/>
                <a:gd name="connsiteY12" fmla="*/ 503028 h 503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2584" h="503027">
                  <a:moveTo>
                    <a:pt x="165583" y="310926"/>
                  </a:moveTo>
                  <a:lnTo>
                    <a:pt x="312325" y="149646"/>
                  </a:lnTo>
                  <a:lnTo>
                    <a:pt x="212611" y="149646"/>
                  </a:lnTo>
                  <a:lnTo>
                    <a:pt x="85045" y="291876"/>
                  </a:lnTo>
                  <a:lnTo>
                    <a:pt x="82112" y="291876"/>
                  </a:lnTo>
                  <a:lnTo>
                    <a:pt x="82112" y="0"/>
                  </a:lnTo>
                  <a:lnTo>
                    <a:pt x="0" y="0"/>
                  </a:lnTo>
                  <a:lnTo>
                    <a:pt x="0" y="503028"/>
                  </a:lnTo>
                  <a:lnTo>
                    <a:pt x="82112" y="503028"/>
                  </a:lnTo>
                  <a:lnTo>
                    <a:pt x="82112" y="338803"/>
                  </a:lnTo>
                  <a:lnTo>
                    <a:pt x="85045" y="338803"/>
                  </a:lnTo>
                  <a:lnTo>
                    <a:pt x="219936" y="503028"/>
                  </a:lnTo>
                  <a:lnTo>
                    <a:pt x="322584" y="503028"/>
                  </a:lnTo>
                  <a:close/>
                </a:path>
              </a:pathLst>
            </a:custGeom>
            <a:solidFill>
              <a:srgbClr val="FFFFFF"/>
            </a:solidFill>
            <a:ln w="360" cap="flat">
              <a:noFill/>
              <a:prstDash val="solid"/>
              <a:miter/>
            </a:ln>
          </p:spPr>
          <p:txBody>
            <a:bodyPr rtlCol="0" anchor="ctr"/>
            <a:lstStyle/>
            <a:p>
              <a:endParaRPr lang="fi-FI" sz="900"/>
            </a:p>
          </p:txBody>
        </p:sp>
        <p:sp>
          <p:nvSpPr>
            <p:cNvPr id="28" name="Vapaamuotoinen: Muoto 27">
              <a:extLst>
                <a:ext uri="{FF2B5EF4-FFF2-40B4-BE49-F238E27FC236}">
                  <a16:creationId xmlns:a16="http://schemas.microsoft.com/office/drawing/2014/main" id="{73F7E617-3464-EF42-BA39-286F791C0C53}"/>
                </a:ext>
                <a:ext uri="{C183D7F6-B498-43B3-948B-1728B52AA6E4}">
                  <adec:decorative xmlns:adec="http://schemas.microsoft.com/office/drawing/2017/decorative" val="1"/>
                </a:ext>
              </a:extLst>
            </p:cNvPr>
            <p:cNvSpPr/>
            <p:nvPr/>
          </p:nvSpPr>
          <p:spPr>
            <a:xfrm>
              <a:off x="20696788" y="999287"/>
              <a:ext cx="322588" cy="503052"/>
            </a:xfrm>
            <a:custGeom>
              <a:avLst/>
              <a:gdLst>
                <a:gd name="connsiteX0" fmla="*/ 312325 w 322588"/>
                <a:gd name="connsiteY0" fmla="*/ 149675 h 503052"/>
                <a:gd name="connsiteX1" fmla="*/ 212625 w 322588"/>
                <a:gd name="connsiteY1" fmla="*/ 149675 h 503052"/>
                <a:gd name="connsiteX2" fmla="*/ 85049 w 322588"/>
                <a:gd name="connsiteY2" fmla="*/ 291905 h 503052"/>
                <a:gd name="connsiteX3" fmla="*/ 82114 w 322588"/>
                <a:gd name="connsiteY3" fmla="*/ 291905 h 503052"/>
                <a:gd name="connsiteX4" fmla="*/ 82114 w 322588"/>
                <a:gd name="connsiteY4" fmla="*/ 0 h 503052"/>
                <a:gd name="connsiteX5" fmla="*/ 0 w 322588"/>
                <a:gd name="connsiteY5" fmla="*/ 0 h 503052"/>
                <a:gd name="connsiteX6" fmla="*/ 0 w 322588"/>
                <a:gd name="connsiteY6" fmla="*/ 503053 h 503052"/>
                <a:gd name="connsiteX7" fmla="*/ 82114 w 322588"/>
                <a:gd name="connsiteY7" fmla="*/ 503053 h 503052"/>
                <a:gd name="connsiteX8" fmla="*/ 82114 w 322588"/>
                <a:gd name="connsiteY8" fmla="*/ 338828 h 503052"/>
                <a:gd name="connsiteX9" fmla="*/ 85049 w 322588"/>
                <a:gd name="connsiteY9" fmla="*/ 338828 h 503052"/>
                <a:gd name="connsiteX10" fmla="*/ 219951 w 322588"/>
                <a:gd name="connsiteY10" fmla="*/ 503053 h 503052"/>
                <a:gd name="connsiteX11" fmla="*/ 322588 w 322588"/>
                <a:gd name="connsiteY11" fmla="*/ 503053 h 503052"/>
                <a:gd name="connsiteX12" fmla="*/ 165587 w 322588"/>
                <a:gd name="connsiteY12" fmla="*/ 310951 h 503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2588" h="503052">
                  <a:moveTo>
                    <a:pt x="312325" y="149675"/>
                  </a:moveTo>
                  <a:lnTo>
                    <a:pt x="212625" y="149675"/>
                  </a:lnTo>
                  <a:lnTo>
                    <a:pt x="85049" y="291905"/>
                  </a:lnTo>
                  <a:lnTo>
                    <a:pt x="82114" y="291905"/>
                  </a:lnTo>
                  <a:lnTo>
                    <a:pt x="82114" y="0"/>
                  </a:lnTo>
                  <a:lnTo>
                    <a:pt x="0" y="0"/>
                  </a:lnTo>
                  <a:lnTo>
                    <a:pt x="0" y="503053"/>
                  </a:lnTo>
                  <a:lnTo>
                    <a:pt x="82114" y="503053"/>
                  </a:lnTo>
                  <a:lnTo>
                    <a:pt x="82114" y="338828"/>
                  </a:lnTo>
                  <a:lnTo>
                    <a:pt x="85049" y="338828"/>
                  </a:lnTo>
                  <a:lnTo>
                    <a:pt x="219951" y="503053"/>
                  </a:lnTo>
                  <a:lnTo>
                    <a:pt x="322588" y="503053"/>
                  </a:lnTo>
                  <a:lnTo>
                    <a:pt x="165587" y="310951"/>
                  </a:lnTo>
                  <a:close/>
                </a:path>
              </a:pathLst>
            </a:custGeom>
            <a:solidFill>
              <a:srgbClr val="FFFFFF"/>
            </a:solidFill>
            <a:ln w="360" cap="flat">
              <a:noFill/>
              <a:prstDash val="solid"/>
              <a:miter/>
            </a:ln>
          </p:spPr>
          <p:txBody>
            <a:bodyPr rtlCol="0" anchor="ctr"/>
            <a:lstStyle/>
            <a:p>
              <a:endParaRPr lang="fi-FI" sz="900"/>
            </a:p>
          </p:txBody>
        </p:sp>
        <p:sp>
          <p:nvSpPr>
            <p:cNvPr id="29" name="Vapaamuotoinen: Muoto 28">
              <a:extLst>
                <a:ext uri="{FF2B5EF4-FFF2-40B4-BE49-F238E27FC236}">
                  <a16:creationId xmlns:a16="http://schemas.microsoft.com/office/drawing/2014/main" id="{0C849757-54BA-5FB5-866B-4DEE9D8EE0D9}"/>
                </a:ext>
                <a:ext uri="{C183D7F6-B498-43B3-948B-1728B52AA6E4}">
                  <adec:decorative xmlns:adec="http://schemas.microsoft.com/office/drawing/2017/decorative" val="1"/>
                </a:ext>
              </a:extLst>
            </p:cNvPr>
            <p:cNvSpPr/>
            <p:nvPr/>
          </p:nvSpPr>
          <p:spPr>
            <a:xfrm>
              <a:off x="19198706" y="999237"/>
              <a:ext cx="82114" cy="503103"/>
            </a:xfrm>
            <a:custGeom>
              <a:avLst/>
              <a:gdLst>
                <a:gd name="connsiteX0" fmla="*/ 0 w 82114"/>
                <a:gd name="connsiteY0" fmla="*/ 503103 h 503103"/>
                <a:gd name="connsiteX1" fmla="*/ 82114 w 82114"/>
                <a:gd name="connsiteY1" fmla="*/ 503103 h 503103"/>
                <a:gd name="connsiteX2" fmla="*/ 82114 w 82114"/>
                <a:gd name="connsiteY2" fmla="*/ 0 h 503103"/>
                <a:gd name="connsiteX3" fmla="*/ 0 w 82114"/>
                <a:gd name="connsiteY3" fmla="*/ 0 h 503103"/>
              </a:gdLst>
              <a:ahLst/>
              <a:cxnLst>
                <a:cxn ang="0">
                  <a:pos x="connsiteX0" y="connsiteY0"/>
                </a:cxn>
                <a:cxn ang="0">
                  <a:pos x="connsiteX1" y="connsiteY1"/>
                </a:cxn>
                <a:cxn ang="0">
                  <a:pos x="connsiteX2" y="connsiteY2"/>
                </a:cxn>
                <a:cxn ang="0">
                  <a:pos x="connsiteX3" y="connsiteY3"/>
                </a:cxn>
              </a:cxnLst>
              <a:rect l="l" t="t" r="r" b="b"/>
              <a:pathLst>
                <a:path w="82114" h="503103">
                  <a:moveTo>
                    <a:pt x="0" y="503103"/>
                  </a:moveTo>
                  <a:lnTo>
                    <a:pt x="82114" y="503103"/>
                  </a:lnTo>
                  <a:lnTo>
                    <a:pt x="82114" y="0"/>
                  </a:lnTo>
                  <a:lnTo>
                    <a:pt x="0" y="0"/>
                  </a:lnTo>
                  <a:close/>
                </a:path>
              </a:pathLst>
            </a:custGeom>
            <a:solidFill>
              <a:srgbClr val="FFFFFF"/>
            </a:solidFill>
            <a:ln w="360" cap="flat">
              <a:noFill/>
              <a:prstDash val="solid"/>
              <a:miter/>
            </a:ln>
          </p:spPr>
          <p:txBody>
            <a:bodyPr rtlCol="0" anchor="ctr"/>
            <a:lstStyle/>
            <a:p>
              <a:endParaRPr lang="fi-FI" sz="900"/>
            </a:p>
          </p:txBody>
        </p:sp>
        <p:sp>
          <p:nvSpPr>
            <p:cNvPr id="30" name="Vapaamuotoinen: Muoto 29">
              <a:extLst>
                <a:ext uri="{FF2B5EF4-FFF2-40B4-BE49-F238E27FC236}">
                  <a16:creationId xmlns:a16="http://schemas.microsoft.com/office/drawing/2014/main" id="{43C54C06-1974-0C46-2350-449008E86DA7}"/>
                </a:ext>
                <a:ext uri="{C183D7F6-B498-43B3-948B-1728B52AA6E4}">
                  <adec:decorative xmlns:adec="http://schemas.microsoft.com/office/drawing/2017/decorative" val="1"/>
                </a:ext>
              </a:extLst>
            </p:cNvPr>
            <p:cNvSpPr/>
            <p:nvPr/>
          </p:nvSpPr>
          <p:spPr>
            <a:xfrm>
              <a:off x="18621877" y="999233"/>
              <a:ext cx="374132" cy="503103"/>
            </a:xfrm>
            <a:custGeom>
              <a:avLst/>
              <a:gdLst>
                <a:gd name="connsiteX0" fmla="*/ 374133 w 374132"/>
                <a:gd name="connsiteY0" fmla="*/ 0 h 503103"/>
                <a:gd name="connsiteX1" fmla="*/ 0 w 374132"/>
                <a:gd name="connsiteY1" fmla="*/ 0 h 503103"/>
                <a:gd name="connsiteX2" fmla="*/ 0 w 374132"/>
                <a:gd name="connsiteY2" fmla="*/ 81441 h 503103"/>
                <a:gd name="connsiteX3" fmla="*/ 145902 w 374132"/>
                <a:gd name="connsiteY3" fmla="*/ 81441 h 503103"/>
                <a:gd name="connsiteX4" fmla="*/ 145902 w 374132"/>
                <a:gd name="connsiteY4" fmla="*/ 503103 h 503103"/>
                <a:gd name="connsiteX5" fmla="*/ 233146 w 374132"/>
                <a:gd name="connsiteY5" fmla="*/ 503103 h 503103"/>
                <a:gd name="connsiteX6" fmla="*/ 233146 w 374132"/>
                <a:gd name="connsiteY6" fmla="*/ 81441 h 503103"/>
                <a:gd name="connsiteX7" fmla="*/ 374133 w 374132"/>
                <a:gd name="connsiteY7" fmla="*/ 81441 h 503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4132" h="503103">
                  <a:moveTo>
                    <a:pt x="374133" y="0"/>
                  </a:moveTo>
                  <a:lnTo>
                    <a:pt x="0" y="0"/>
                  </a:lnTo>
                  <a:lnTo>
                    <a:pt x="0" y="81441"/>
                  </a:lnTo>
                  <a:lnTo>
                    <a:pt x="145902" y="81441"/>
                  </a:lnTo>
                  <a:lnTo>
                    <a:pt x="145902" y="503103"/>
                  </a:lnTo>
                  <a:lnTo>
                    <a:pt x="233146" y="503103"/>
                  </a:lnTo>
                  <a:lnTo>
                    <a:pt x="233146" y="81441"/>
                  </a:lnTo>
                  <a:lnTo>
                    <a:pt x="374133" y="81441"/>
                  </a:lnTo>
                  <a:close/>
                </a:path>
              </a:pathLst>
            </a:custGeom>
            <a:solidFill>
              <a:srgbClr val="FFFFFF"/>
            </a:solidFill>
            <a:ln w="360" cap="flat">
              <a:noFill/>
              <a:prstDash val="solid"/>
              <a:miter/>
            </a:ln>
          </p:spPr>
          <p:txBody>
            <a:bodyPr rtlCol="0" anchor="ctr"/>
            <a:lstStyle/>
            <a:p>
              <a:endParaRPr lang="fi-FI" sz="900"/>
            </a:p>
          </p:txBody>
        </p:sp>
        <p:sp>
          <p:nvSpPr>
            <p:cNvPr id="31" name="Vapaamuotoinen: Muoto 30">
              <a:extLst>
                <a:ext uri="{FF2B5EF4-FFF2-40B4-BE49-F238E27FC236}">
                  <a16:creationId xmlns:a16="http://schemas.microsoft.com/office/drawing/2014/main" id="{14A4FBB3-49B4-EE54-FC54-A14278DEC176}"/>
                </a:ext>
                <a:ext uri="{C183D7F6-B498-43B3-948B-1728B52AA6E4}">
                  <adec:decorative xmlns:adec="http://schemas.microsoft.com/office/drawing/2017/decorative" val="1"/>
                </a:ext>
              </a:extLst>
            </p:cNvPr>
            <p:cNvSpPr/>
            <p:nvPr/>
          </p:nvSpPr>
          <p:spPr>
            <a:xfrm>
              <a:off x="20066949" y="1036015"/>
              <a:ext cx="181828" cy="466324"/>
            </a:xfrm>
            <a:custGeom>
              <a:avLst/>
              <a:gdLst>
                <a:gd name="connsiteX0" fmla="*/ 181828 w 181828"/>
                <a:gd name="connsiteY0" fmla="*/ 112946 h 466324"/>
                <a:gd name="connsiteX1" fmla="*/ 129038 w 181828"/>
                <a:gd name="connsiteY1" fmla="*/ 112946 h 466324"/>
                <a:gd name="connsiteX2" fmla="*/ 129038 w 181828"/>
                <a:gd name="connsiteY2" fmla="*/ 0 h 466324"/>
                <a:gd name="connsiteX3" fmla="*/ 47662 w 181828"/>
                <a:gd name="connsiteY3" fmla="*/ 0 h 466324"/>
                <a:gd name="connsiteX4" fmla="*/ 47662 w 181828"/>
                <a:gd name="connsiteY4" fmla="*/ 112946 h 466324"/>
                <a:gd name="connsiteX5" fmla="*/ 0 w 181828"/>
                <a:gd name="connsiteY5" fmla="*/ 112946 h 466324"/>
                <a:gd name="connsiteX6" fmla="*/ 0 w 181828"/>
                <a:gd name="connsiteY6" fmla="*/ 186255 h 466324"/>
                <a:gd name="connsiteX7" fmla="*/ 47662 w 181828"/>
                <a:gd name="connsiteY7" fmla="*/ 186255 h 466324"/>
                <a:gd name="connsiteX8" fmla="*/ 47662 w 181828"/>
                <a:gd name="connsiteY8" fmla="*/ 466325 h 466324"/>
                <a:gd name="connsiteX9" fmla="*/ 129038 w 181828"/>
                <a:gd name="connsiteY9" fmla="*/ 466325 h 466324"/>
                <a:gd name="connsiteX10" fmla="*/ 129038 w 181828"/>
                <a:gd name="connsiteY10" fmla="*/ 186255 h 466324"/>
                <a:gd name="connsiteX11" fmla="*/ 181828 w 181828"/>
                <a:gd name="connsiteY11" fmla="*/ 186255 h 466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1828" h="466324">
                  <a:moveTo>
                    <a:pt x="181828" y="112946"/>
                  </a:moveTo>
                  <a:lnTo>
                    <a:pt x="129038" y="112946"/>
                  </a:lnTo>
                  <a:lnTo>
                    <a:pt x="129038" y="0"/>
                  </a:lnTo>
                  <a:lnTo>
                    <a:pt x="47662" y="0"/>
                  </a:lnTo>
                  <a:lnTo>
                    <a:pt x="47662" y="112946"/>
                  </a:lnTo>
                  <a:lnTo>
                    <a:pt x="0" y="112946"/>
                  </a:lnTo>
                  <a:lnTo>
                    <a:pt x="0" y="186255"/>
                  </a:lnTo>
                  <a:lnTo>
                    <a:pt x="47662" y="186255"/>
                  </a:lnTo>
                  <a:lnTo>
                    <a:pt x="47662" y="466325"/>
                  </a:lnTo>
                  <a:lnTo>
                    <a:pt x="129038" y="466325"/>
                  </a:lnTo>
                  <a:lnTo>
                    <a:pt x="129038" y="186255"/>
                  </a:lnTo>
                  <a:lnTo>
                    <a:pt x="181828" y="186255"/>
                  </a:lnTo>
                  <a:close/>
                </a:path>
              </a:pathLst>
            </a:custGeom>
            <a:solidFill>
              <a:srgbClr val="FFFFFF"/>
            </a:solidFill>
            <a:ln w="360" cap="flat">
              <a:noFill/>
              <a:prstDash val="solid"/>
              <a:miter/>
            </a:ln>
          </p:spPr>
          <p:txBody>
            <a:bodyPr rtlCol="0" anchor="ctr"/>
            <a:lstStyle/>
            <a:p>
              <a:endParaRPr lang="fi-FI" sz="900"/>
            </a:p>
          </p:txBody>
        </p:sp>
      </p:grpSp>
      <p:grpSp>
        <p:nvGrpSpPr>
          <p:cNvPr id="147" name="Ryhmä 146">
            <a:extLst>
              <a:ext uri="{FF2B5EF4-FFF2-40B4-BE49-F238E27FC236}">
                <a16:creationId xmlns:a16="http://schemas.microsoft.com/office/drawing/2014/main" id="{9F7A4EE6-3F65-1162-49EA-30EEB5A48041}"/>
              </a:ext>
              <a:ext uri="{C183D7F6-B498-43B3-948B-1728B52AA6E4}">
                <adec:decorative xmlns:adec="http://schemas.microsoft.com/office/drawing/2017/decorative" val="1"/>
              </a:ext>
            </a:extLst>
          </p:cNvPr>
          <p:cNvGrpSpPr/>
          <p:nvPr/>
        </p:nvGrpSpPr>
        <p:grpSpPr>
          <a:xfrm>
            <a:off x="252573" y="320066"/>
            <a:ext cx="5379459" cy="6187608"/>
            <a:chOff x="505113" y="640131"/>
            <a:chExt cx="10758217" cy="12375216"/>
          </a:xfrm>
          <a:solidFill>
            <a:srgbClr val="1A56EC"/>
          </a:solidFill>
        </p:grpSpPr>
        <p:sp>
          <p:nvSpPr>
            <p:cNvPr id="32" name="Vapaamuotoinen: Muoto 31">
              <a:extLst>
                <a:ext uri="{FF2B5EF4-FFF2-40B4-BE49-F238E27FC236}">
                  <a16:creationId xmlns:a16="http://schemas.microsoft.com/office/drawing/2014/main" id="{31255013-E401-303A-E124-2FA5CD41B1BD}"/>
                </a:ext>
                <a:ext uri="{C183D7F6-B498-43B3-948B-1728B52AA6E4}">
                  <adec:decorative xmlns:adec="http://schemas.microsoft.com/office/drawing/2017/decorative" val="1"/>
                </a:ext>
              </a:extLst>
            </p:cNvPr>
            <p:cNvSpPr/>
            <p:nvPr/>
          </p:nvSpPr>
          <p:spPr>
            <a:xfrm>
              <a:off x="507515" y="11624733"/>
              <a:ext cx="1432537" cy="291358"/>
            </a:xfrm>
            <a:custGeom>
              <a:avLst/>
              <a:gdLst>
                <a:gd name="connsiteX0" fmla="*/ 1288629 w 1432537"/>
                <a:gd name="connsiteY0" fmla="*/ 0 h 291358"/>
                <a:gd name="connsiteX1" fmla="*/ 143905 w 1432537"/>
                <a:gd name="connsiteY1" fmla="*/ 0 h 291358"/>
                <a:gd name="connsiteX2" fmla="*/ 0 w 1432537"/>
                <a:gd name="connsiteY2" fmla="*/ 143908 h 291358"/>
                <a:gd name="connsiteX3" fmla="*/ 0 w 1432537"/>
                <a:gd name="connsiteY3" fmla="*/ 147450 h 291358"/>
                <a:gd name="connsiteX4" fmla="*/ 143905 w 1432537"/>
                <a:gd name="connsiteY4" fmla="*/ 291359 h 291358"/>
                <a:gd name="connsiteX5" fmla="*/ 1288629 w 1432537"/>
                <a:gd name="connsiteY5" fmla="*/ 291359 h 291358"/>
                <a:gd name="connsiteX6" fmla="*/ 1432537 w 1432537"/>
                <a:gd name="connsiteY6" fmla="*/ 147450 h 291358"/>
                <a:gd name="connsiteX7" fmla="*/ 1432537 w 1432537"/>
                <a:gd name="connsiteY7" fmla="*/ 143908 h 291358"/>
                <a:gd name="connsiteX8" fmla="*/ 1288629 w 1432537"/>
                <a:gd name="connsiteY8" fmla="*/ 0 h 291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32537" h="291358">
                  <a:moveTo>
                    <a:pt x="1288629" y="0"/>
                  </a:moveTo>
                  <a:lnTo>
                    <a:pt x="143905" y="0"/>
                  </a:lnTo>
                  <a:cubicBezTo>
                    <a:pt x="64436" y="0"/>
                    <a:pt x="0" y="64436"/>
                    <a:pt x="0" y="143908"/>
                  </a:cubicBezTo>
                  <a:lnTo>
                    <a:pt x="0" y="147450"/>
                  </a:lnTo>
                  <a:cubicBezTo>
                    <a:pt x="0" y="226933"/>
                    <a:pt x="64436" y="291359"/>
                    <a:pt x="143905" y="291359"/>
                  </a:cubicBezTo>
                  <a:lnTo>
                    <a:pt x="1288629" y="291359"/>
                  </a:lnTo>
                  <a:cubicBezTo>
                    <a:pt x="1368101" y="291359"/>
                    <a:pt x="1432537" y="226933"/>
                    <a:pt x="1432537" y="147450"/>
                  </a:cubicBezTo>
                  <a:lnTo>
                    <a:pt x="1432537" y="143908"/>
                  </a:lnTo>
                  <a:cubicBezTo>
                    <a:pt x="1432537" y="64436"/>
                    <a:pt x="1368101" y="0"/>
                    <a:pt x="1288629" y="0"/>
                  </a:cubicBezTo>
                  <a:close/>
                </a:path>
              </a:pathLst>
            </a:custGeom>
            <a:grpFill/>
            <a:ln w="360" cap="flat">
              <a:noFill/>
              <a:prstDash val="solid"/>
              <a:miter/>
            </a:ln>
          </p:spPr>
          <p:txBody>
            <a:bodyPr rtlCol="0" anchor="ctr"/>
            <a:lstStyle/>
            <a:p>
              <a:endParaRPr lang="fi-FI" sz="900"/>
            </a:p>
          </p:txBody>
        </p:sp>
        <p:sp>
          <p:nvSpPr>
            <p:cNvPr id="33" name="Vapaamuotoinen: Muoto 32">
              <a:extLst>
                <a:ext uri="{FF2B5EF4-FFF2-40B4-BE49-F238E27FC236}">
                  <a16:creationId xmlns:a16="http://schemas.microsoft.com/office/drawing/2014/main" id="{8CFF1C2F-EE75-25A1-AEE4-CF2F90B87F27}"/>
                </a:ext>
                <a:ext uri="{C183D7F6-B498-43B3-948B-1728B52AA6E4}">
                  <adec:decorative xmlns:adec="http://schemas.microsoft.com/office/drawing/2017/decorative" val="1"/>
                </a:ext>
              </a:extLst>
            </p:cNvPr>
            <p:cNvSpPr/>
            <p:nvPr/>
          </p:nvSpPr>
          <p:spPr>
            <a:xfrm>
              <a:off x="507517" y="12171710"/>
              <a:ext cx="1048446" cy="291354"/>
            </a:xfrm>
            <a:custGeom>
              <a:avLst/>
              <a:gdLst>
                <a:gd name="connsiteX0" fmla="*/ 902763 w 1048446"/>
                <a:gd name="connsiteY0" fmla="*/ 0 h 291354"/>
                <a:gd name="connsiteX1" fmla="*/ 147956 w 1048446"/>
                <a:gd name="connsiteY1" fmla="*/ 0 h 291354"/>
                <a:gd name="connsiteX2" fmla="*/ 4469 w 1048446"/>
                <a:gd name="connsiteY2" fmla="*/ 109149 h 291354"/>
                <a:gd name="connsiteX3" fmla="*/ 145685 w 1048446"/>
                <a:gd name="connsiteY3" fmla="*/ 291355 h 291354"/>
                <a:gd name="connsiteX4" fmla="*/ 900477 w 1048446"/>
                <a:gd name="connsiteY4" fmla="*/ 291355 h 291354"/>
                <a:gd name="connsiteX5" fmla="*/ 1043979 w 1048446"/>
                <a:gd name="connsiteY5" fmla="*/ 182220 h 291354"/>
                <a:gd name="connsiteX6" fmla="*/ 902763 w 1048446"/>
                <a:gd name="connsiteY6" fmla="*/ 0 h 291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8446" h="291354">
                  <a:moveTo>
                    <a:pt x="902763" y="0"/>
                  </a:moveTo>
                  <a:lnTo>
                    <a:pt x="147956" y="0"/>
                  </a:lnTo>
                  <a:cubicBezTo>
                    <a:pt x="81033" y="0"/>
                    <a:pt x="20369" y="44141"/>
                    <a:pt x="4469" y="109149"/>
                  </a:cubicBezTo>
                  <a:cubicBezTo>
                    <a:pt x="-19038" y="205219"/>
                    <a:pt x="53437" y="291355"/>
                    <a:pt x="145685" y="291355"/>
                  </a:cubicBezTo>
                  <a:lnTo>
                    <a:pt x="900477" y="291355"/>
                  </a:lnTo>
                  <a:cubicBezTo>
                    <a:pt x="967400" y="291355"/>
                    <a:pt x="1028067" y="247214"/>
                    <a:pt x="1043979" y="182220"/>
                  </a:cubicBezTo>
                  <a:cubicBezTo>
                    <a:pt x="1067485" y="86150"/>
                    <a:pt x="994996" y="0"/>
                    <a:pt x="902763" y="0"/>
                  </a:cubicBezTo>
                  <a:close/>
                </a:path>
              </a:pathLst>
            </a:custGeom>
            <a:grpFill/>
            <a:ln w="360" cap="flat">
              <a:noFill/>
              <a:prstDash val="solid"/>
              <a:miter/>
            </a:ln>
          </p:spPr>
          <p:txBody>
            <a:bodyPr rtlCol="0" anchor="ctr"/>
            <a:lstStyle/>
            <a:p>
              <a:endParaRPr lang="fi-FI" sz="900"/>
            </a:p>
          </p:txBody>
        </p:sp>
        <p:sp>
          <p:nvSpPr>
            <p:cNvPr id="34" name="Vapaamuotoinen: Muoto 33">
              <a:extLst>
                <a:ext uri="{FF2B5EF4-FFF2-40B4-BE49-F238E27FC236}">
                  <a16:creationId xmlns:a16="http://schemas.microsoft.com/office/drawing/2014/main" id="{7C8DFD10-BE3B-E088-3026-99244A8F2FFB}"/>
                </a:ext>
                <a:ext uri="{C183D7F6-B498-43B3-948B-1728B52AA6E4}">
                  <adec:decorative xmlns:adec="http://schemas.microsoft.com/office/drawing/2017/decorative" val="1"/>
                </a:ext>
              </a:extLst>
            </p:cNvPr>
            <p:cNvSpPr/>
            <p:nvPr/>
          </p:nvSpPr>
          <p:spPr>
            <a:xfrm>
              <a:off x="507514" y="12723727"/>
              <a:ext cx="571449" cy="291357"/>
            </a:xfrm>
            <a:custGeom>
              <a:avLst/>
              <a:gdLst>
                <a:gd name="connsiteX0" fmla="*/ 145684 w 571449"/>
                <a:gd name="connsiteY0" fmla="*/ 291357 h 291357"/>
                <a:gd name="connsiteX1" fmla="*/ 423480 w 571449"/>
                <a:gd name="connsiteY1" fmla="*/ 291357 h 291357"/>
                <a:gd name="connsiteX2" fmla="*/ 566981 w 571449"/>
                <a:gd name="connsiteY2" fmla="*/ 182206 h 291357"/>
                <a:gd name="connsiteX3" fmla="*/ 425766 w 571449"/>
                <a:gd name="connsiteY3" fmla="*/ 0 h 291357"/>
                <a:gd name="connsiteX4" fmla="*/ 147970 w 571449"/>
                <a:gd name="connsiteY4" fmla="*/ 0 h 291357"/>
                <a:gd name="connsiteX5" fmla="*/ 4469 w 571449"/>
                <a:gd name="connsiteY5" fmla="*/ 109149 h 291357"/>
                <a:gd name="connsiteX6" fmla="*/ 145684 w 571449"/>
                <a:gd name="connsiteY6" fmla="*/ 291357 h 291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1449" h="291357">
                  <a:moveTo>
                    <a:pt x="145684" y="291357"/>
                  </a:moveTo>
                  <a:lnTo>
                    <a:pt x="423480" y="291357"/>
                  </a:lnTo>
                  <a:cubicBezTo>
                    <a:pt x="490403" y="291357"/>
                    <a:pt x="551067" y="247214"/>
                    <a:pt x="566981" y="182206"/>
                  </a:cubicBezTo>
                  <a:cubicBezTo>
                    <a:pt x="590488" y="86138"/>
                    <a:pt x="517999" y="0"/>
                    <a:pt x="425766" y="0"/>
                  </a:cubicBezTo>
                  <a:lnTo>
                    <a:pt x="147970" y="0"/>
                  </a:lnTo>
                  <a:cubicBezTo>
                    <a:pt x="81043" y="0"/>
                    <a:pt x="20380" y="44141"/>
                    <a:pt x="4469" y="109149"/>
                  </a:cubicBezTo>
                  <a:cubicBezTo>
                    <a:pt x="-19038" y="205205"/>
                    <a:pt x="53447" y="291357"/>
                    <a:pt x="145684" y="291357"/>
                  </a:cubicBezTo>
                  <a:close/>
                </a:path>
              </a:pathLst>
            </a:custGeom>
            <a:grpFill/>
            <a:ln w="360" cap="flat">
              <a:noFill/>
              <a:prstDash val="solid"/>
              <a:miter/>
            </a:ln>
          </p:spPr>
          <p:txBody>
            <a:bodyPr rtlCol="0" anchor="ctr"/>
            <a:lstStyle/>
            <a:p>
              <a:endParaRPr lang="fi-FI" sz="900"/>
            </a:p>
          </p:txBody>
        </p:sp>
        <p:sp>
          <p:nvSpPr>
            <p:cNvPr id="35" name="Vapaamuotoinen: Muoto 34">
              <a:extLst>
                <a:ext uri="{FF2B5EF4-FFF2-40B4-BE49-F238E27FC236}">
                  <a16:creationId xmlns:a16="http://schemas.microsoft.com/office/drawing/2014/main" id="{BD59A6B2-42C4-E156-FCB0-25A29AFB916B}"/>
                </a:ext>
                <a:ext uri="{C183D7F6-B498-43B3-948B-1728B52AA6E4}">
                  <adec:decorative xmlns:adec="http://schemas.microsoft.com/office/drawing/2017/decorative" val="1"/>
                </a:ext>
              </a:extLst>
            </p:cNvPr>
            <p:cNvSpPr/>
            <p:nvPr/>
          </p:nvSpPr>
          <p:spPr>
            <a:xfrm>
              <a:off x="2815667" y="11624733"/>
              <a:ext cx="1028522" cy="291358"/>
            </a:xfrm>
            <a:custGeom>
              <a:avLst/>
              <a:gdLst>
                <a:gd name="connsiteX0" fmla="*/ 884604 w 1028522"/>
                <a:gd name="connsiteY0" fmla="*/ 0 h 291358"/>
                <a:gd name="connsiteX1" fmla="*/ 143905 w 1028522"/>
                <a:gd name="connsiteY1" fmla="*/ 0 h 291358"/>
                <a:gd name="connsiteX2" fmla="*/ 0 w 1028522"/>
                <a:gd name="connsiteY2" fmla="*/ 143908 h 291358"/>
                <a:gd name="connsiteX3" fmla="*/ 0 w 1028522"/>
                <a:gd name="connsiteY3" fmla="*/ 147450 h 291358"/>
                <a:gd name="connsiteX4" fmla="*/ 143905 w 1028522"/>
                <a:gd name="connsiteY4" fmla="*/ 291359 h 291358"/>
                <a:gd name="connsiteX5" fmla="*/ 884604 w 1028522"/>
                <a:gd name="connsiteY5" fmla="*/ 291359 h 291358"/>
                <a:gd name="connsiteX6" fmla="*/ 1028523 w 1028522"/>
                <a:gd name="connsiteY6" fmla="*/ 147450 h 291358"/>
                <a:gd name="connsiteX7" fmla="*/ 1028523 w 1028522"/>
                <a:gd name="connsiteY7" fmla="*/ 143908 h 291358"/>
                <a:gd name="connsiteX8" fmla="*/ 884604 w 1028522"/>
                <a:gd name="connsiteY8" fmla="*/ 0 h 291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28522" h="291358">
                  <a:moveTo>
                    <a:pt x="884604" y="0"/>
                  </a:moveTo>
                  <a:lnTo>
                    <a:pt x="143905" y="0"/>
                  </a:lnTo>
                  <a:cubicBezTo>
                    <a:pt x="64436" y="0"/>
                    <a:pt x="0" y="64436"/>
                    <a:pt x="0" y="143908"/>
                  </a:cubicBezTo>
                  <a:lnTo>
                    <a:pt x="0" y="147450"/>
                  </a:lnTo>
                  <a:cubicBezTo>
                    <a:pt x="0" y="226933"/>
                    <a:pt x="64436" y="291359"/>
                    <a:pt x="143905" y="291359"/>
                  </a:cubicBezTo>
                  <a:lnTo>
                    <a:pt x="884604" y="291359"/>
                  </a:lnTo>
                  <a:cubicBezTo>
                    <a:pt x="964087" y="291359"/>
                    <a:pt x="1028523" y="226933"/>
                    <a:pt x="1028523" y="147450"/>
                  </a:cubicBezTo>
                  <a:lnTo>
                    <a:pt x="1028523" y="143908"/>
                  </a:lnTo>
                  <a:cubicBezTo>
                    <a:pt x="1028523" y="64436"/>
                    <a:pt x="964087" y="0"/>
                    <a:pt x="884604" y="0"/>
                  </a:cubicBezTo>
                  <a:close/>
                </a:path>
              </a:pathLst>
            </a:custGeom>
            <a:grpFill/>
            <a:ln w="360" cap="flat">
              <a:noFill/>
              <a:prstDash val="solid"/>
              <a:miter/>
            </a:ln>
          </p:spPr>
          <p:txBody>
            <a:bodyPr rtlCol="0" anchor="ctr"/>
            <a:lstStyle/>
            <a:p>
              <a:endParaRPr lang="fi-FI" sz="900"/>
            </a:p>
          </p:txBody>
        </p:sp>
        <p:sp>
          <p:nvSpPr>
            <p:cNvPr id="36" name="Vapaamuotoinen: Muoto 35">
              <a:extLst>
                <a:ext uri="{FF2B5EF4-FFF2-40B4-BE49-F238E27FC236}">
                  <a16:creationId xmlns:a16="http://schemas.microsoft.com/office/drawing/2014/main" id="{B85A55FE-2754-5755-2114-242CD624ED03}"/>
                </a:ext>
                <a:ext uri="{C183D7F6-B498-43B3-948B-1728B52AA6E4}">
                  <adec:decorative xmlns:adec="http://schemas.microsoft.com/office/drawing/2017/decorative" val="1"/>
                </a:ext>
              </a:extLst>
            </p:cNvPr>
            <p:cNvSpPr/>
            <p:nvPr/>
          </p:nvSpPr>
          <p:spPr>
            <a:xfrm>
              <a:off x="1798727" y="12171429"/>
              <a:ext cx="906259" cy="291358"/>
            </a:xfrm>
            <a:custGeom>
              <a:avLst/>
              <a:gdLst>
                <a:gd name="connsiteX0" fmla="*/ 760578 w 906259"/>
                <a:gd name="connsiteY0" fmla="*/ 0 h 291358"/>
                <a:gd name="connsiteX1" fmla="*/ 147967 w 906259"/>
                <a:gd name="connsiteY1" fmla="*/ 0 h 291358"/>
                <a:gd name="connsiteX2" fmla="*/ 4465 w 906259"/>
                <a:gd name="connsiteY2" fmla="*/ 109149 h 291358"/>
                <a:gd name="connsiteX3" fmla="*/ 145681 w 906259"/>
                <a:gd name="connsiteY3" fmla="*/ 291359 h 291358"/>
                <a:gd name="connsiteX4" fmla="*/ 758303 w 906259"/>
                <a:gd name="connsiteY4" fmla="*/ 291359 h 291358"/>
                <a:gd name="connsiteX5" fmla="*/ 901791 w 906259"/>
                <a:gd name="connsiteY5" fmla="*/ 182221 h 291358"/>
                <a:gd name="connsiteX6" fmla="*/ 760578 w 906259"/>
                <a:gd name="connsiteY6" fmla="*/ 0 h 291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6259" h="291358">
                  <a:moveTo>
                    <a:pt x="760578" y="0"/>
                  </a:moveTo>
                  <a:lnTo>
                    <a:pt x="147967" y="0"/>
                  </a:lnTo>
                  <a:cubicBezTo>
                    <a:pt x="81040" y="0"/>
                    <a:pt x="20376" y="44145"/>
                    <a:pt x="4465" y="109149"/>
                  </a:cubicBezTo>
                  <a:cubicBezTo>
                    <a:pt x="-19030" y="205219"/>
                    <a:pt x="53444" y="291359"/>
                    <a:pt x="145681" y="291359"/>
                  </a:cubicBezTo>
                  <a:lnTo>
                    <a:pt x="758303" y="291359"/>
                  </a:lnTo>
                  <a:cubicBezTo>
                    <a:pt x="825216" y="291359"/>
                    <a:pt x="885880" y="247214"/>
                    <a:pt x="901791" y="182221"/>
                  </a:cubicBezTo>
                  <a:cubicBezTo>
                    <a:pt x="925297" y="86150"/>
                    <a:pt x="852812" y="0"/>
                    <a:pt x="760578" y="0"/>
                  </a:cubicBezTo>
                  <a:close/>
                </a:path>
              </a:pathLst>
            </a:custGeom>
            <a:grpFill/>
            <a:ln w="360" cap="flat">
              <a:noFill/>
              <a:prstDash val="solid"/>
              <a:miter/>
            </a:ln>
          </p:spPr>
          <p:txBody>
            <a:bodyPr rtlCol="0" anchor="ctr"/>
            <a:lstStyle/>
            <a:p>
              <a:endParaRPr lang="fi-FI" sz="900"/>
            </a:p>
          </p:txBody>
        </p:sp>
        <p:sp>
          <p:nvSpPr>
            <p:cNvPr id="37" name="Vapaamuotoinen: Muoto 36">
              <a:extLst>
                <a:ext uri="{FF2B5EF4-FFF2-40B4-BE49-F238E27FC236}">
                  <a16:creationId xmlns:a16="http://schemas.microsoft.com/office/drawing/2014/main" id="{262A5A64-8FA7-D0E8-78B7-E4081E7D2EDD}"/>
                </a:ext>
                <a:ext uri="{C183D7F6-B498-43B3-948B-1728B52AA6E4}">
                  <adec:decorative xmlns:adec="http://schemas.microsoft.com/office/drawing/2017/decorative" val="1"/>
                </a:ext>
              </a:extLst>
            </p:cNvPr>
            <p:cNvSpPr/>
            <p:nvPr/>
          </p:nvSpPr>
          <p:spPr>
            <a:xfrm>
              <a:off x="2051306" y="12722086"/>
              <a:ext cx="1509059" cy="291357"/>
            </a:xfrm>
            <a:custGeom>
              <a:avLst/>
              <a:gdLst>
                <a:gd name="connsiteX0" fmla="*/ 145684 w 1509059"/>
                <a:gd name="connsiteY0" fmla="*/ 291357 h 291357"/>
                <a:gd name="connsiteX1" fmla="*/ 1361090 w 1509059"/>
                <a:gd name="connsiteY1" fmla="*/ 291357 h 291357"/>
                <a:gd name="connsiteX2" fmla="*/ 1504592 w 1509059"/>
                <a:gd name="connsiteY2" fmla="*/ 182220 h 291357"/>
                <a:gd name="connsiteX3" fmla="*/ 1363376 w 1509059"/>
                <a:gd name="connsiteY3" fmla="*/ 0 h 291357"/>
                <a:gd name="connsiteX4" fmla="*/ 147970 w 1509059"/>
                <a:gd name="connsiteY4" fmla="*/ 0 h 291357"/>
                <a:gd name="connsiteX5" fmla="*/ 4468 w 1509059"/>
                <a:gd name="connsiteY5" fmla="*/ 109133 h 291357"/>
                <a:gd name="connsiteX6" fmla="*/ 145684 w 1509059"/>
                <a:gd name="connsiteY6" fmla="*/ 291357 h 291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09059" h="291357">
                  <a:moveTo>
                    <a:pt x="145684" y="291357"/>
                  </a:moveTo>
                  <a:lnTo>
                    <a:pt x="1361090" y="291357"/>
                  </a:lnTo>
                  <a:cubicBezTo>
                    <a:pt x="1428014" y="291357"/>
                    <a:pt x="1488681" y="247214"/>
                    <a:pt x="1504592" y="182220"/>
                  </a:cubicBezTo>
                  <a:cubicBezTo>
                    <a:pt x="1528098" y="86138"/>
                    <a:pt x="1455609" y="0"/>
                    <a:pt x="1363376" y="0"/>
                  </a:cubicBezTo>
                  <a:lnTo>
                    <a:pt x="147970" y="0"/>
                  </a:lnTo>
                  <a:cubicBezTo>
                    <a:pt x="81047" y="0"/>
                    <a:pt x="20379" y="44139"/>
                    <a:pt x="4468" y="109133"/>
                  </a:cubicBezTo>
                  <a:cubicBezTo>
                    <a:pt x="-19038" y="205204"/>
                    <a:pt x="53451" y="291357"/>
                    <a:pt x="145684" y="291357"/>
                  </a:cubicBezTo>
                  <a:close/>
                </a:path>
              </a:pathLst>
            </a:custGeom>
            <a:grpFill/>
            <a:ln w="360" cap="flat">
              <a:noFill/>
              <a:prstDash val="solid"/>
              <a:miter/>
            </a:ln>
          </p:spPr>
          <p:txBody>
            <a:bodyPr rtlCol="0" anchor="ctr"/>
            <a:lstStyle/>
            <a:p>
              <a:endParaRPr lang="fi-FI" sz="900"/>
            </a:p>
          </p:txBody>
        </p:sp>
        <p:sp>
          <p:nvSpPr>
            <p:cNvPr id="38" name="Vapaamuotoinen: Muoto 37">
              <a:extLst>
                <a:ext uri="{FF2B5EF4-FFF2-40B4-BE49-F238E27FC236}">
                  <a16:creationId xmlns:a16="http://schemas.microsoft.com/office/drawing/2014/main" id="{0F19F9A9-E154-4C89-D6DF-7009EBAF939A}"/>
                </a:ext>
                <a:ext uri="{C183D7F6-B498-43B3-948B-1728B52AA6E4}">
                  <adec:decorative xmlns:adec="http://schemas.microsoft.com/office/drawing/2017/decorative" val="1"/>
                </a:ext>
              </a:extLst>
            </p:cNvPr>
            <p:cNvSpPr/>
            <p:nvPr/>
          </p:nvSpPr>
          <p:spPr>
            <a:xfrm>
              <a:off x="6051682" y="11624733"/>
              <a:ext cx="901645" cy="291358"/>
            </a:xfrm>
            <a:custGeom>
              <a:avLst/>
              <a:gdLst>
                <a:gd name="connsiteX0" fmla="*/ 757740 w 901645"/>
                <a:gd name="connsiteY0" fmla="*/ 0 h 291358"/>
                <a:gd name="connsiteX1" fmla="*/ 143908 w 901645"/>
                <a:gd name="connsiteY1" fmla="*/ 0 h 291358"/>
                <a:gd name="connsiteX2" fmla="*/ 0 w 901645"/>
                <a:gd name="connsiteY2" fmla="*/ 143908 h 291358"/>
                <a:gd name="connsiteX3" fmla="*/ 0 w 901645"/>
                <a:gd name="connsiteY3" fmla="*/ 147450 h 291358"/>
                <a:gd name="connsiteX4" fmla="*/ 143908 w 901645"/>
                <a:gd name="connsiteY4" fmla="*/ 291359 h 291358"/>
                <a:gd name="connsiteX5" fmla="*/ 757740 w 901645"/>
                <a:gd name="connsiteY5" fmla="*/ 291359 h 291358"/>
                <a:gd name="connsiteX6" fmla="*/ 901645 w 901645"/>
                <a:gd name="connsiteY6" fmla="*/ 147450 h 291358"/>
                <a:gd name="connsiteX7" fmla="*/ 901645 w 901645"/>
                <a:gd name="connsiteY7" fmla="*/ 143908 h 291358"/>
                <a:gd name="connsiteX8" fmla="*/ 757740 w 901645"/>
                <a:gd name="connsiteY8" fmla="*/ 0 h 291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01645" h="291358">
                  <a:moveTo>
                    <a:pt x="757740" y="0"/>
                  </a:moveTo>
                  <a:lnTo>
                    <a:pt x="143908" y="0"/>
                  </a:lnTo>
                  <a:cubicBezTo>
                    <a:pt x="64426" y="0"/>
                    <a:pt x="0" y="64436"/>
                    <a:pt x="0" y="143908"/>
                  </a:cubicBezTo>
                  <a:lnTo>
                    <a:pt x="0" y="147450"/>
                  </a:lnTo>
                  <a:cubicBezTo>
                    <a:pt x="0" y="226933"/>
                    <a:pt x="64426" y="291359"/>
                    <a:pt x="143908" y="291359"/>
                  </a:cubicBezTo>
                  <a:lnTo>
                    <a:pt x="757740" y="291359"/>
                  </a:lnTo>
                  <a:cubicBezTo>
                    <a:pt x="837223" y="291359"/>
                    <a:pt x="901645" y="226933"/>
                    <a:pt x="901645" y="147450"/>
                  </a:cubicBezTo>
                  <a:lnTo>
                    <a:pt x="901645" y="143908"/>
                  </a:lnTo>
                  <a:cubicBezTo>
                    <a:pt x="901645" y="64436"/>
                    <a:pt x="837223" y="0"/>
                    <a:pt x="757740" y="0"/>
                  </a:cubicBezTo>
                  <a:close/>
                </a:path>
              </a:pathLst>
            </a:custGeom>
            <a:grpFill/>
            <a:ln w="360" cap="flat">
              <a:noFill/>
              <a:prstDash val="solid"/>
              <a:miter/>
            </a:ln>
          </p:spPr>
          <p:txBody>
            <a:bodyPr rtlCol="0" anchor="ctr"/>
            <a:lstStyle/>
            <a:p>
              <a:endParaRPr lang="fi-FI" sz="900"/>
            </a:p>
          </p:txBody>
        </p:sp>
        <p:sp>
          <p:nvSpPr>
            <p:cNvPr id="39" name="Vapaamuotoinen: Muoto 38">
              <a:extLst>
                <a:ext uri="{FF2B5EF4-FFF2-40B4-BE49-F238E27FC236}">
                  <a16:creationId xmlns:a16="http://schemas.microsoft.com/office/drawing/2014/main" id="{27BD9365-45F1-1259-23A8-8A90CB9F6F45}"/>
                </a:ext>
                <a:ext uri="{C183D7F6-B498-43B3-948B-1728B52AA6E4}">
                  <adec:decorative xmlns:adec="http://schemas.microsoft.com/office/drawing/2017/decorative" val="1"/>
                </a:ext>
              </a:extLst>
            </p:cNvPr>
            <p:cNvSpPr/>
            <p:nvPr/>
          </p:nvSpPr>
          <p:spPr>
            <a:xfrm>
              <a:off x="4360341" y="11624733"/>
              <a:ext cx="917198" cy="291358"/>
            </a:xfrm>
            <a:custGeom>
              <a:avLst/>
              <a:gdLst>
                <a:gd name="connsiteX0" fmla="*/ 771517 w 917198"/>
                <a:gd name="connsiteY0" fmla="*/ 0 h 291358"/>
                <a:gd name="connsiteX1" fmla="*/ 147970 w 917198"/>
                <a:gd name="connsiteY1" fmla="*/ 0 h 291358"/>
                <a:gd name="connsiteX2" fmla="*/ 4468 w 917198"/>
                <a:gd name="connsiteY2" fmla="*/ 109149 h 291358"/>
                <a:gd name="connsiteX3" fmla="*/ 145684 w 917198"/>
                <a:gd name="connsiteY3" fmla="*/ 291359 h 291358"/>
                <a:gd name="connsiteX4" fmla="*/ 769242 w 917198"/>
                <a:gd name="connsiteY4" fmla="*/ 291359 h 291358"/>
                <a:gd name="connsiteX5" fmla="*/ 912730 w 917198"/>
                <a:gd name="connsiteY5" fmla="*/ 182220 h 291358"/>
                <a:gd name="connsiteX6" fmla="*/ 771517 w 917198"/>
                <a:gd name="connsiteY6" fmla="*/ 0 h 291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7198" h="291358">
                  <a:moveTo>
                    <a:pt x="771517" y="0"/>
                  </a:moveTo>
                  <a:lnTo>
                    <a:pt x="147970" y="0"/>
                  </a:lnTo>
                  <a:cubicBezTo>
                    <a:pt x="81046" y="0"/>
                    <a:pt x="20383" y="44141"/>
                    <a:pt x="4468" y="109149"/>
                  </a:cubicBezTo>
                  <a:cubicBezTo>
                    <a:pt x="-19038" y="205219"/>
                    <a:pt x="53450" y="291359"/>
                    <a:pt x="145684" y="291359"/>
                  </a:cubicBezTo>
                  <a:lnTo>
                    <a:pt x="769242" y="291359"/>
                  </a:lnTo>
                  <a:cubicBezTo>
                    <a:pt x="836155" y="291359"/>
                    <a:pt x="896818" y="247214"/>
                    <a:pt x="912730" y="182220"/>
                  </a:cubicBezTo>
                  <a:cubicBezTo>
                    <a:pt x="936236" y="86150"/>
                    <a:pt x="863751" y="0"/>
                    <a:pt x="771517" y="0"/>
                  </a:cubicBezTo>
                  <a:close/>
                </a:path>
              </a:pathLst>
            </a:custGeom>
            <a:grpFill/>
            <a:ln w="360" cap="flat">
              <a:noFill/>
              <a:prstDash val="solid"/>
              <a:miter/>
            </a:ln>
          </p:spPr>
          <p:txBody>
            <a:bodyPr rtlCol="0" anchor="ctr"/>
            <a:lstStyle/>
            <a:p>
              <a:endParaRPr lang="fi-FI" sz="900"/>
            </a:p>
          </p:txBody>
        </p:sp>
        <p:sp>
          <p:nvSpPr>
            <p:cNvPr id="40" name="Vapaamuotoinen: Muoto 39">
              <a:extLst>
                <a:ext uri="{FF2B5EF4-FFF2-40B4-BE49-F238E27FC236}">
                  <a16:creationId xmlns:a16="http://schemas.microsoft.com/office/drawing/2014/main" id="{9128A21C-8CCB-C834-6983-CCEEA0806653}"/>
                </a:ext>
                <a:ext uri="{C183D7F6-B498-43B3-948B-1728B52AA6E4}">
                  <adec:decorative xmlns:adec="http://schemas.microsoft.com/office/drawing/2017/decorative" val="1"/>
                </a:ext>
              </a:extLst>
            </p:cNvPr>
            <p:cNvSpPr/>
            <p:nvPr/>
          </p:nvSpPr>
          <p:spPr>
            <a:xfrm>
              <a:off x="3516328" y="12171429"/>
              <a:ext cx="1286212" cy="291358"/>
            </a:xfrm>
            <a:custGeom>
              <a:avLst/>
              <a:gdLst>
                <a:gd name="connsiteX0" fmla="*/ 1140528 w 1286212"/>
                <a:gd name="connsiteY0" fmla="*/ 0 h 291358"/>
                <a:gd name="connsiteX1" fmla="*/ 147956 w 1286212"/>
                <a:gd name="connsiteY1" fmla="*/ 0 h 291358"/>
                <a:gd name="connsiteX2" fmla="*/ 4469 w 1286212"/>
                <a:gd name="connsiteY2" fmla="*/ 109149 h 291358"/>
                <a:gd name="connsiteX3" fmla="*/ 145671 w 1286212"/>
                <a:gd name="connsiteY3" fmla="*/ 291359 h 291358"/>
                <a:gd name="connsiteX4" fmla="*/ 1138242 w 1286212"/>
                <a:gd name="connsiteY4" fmla="*/ 291359 h 291358"/>
                <a:gd name="connsiteX5" fmla="*/ 1281744 w 1286212"/>
                <a:gd name="connsiteY5" fmla="*/ 182221 h 291358"/>
                <a:gd name="connsiteX6" fmla="*/ 1140528 w 1286212"/>
                <a:gd name="connsiteY6" fmla="*/ 0 h 291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86212" h="291358">
                  <a:moveTo>
                    <a:pt x="1140528" y="0"/>
                  </a:moveTo>
                  <a:lnTo>
                    <a:pt x="147956" y="0"/>
                  </a:lnTo>
                  <a:cubicBezTo>
                    <a:pt x="81043" y="0"/>
                    <a:pt x="20369" y="44145"/>
                    <a:pt x="4469" y="109149"/>
                  </a:cubicBezTo>
                  <a:cubicBezTo>
                    <a:pt x="-19038" y="205219"/>
                    <a:pt x="53437" y="291359"/>
                    <a:pt x="145671" y="291359"/>
                  </a:cubicBezTo>
                  <a:lnTo>
                    <a:pt x="1138242" y="291359"/>
                  </a:lnTo>
                  <a:cubicBezTo>
                    <a:pt x="1205169" y="291359"/>
                    <a:pt x="1265833" y="247214"/>
                    <a:pt x="1281744" y="182221"/>
                  </a:cubicBezTo>
                  <a:cubicBezTo>
                    <a:pt x="1305251" y="86150"/>
                    <a:pt x="1232765" y="0"/>
                    <a:pt x="1140528" y="0"/>
                  </a:cubicBezTo>
                  <a:close/>
                </a:path>
              </a:pathLst>
            </a:custGeom>
            <a:grpFill/>
            <a:ln w="360" cap="flat">
              <a:noFill/>
              <a:prstDash val="solid"/>
              <a:miter/>
            </a:ln>
          </p:spPr>
          <p:txBody>
            <a:bodyPr rtlCol="0" anchor="ctr"/>
            <a:lstStyle/>
            <a:p>
              <a:endParaRPr lang="fi-FI" sz="900"/>
            </a:p>
          </p:txBody>
        </p:sp>
        <p:sp>
          <p:nvSpPr>
            <p:cNvPr id="41" name="Vapaamuotoinen: Muoto 40">
              <a:extLst>
                <a:ext uri="{FF2B5EF4-FFF2-40B4-BE49-F238E27FC236}">
                  <a16:creationId xmlns:a16="http://schemas.microsoft.com/office/drawing/2014/main" id="{A60AF286-A02C-EB41-AB85-6D871385904E}"/>
                </a:ext>
                <a:ext uri="{C183D7F6-B498-43B3-948B-1728B52AA6E4}">
                  <adec:decorative xmlns:adec="http://schemas.microsoft.com/office/drawing/2017/decorative" val="1"/>
                </a:ext>
              </a:extLst>
            </p:cNvPr>
            <p:cNvSpPr/>
            <p:nvPr/>
          </p:nvSpPr>
          <p:spPr>
            <a:xfrm>
              <a:off x="4015136" y="12722086"/>
              <a:ext cx="987070" cy="291357"/>
            </a:xfrm>
            <a:custGeom>
              <a:avLst/>
              <a:gdLst>
                <a:gd name="connsiteX0" fmla="*/ 145684 w 987070"/>
                <a:gd name="connsiteY0" fmla="*/ 291357 h 291357"/>
                <a:gd name="connsiteX1" fmla="*/ 839114 w 987070"/>
                <a:gd name="connsiteY1" fmla="*/ 291357 h 291357"/>
                <a:gd name="connsiteX2" fmla="*/ 982602 w 987070"/>
                <a:gd name="connsiteY2" fmla="*/ 182220 h 291357"/>
                <a:gd name="connsiteX3" fmla="*/ 841389 w 987070"/>
                <a:gd name="connsiteY3" fmla="*/ 0 h 291357"/>
                <a:gd name="connsiteX4" fmla="*/ 147970 w 987070"/>
                <a:gd name="connsiteY4" fmla="*/ 0 h 291357"/>
                <a:gd name="connsiteX5" fmla="*/ 4468 w 987070"/>
                <a:gd name="connsiteY5" fmla="*/ 109133 h 291357"/>
                <a:gd name="connsiteX6" fmla="*/ 145684 w 987070"/>
                <a:gd name="connsiteY6" fmla="*/ 291357 h 291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87070" h="291357">
                  <a:moveTo>
                    <a:pt x="145684" y="291357"/>
                  </a:moveTo>
                  <a:lnTo>
                    <a:pt x="839114" y="291357"/>
                  </a:lnTo>
                  <a:cubicBezTo>
                    <a:pt x="906038" y="291357"/>
                    <a:pt x="966705" y="247214"/>
                    <a:pt x="982602" y="182220"/>
                  </a:cubicBezTo>
                  <a:cubicBezTo>
                    <a:pt x="1006108" y="86138"/>
                    <a:pt x="933634" y="0"/>
                    <a:pt x="841389" y="0"/>
                  </a:cubicBezTo>
                  <a:lnTo>
                    <a:pt x="147970" y="0"/>
                  </a:lnTo>
                  <a:cubicBezTo>
                    <a:pt x="81046" y="0"/>
                    <a:pt x="20383" y="44139"/>
                    <a:pt x="4468" y="109133"/>
                  </a:cubicBezTo>
                  <a:cubicBezTo>
                    <a:pt x="-19038" y="205204"/>
                    <a:pt x="53450" y="291357"/>
                    <a:pt x="145684" y="291357"/>
                  </a:cubicBezTo>
                  <a:close/>
                </a:path>
              </a:pathLst>
            </a:custGeom>
            <a:grpFill/>
            <a:ln w="360" cap="flat">
              <a:noFill/>
              <a:prstDash val="solid"/>
              <a:miter/>
            </a:ln>
          </p:spPr>
          <p:txBody>
            <a:bodyPr rtlCol="0" anchor="ctr"/>
            <a:lstStyle/>
            <a:p>
              <a:endParaRPr lang="fi-FI" sz="900"/>
            </a:p>
          </p:txBody>
        </p:sp>
        <p:sp>
          <p:nvSpPr>
            <p:cNvPr id="42" name="Vapaamuotoinen: Muoto 41">
              <a:extLst>
                <a:ext uri="{FF2B5EF4-FFF2-40B4-BE49-F238E27FC236}">
                  <a16:creationId xmlns:a16="http://schemas.microsoft.com/office/drawing/2014/main" id="{65FDA9C1-B1CC-2564-7B30-ABE40395BF4C}"/>
                </a:ext>
                <a:ext uri="{C183D7F6-B498-43B3-948B-1728B52AA6E4}">
                  <adec:decorative xmlns:adec="http://schemas.microsoft.com/office/drawing/2017/decorative" val="1"/>
                </a:ext>
              </a:extLst>
            </p:cNvPr>
            <p:cNvSpPr/>
            <p:nvPr/>
          </p:nvSpPr>
          <p:spPr>
            <a:xfrm>
              <a:off x="9384657" y="12171433"/>
              <a:ext cx="428648" cy="291357"/>
            </a:xfrm>
            <a:custGeom>
              <a:avLst/>
              <a:gdLst>
                <a:gd name="connsiteX0" fmla="*/ 145683 w 428648"/>
                <a:gd name="connsiteY0" fmla="*/ 291357 h 291357"/>
                <a:gd name="connsiteX1" fmla="*/ 280690 w 428648"/>
                <a:gd name="connsiteY1" fmla="*/ 291357 h 291357"/>
                <a:gd name="connsiteX2" fmla="*/ 424180 w 428648"/>
                <a:gd name="connsiteY2" fmla="*/ 182206 h 291357"/>
                <a:gd name="connsiteX3" fmla="*/ 282975 w 428648"/>
                <a:gd name="connsiteY3" fmla="*/ 0 h 291357"/>
                <a:gd name="connsiteX4" fmla="*/ 147958 w 428648"/>
                <a:gd name="connsiteY4" fmla="*/ 0 h 291357"/>
                <a:gd name="connsiteX5" fmla="*/ 4467 w 428648"/>
                <a:gd name="connsiteY5" fmla="*/ 109149 h 291357"/>
                <a:gd name="connsiteX6" fmla="*/ 145683 w 428648"/>
                <a:gd name="connsiteY6" fmla="*/ 291357 h 291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8648" h="291357">
                  <a:moveTo>
                    <a:pt x="145683" y="291357"/>
                  </a:moveTo>
                  <a:lnTo>
                    <a:pt x="280690" y="291357"/>
                  </a:lnTo>
                  <a:cubicBezTo>
                    <a:pt x="347617" y="291357"/>
                    <a:pt x="408280" y="247214"/>
                    <a:pt x="424180" y="182206"/>
                  </a:cubicBezTo>
                  <a:cubicBezTo>
                    <a:pt x="447683" y="86138"/>
                    <a:pt x="375209" y="0"/>
                    <a:pt x="282975" y="0"/>
                  </a:cubicBezTo>
                  <a:lnTo>
                    <a:pt x="147958" y="0"/>
                  </a:lnTo>
                  <a:cubicBezTo>
                    <a:pt x="81045" y="0"/>
                    <a:pt x="20382" y="44141"/>
                    <a:pt x="4467" y="109149"/>
                  </a:cubicBezTo>
                  <a:cubicBezTo>
                    <a:pt x="-19036" y="205205"/>
                    <a:pt x="53449" y="291357"/>
                    <a:pt x="145683" y="291357"/>
                  </a:cubicBezTo>
                  <a:close/>
                </a:path>
              </a:pathLst>
            </a:custGeom>
            <a:grpFill/>
            <a:ln w="360" cap="flat">
              <a:noFill/>
              <a:prstDash val="solid"/>
              <a:miter/>
            </a:ln>
          </p:spPr>
          <p:txBody>
            <a:bodyPr rtlCol="0" anchor="ctr"/>
            <a:lstStyle/>
            <a:p>
              <a:endParaRPr lang="fi-FI" sz="900"/>
            </a:p>
          </p:txBody>
        </p:sp>
        <p:sp>
          <p:nvSpPr>
            <p:cNvPr id="43" name="Vapaamuotoinen: Muoto 42">
              <a:extLst>
                <a:ext uri="{FF2B5EF4-FFF2-40B4-BE49-F238E27FC236}">
                  <a16:creationId xmlns:a16="http://schemas.microsoft.com/office/drawing/2014/main" id="{D77001C4-DF20-1F6B-755A-E123BA57F02D}"/>
                </a:ext>
                <a:ext uri="{C183D7F6-B498-43B3-948B-1728B52AA6E4}">
                  <adec:decorative xmlns:adec="http://schemas.microsoft.com/office/drawing/2017/decorative" val="1"/>
                </a:ext>
              </a:extLst>
            </p:cNvPr>
            <p:cNvSpPr/>
            <p:nvPr/>
          </p:nvSpPr>
          <p:spPr>
            <a:xfrm>
              <a:off x="8103963" y="12722082"/>
              <a:ext cx="718135" cy="291357"/>
            </a:xfrm>
            <a:custGeom>
              <a:avLst/>
              <a:gdLst>
                <a:gd name="connsiteX0" fmla="*/ 572457 w 718135"/>
                <a:gd name="connsiteY0" fmla="*/ 0 h 291357"/>
                <a:gd name="connsiteX1" fmla="*/ 147960 w 718135"/>
                <a:gd name="connsiteY1" fmla="*/ 0 h 291357"/>
                <a:gd name="connsiteX2" fmla="*/ 4469 w 718135"/>
                <a:gd name="connsiteY2" fmla="*/ 109152 h 291357"/>
                <a:gd name="connsiteX3" fmla="*/ 145685 w 718135"/>
                <a:gd name="connsiteY3" fmla="*/ 291357 h 291357"/>
                <a:gd name="connsiteX4" fmla="*/ 570171 w 718135"/>
                <a:gd name="connsiteY4" fmla="*/ 291357 h 291357"/>
                <a:gd name="connsiteX5" fmla="*/ 713670 w 718135"/>
                <a:gd name="connsiteY5" fmla="*/ 182224 h 291357"/>
                <a:gd name="connsiteX6" fmla="*/ 572457 w 718135"/>
                <a:gd name="connsiteY6" fmla="*/ 0 h 291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8135" h="291357">
                  <a:moveTo>
                    <a:pt x="572457" y="0"/>
                  </a:moveTo>
                  <a:lnTo>
                    <a:pt x="147960" y="0"/>
                  </a:lnTo>
                  <a:cubicBezTo>
                    <a:pt x="81033" y="0"/>
                    <a:pt x="20369" y="44144"/>
                    <a:pt x="4469" y="109152"/>
                  </a:cubicBezTo>
                  <a:cubicBezTo>
                    <a:pt x="-19037" y="205219"/>
                    <a:pt x="53437" y="291357"/>
                    <a:pt x="145685" y="291357"/>
                  </a:cubicBezTo>
                  <a:lnTo>
                    <a:pt x="570171" y="291357"/>
                  </a:lnTo>
                  <a:cubicBezTo>
                    <a:pt x="637095" y="291357"/>
                    <a:pt x="697758" y="247218"/>
                    <a:pt x="713670" y="182224"/>
                  </a:cubicBezTo>
                  <a:cubicBezTo>
                    <a:pt x="737165" y="86154"/>
                    <a:pt x="664691" y="0"/>
                    <a:pt x="572457" y="0"/>
                  </a:cubicBezTo>
                  <a:close/>
                </a:path>
              </a:pathLst>
            </a:custGeom>
            <a:grpFill/>
            <a:ln w="360" cap="flat">
              <a:noFill/>
              <a:prstDash val="solid"/>
              <a:miter/>
            </a:ln>
          </p:spPr>
          <p:txBody>
            <a:bodyPr rtlCol="0" anchor="ctr"/>
            <a:lstStyle/>
            <a:p>
              <a:endParaRPr lang="fi-FI" sz="900"/>
            </a:p>
          </p:txBody>
        </p:sp>
        <p:sp>
          <p:nvSpPr>
            <p:cNvPr id="44" name="Vapaamuotoinen: Muoto 43">
              <a:extLst>
                <a:ext uri="{FF2B5EF4-FFF2-40B4-BE49-F238E27FC236}">
                  <a16:creationId xmlns:a16="http://schemas.microsoft.com/office/drawing/2014/main" id="{F277DE12-618D-6E01-DA04-98BAE14EC45F}"/>
                </a:ext>
                <a:ext uri="{C183D7F6-B498-43B3-948B-1728B52AA6E4}">
                  <adec:decorative xmlns:adec="http://schemas.microsoft.com/office/drawing/2017/decorative" val="1"/>
                </a:ext>
              </a:extLst>
            </p:cNvPr>
            <p:cNvSpPr/>
            <p:nvPr/>
          </p:nvSpPr>
          <p:spPr>
            <a:xfrm>
              <a:off x="6780132" y="12171429"/>
              <a:ext cx="811835" cy="291358"/>
            </a:xfrm>
            <a:custGeom>
              <a:avLst/>
              <a:gdLst>
                <a:gd name="connsiteX0" fmla="*/ 666152 w 811835"/>
                <a:gd name="connsiteY0" fmla="*/ 0 h 291358"/>
                <a:gd name="connsiteX1" fmla="*/ 147960 w 811835"/>
                <a:gd name="connsiteY1" fmla="*/ 0 h 291358"/>
                <a:gd name="connsiteX2" fmla="*/ 4469 w 811835"/>
                <a:gd name="connsiteY2" fmla="*/ 109149 h 291358"/>
                <a:gd name="connsiteX3" fmla="*/ 145685 w 811835"/>
                <a:gd name="connsiteY3" fmla="*/ 291359 h 291358"/>
                <a:gd name="connsiteX4" fmla="*/ 663878 w 811835"/>
                <a:gd name="connsiteY4" fmla="*/ 291359 h 291358"/>
                <a:gd name="connsiteX5" fmla="*/ 807368 w 811835"/>
                <a:gd name="connsiteY5" fmla="*/ 182221 h 291358"/>
                <a:gd name="connsiteX6" fmla="*/ 666152 w 811835"/>
                <a:gd name="connsiteY6" fmla="*/ 0 h 291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1835" h="291358">
                  <a:moveTo>
                    <a:pt x="666152" y="0"/>
                  </a:moveTo>
                  <a:lnTo>
                    <a:pt x="147960" y="0"/>
                  </a:lnTo>
                  <a:cubicBezTo>
                    <a:pt x="81047" y="0"/>
                    <a:pt x="20369" y="44145"/>
                    <a:pt x="4469" y="109149"/>
                  </a:cubicBezTo>
                  <a:cubicBezTo>
                    <a:pt x="-19038" y="205219"/>
                    <a:pt x="53437" y="291359"/>
                    <a:pt x="145685" y="291359"/>
                  </a:cubicBezTo>
                  <a:lnTo>
                    <a:pt x="663878" y="291359"/>
                  </a:lnTo>
                  <a:cubicBezTo>
                    <a:pt x="730790" y="291359"/>
                    <a:pt x="791453" y="247214"/>
                    <a:pt x="807368" y="182221"/>
                  </a:cubicBezTo>
                  <a:cubicBezTo>
                    <a:pt x="830871" y="86150"/>
                    <a:pt x="758386" y="0"/>
                    <a:pt x="666152" y="0"/>
                  </a:cubicBezTo>
                  <a:close/>
                </a:path>
              </a:pathLst>
            </a:custGeom>
            <a:grpFill/>
            <a:ln w="360" cap="flat">
              <a:noFill/>
              <a:prstDash val="solid"/>
              <a:miter/>
            </a:ln>
          </p:spPr>
          <p:txBody>
            <a:bodyPr rtlCol="0" anchor="ctr"/>
            <a:lstStyle/>
            <a:p>
              <a:endParaRPr lang="fi-FI" sz="900"/>
            </a:p>
          </p:txBody>
        </p:sp>
        <p:sp>
          <p:nvSpPr>
            <p:cNvPr id="45" name="Vapaamuotoinen: Muoto 44">
              <a:extLst>
                <a:ext uri="{FF2B5EF4-FFF2-40B4-BE49-F238E27FC236}">
                  <a16:creationId xmlns:a16="http://schemas.microsoft.com/office/drawing/2014/main" id="{5775B9B5-F1FC-0CBF-2C1F-A3A700D16282}"/>
                </a:ext>
                <a:ext uri="{C183D7F6-B498-43B3-948B-1728B52AA6E4}">
                  <adec:decorative xmlns:adec="http://schemas.microsoft.com/office/drawing/2017/decorative" val="1"/>
                </a:ext>
              </a:extLst>
            </p:cNvPr>
            <p:cNvSpPr/>
            <p:nvPr/>
          </p:nvSpPr>
          <p:spPr>
            <a:xfrm>
              <a:off x="5654678" y="12722086"/>
              <a:ext cx="809213" cy="291357"/>
            </a:xfrm>
            <a:custGeom>
              <a:avLst/>
              <a:gdLst>
                <a:gd name="connsiteX0" fmla="*/ 145681 w 809213"/>
                <a:gd name="connsiteY0" fmla="*/ 291357 h 291357"/>
                <a:gd name="connsiteX1" fmla="*/ 661257 w 809213"/>
                <a:gd name="connsiteY1" fmla="*/ 291357 h 291357"/>
                <a:gd name="connsiteX2" fmla="*/ 804744 w 809213"/>
                <a:gd name="connsiteY2" fmla="*/ 182220 h 291357"/>
                <a:gd name="connsiteX3" fmla="*/ 663543 w 809213"/>
                <a:gd name="connsiteY3" fmla="*/ 0 h 291357"/>
                <a:gd name="connsiteX4" fmla="*/ 147967 w 809213"/>
                <a:gd name="connsiteY4" fmla="*/ 0 h 291357"/>
                <a:gd name="connsiteX5" fmla="*/ 4465 w 809213"/>
                <a:gd name="connsiteY5" fmla="*/ 109133 h 291357"/>
                <a:gd name="connsiteX6" fmla="*/ 145681 w 809213"/>
                <a:gd name="connsiteY6" fmla="*/ 291357 h 291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09213" h="291357">
                  <a:moveTo>
                    <a:pt x="145681" y="291357"/>
                  </a:moveTo>
                  <a:lnTo>
                    <a:pt x="661257" y="291357"/>
                  </a:lnTo>
                  <a:cubicBezTo>
                    <a:pt x="728169" y="291357"/>
                    <a:pt x="788847" y="247214"/>
                    <a:pt x="804744" y="182220"/>
                  </a:cubicBezTo>
                  <a:cubicBezTo>
                    <a:pt x="828251" y="86138"/>
                    <a:pt x="755776" y="0"/>
                    <a:pt x="663543" y="0"/>
                  </a:cubicBezTo>
                  <a:lnTo>
                    <a:pt x="147967" y="0"/>
                  </a:lnTo>
                  <a:cubicBezTo>
                    <a:pt x="81040" y="0"/>
                    <a:pt x="20377" y="44139"/>
                    <a:pt x="4465" y="109133"/>
                  </a:cubicBezTo>
                  <a:cubicBezTo>
                    <a:pt x="-19031" y="205204"/>
                    <a:pt x="53444" y="291357"/>
                    <a:pt x="145681" y="291357"/>
                  </a:cubicBezTo>
                  <a:close/>
                </a:path>
              </a:pathLst>
            </a:custGeom>
            <a:grpFill/>
            <a:ln w="360" cap="flat">
              <a:noFill/>
              <a:prstDash val="solid"/>
              <a:miter/>
            </a:ln>
          </p:spPr>
          <p:txBody>
            <a:bodyPr rtlCol="0" anchor="ctr"/>
            <a:lstStyle/>
            <a:p>
              <a:endParaRPr lang="fi-FI" sz="900"/>
            </a:p>
          </p:txBody>
        </p:sp>
        <p:sp>
          <p:nvSpPr>
            <p:cNvPr id="46" name="Vapaamuotoinen: Muoto 45">
              <a:extLst>
                <a:ext uri="{FF2B5EF4-FFF2-40B4-BE49-F238E27FC236}">
                  <a16:creationId xmlns:a16="http://schemas.microsoft.com/office/drawing/2014/main" id="{892B4D84-B0CD-00A9-163D-A15106759EC1}"/>
                </a:ext>
                <a:ext uri="{C183D7F6-B498-43B3-948B-1728B52AA6E4}">
                  <adec:decorative xmlns:adec="http://schemas.microsoft.com/office/drawing/2017/decorative" val="1"/>
                </a:ext>
              </a:extLst>
            </p:cNvPr>
            <p:cNvSpPr/>
            <p:nvPr/>
          </p:nvSpPr>
          <p:spPr>
            <a:xfrm>
              <a:off x="10962567" y="12723993"/>
              <a:ext cx="298366" cy="291354"/>
            </a:xfrm>
            <a:custGeom>
              <a:avLst/>
              <a:gdLst>
                <a:gd name="connsiteX0" fmla="*/ 152682 w 298366"/>
                <a:gd name="connsiteY0" fmla="*/ 0 h 291354"/>
                <a:gd name="connsiteX1" fmla="*/ 147959 w 298366"/>
                <a:gd name="connsiteY1" fmla="*/ 0 h 291354"/>
                <a:gd name="connsiteX2" fmla="*/ 4468 w 298366"/>
                <a:gd name="connsiteY2" fmla="*/ 109135 h 291354"/>
                <a:gd name="connsiteX3" fmla="*/ 145684 w 298366"/>
                <a:gd name="connsiteY3" fmla="*/ 291355 h 291354"/>
                <a:gd name="connsiteX4" fmla="*/ 150411 w 298366"/>
                <a:gd name="connsiteY4" fmla="*/ 291355 h 291354"/>
                <a:gd name="connsiteX5" fmla="*/ 293898 w 298366"/>
                <a:gd name="connsiteY5" fmla="*/ 182206 h 291354"/>
                <a:gd name="connsiteX6" fmla="*/ 152682 w 298366"/>
                <a:gd name="connsiteY6" fmla="*/ 0 h 291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8366" h="291354">
                  <a:moveTo>
                    <a:pt x="152682" y="0"/>
                  </a:moveTo>
                  <a:lnTo>
                    <a:pt x="147959" y="0"/>
                  </a:lnTo>
                  <a:cubicBezTo>
                    <a:pt x="81047" y="0"/>
                    <a:pt x="20369" y="44141"/>
                    <a:pt x="4468" y="109135"/>
                  </a:cubicBezTo>
                  <a:cubicBezTo>
                    <a:pt x="-19038" y="205205"/>
                    <a:pt x="53451" y="291355"/>
                    <a:pt x="145684" y="291355"/>
                  </a:cubicBezTo>
                  <a:lnTo>
                    <a:pt x="150411" y="291355"/>
                  </a:lnTo>
                  <a:cubicBezTo>
                    <a:pt x="217320" y="291355"/>
                    <a:pt x="277987" y="247214"/>
                    <a:pt x="293898" y="182206"/>
                  </a:cubicBezTo>
                  <a:cubicBezTo>
                    <a:pt x="317405" y="86150"/>
                    <a:pt x="244916" y="0"/>
                    <a:pt x="152682" y="0"/>
                  </a:cubicBezTo>
                  <a:close/>
                </a:path>
              </a:pathLst>
            </a:custGeom>
            <a:grpFill/>
            <a:ln w="360" cap="flat">
              <a:noFill/>
              <a:prstDash val="solid"/>
              <a:miter/>
            </a:ln>
          </p:spPr>
          <p:txBody>
            <a:bodyPr rtlCol="0" anchor="ctr"/>
            <a:lstStyle/>
            <a:p>
              <a:endParaRPr lang="fi-FI" sz="900"/>
            </a:p>
          </p:txBody>
        </p:sp>
        <p:sp>
          <p:nvSpPr>
            <p:cNvPr id="47" name="Vapaamuotoinen: Muoto 46">
              <a:extLst>
                <a:ext uri="{FF2B5EF4-FFF2-40B4-BE49-F238E27FC236}">
                  <a16:creationId xmlns:a16="http://schemas.microsoft.com/office/drawing/2014/main" id="{543EF541-836F-B29C-90D8-BB0D22343E28}"/>
                </a:ext>
                <a:ext uri="{C183D7F6-B498-43B3-948B-1728B52AA6E4}">
                  <adec:decorative xmlns:adec="http://schemas.microsoft.com/office/drawing/2017/decorative" val="1"/>
                </a:ext>
              </a:extLst>
            </p:cNvPr>
            <p:cNvSpPr/>
            <p:nvPr/>
          </p:nvSpPr>
          <p:spPr>
            <a:xfrm>
              <a:off x="505344" y="9427292"/>
              <a:ext cx="1432537" cy="291357"/>
            </a:xfrm>
            <a:custGeom>
              <a:avLst/>
              <a:gdLst>
                <a:gd name="connsiteX0" fmla="*/ 1288629 w 1432537"/>
                <a:gd name="connsiteY0" fmla="*/ 0 h 291357"/>
                <a:gd name="connsiteX1" fmla="*/ 143919 w 1432537"/>
                <a:gd name="connsiteY1" fmla="*/ 0 h 291357"/>
                <a:gd name="connsiteX2" fmla="*/ 0 w 1432537"/>
                <a:gd name="connsiteY2" fmla="*/ 143908 h 291357"/>
                <a:gd name="connsiteX3" fmla="*/ 0 w 1432537"/>
                <a:gd name="connsiteY3" fmla="*/ 147450 h 291357"/>
                <a:gd name="connsiteX4" fmla="*/ 143919 w 1432537"/>
                <a:gd name="connsiteY4" fmla="*/ 291357 h 291357"/>
                <a:gd name="connsiteX5" fmla="*/ 1288629 w 1432537"/>
                <a:gd name="connsiteY5" fmla="*/ 291357 h 291357"/>
                <a:gd name="connsiteX6" fmla="*/ 1432538 w 1432537"/>
                <a:gd name="connsiteY6" fmla="*/ 147450 h 291357"/>
                <a:gd name="connsiteX7" fmla="*/ 1432538 w 1432537"/>
                <a:gd name="connsiteY7" fmla="*/ 143908 h 291357"/>
                <a:gd name="connsiteX8" fmla="*/ 1288629 w 1432537"/>
                <a:gd name="connsiteY8" fmla="*/ 0 h 291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32537" h="291357">
                  <a:moveTo>
                    <a:pt x="1288629" y="0"/>
                  </a:moveTo>
                  <a:lnTo>
                    <a:pt x="143919" y="0"/>
                  </a:lnTo>
                  <a:cubicBezTo>
                    <a:pt x="64436" y="0"/>
                    <a:pt x="0" y="64436"/>
                    <a:pt x="0" y="143908"/>
                  </a:cubicBezTo>
                  <a:lnTo>
                    <a:pt x="0" y="147450"/>
                  </a:lnTo>
                  <a:cubicBezTo>
                    <a:pt x="0" y="226922"/>
                    <a:pt x="64436" y="291357"/>
                    <a:pt x="143919" y="291357"/>
                  </a:cubicBezTo>
                  <a:lnTo>
                    <a:pt x="1288629" y="291357"/>
                  </a:lnTo>
                  <a:cubicBezTo>
                    <a:pt x="1368112" y="291357"/>
                    <a:pt x="1432538" y="226922"/>
                    <a:pt x="1432538" y="147450"/>
                  </a:cubicBezTo>
                  <a:lnTo>
                    <a:pt x="1432538" y="143908"/>
                  </a:lnTo>
                  <a:cubicBezTo>
                    <a:pt x="1432538" y="64436"/>
                    <a:pt x="1368112" y="0"/>
                    <a:pt x="1288629" y="0"/>
                  </a:cubicBezTo>
                  <a:close/>
                </a:path>
              </a:pathLst>
            </a:custGeom>
            <a:grpFill/>
            <a:ln w="360" cap="flat">
              <a:noFill/>
              <a:prstDash val="solid"/>
              <a:miter/>
            </a:ln>
          </p:spPr>
          <p:txBody>
            <a:bodyPr rtlCol="0" anchor="ctr"/>
            <a:lstStyle/>
            <a:p>
              <a:endParaRPr lang="fi-FI" sz="900"/>
            </a:p>
          </p:txBody>
        </p:sp>
        <p:sp>
          <p:nvSpPr>
            <p:cNvPr id="48" name="Vapaamuotoinen: Muoto 47">
              <a:extLst>
                <a:ext uri="{FF2B5EF4-FFF2-40B4-BE49-F238E27FC236}">
                  <a16:creationId xmlns:a16="http://schemas.microsoft.com/office/drawing/2014/main" id="{23252FA3-D093-8237-13D9-4716E75B41BC}"/>
                </a:ext>
                <a:ext uri="{C183D7F6-B498-43B3-948B-1728B52AA6E4}">
                  <adec:decorative xmlns:adec="http://schemas.microsoft.com/office/drawing/2017/decorative" val="1"/>
                </a:ext>
              </a:extLst>
            </p:cNvPr>
            <p:cNvSpPr/>
            <p:nvPr/>
          </p:nvSpPr>
          <p:spPr>
            <a:xfrm>
              <a:off x="505353" y="9974269"/>
              <a:ext cx="1048442" cy="291358"/>
            </a:xfrm>
            <a:custGeom>
              <a:avLst/>
              <a:gdLst>
                <a:gd name="connsiteX0" fmla="*/ 902763 w 1048442"/>
                <a:gd name="connsiteY0" fmla="*/ 0 h 291358"/>
                <a:gd name="connsiteX1" fmla="*/ 147956 w 1048442"/>
                <a:gd name="connsiteY1" fmla="*/ 0 h 291358"/>
                <a:gd name="connsiteX2" fmla="*/ 4469 w 1048442"/>
                <a:gd name="connsiteY2" fmla="*/ 109149 h 291358"/>
                <a:gd name="connsiteX3" fmla="*/ 145671 w 1048442"/>
                <a:gd name="connsiteY3" fmla="*/ 291358 h 291358"/>
                <a:gd name="connsiteX4" fmla="*/ 900477 w 1048442"/>
                <a:gd name="connsiteY4" fmla="*/ 291358 h 291358"/>
                <a:gd name="connsiteX5" fmla="*/ 1043978 w 1048442"/>
                <a:gd name="connsiteY5" fmla="*/ 182209 h 291358"/>
                <a:gd name="connsiteX6" fmla="*/ 902763 w 1048442"/>
                <a:gd name="connsiteY6" fmla="*/ 0 h 291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8442" h="291358">
                  <a:moveTo>
                    <a:pt x="902763" y="0"/>
                  </a:moveTo>
                  <a:lnTo>
                    <a:pt x="147956" y="0"/>
                  </a:lnTo>
                  <a:cubicBezTo>
                    <a:pt x="81033" y="0"/>
                    <a:pt x="20369" y="44144"/>
                    <a:pt x="4469" y="109149"/>
                  </a:cubicBezTo>
                  <a:cubicBezTo>
                    <a:pt x="-19038" y="205205"/>
                    <a:pt x="53437" y="291358"/>
                    <a:pt x="145671" y="291358"/>
                  </a:cubicBezTo>
                  <a:lnTo>
                    <a:pt x="900477" y="291358"/>
                  </a:lnTo>
                  <a:cubicBezTo>
                    <a:pt x="967400" y="291358"/>
                    <a:pt x="1028064" y="247214"/>
                    <a:pt x="1043978" y="182209"/>
                  </a:cubicBezTo>
                  <a:cubicBezTo>
                    <a:pt x="1067471" y="86150"/>
                    <a:pt x="994996" y="0"/>
                    <a:pt x="902763" y="0"/>
                  </a:cubicBezTo>
                  <a:close/>
                </a:path>
              </a:pathLst>
            </a:custGeom>
            <a:grpFill/>
            <a:ln w="360" cap="flat">
              <a:noFill/>
              <a:prstDash val="solid"/>
              <a:miter/>
            </a:ln>
          </p:spPr>
          <p:txBody>
            <a:bodyPr rtlCol="0" anchor="ctr"/>
            <a:lstStyle/>
            <a:p>
              <a:endParaRPr lang="fi-FI" sz="900"/>
            </a:p>
          </p:txBody>
        </p:sp>
        <p:sp>
          <p:nvSpPr>
            <p:cNvPr id="49" name="Vapaamuotoinen: Muoto 48">
              <a:extLst>
                <a:ext uri="{FF2B5EF4-FFF2-40B4-BE49-F238E27FC236}">
                  <a16:creationId xmlns:a16="http://schemas.microsoft.com/office/drawing/2014/main" id="{51351D85-384C-4293-73C2-848FFEA40AE1}"/>
                </a:ext>
                <a:ext uri="{C183D7F6-B498-43B3-948B-1728B52AA6E4}">
                  <adec:decorative xmlns:adec="http://schemas.microsoft.com/office/drawing/2017/decorative" val="1"/>
                </a:ext>
              </a:extLst>
            </p:cNvPr>
            <p:cNvSpPr/>
            <p:nvPr/>
          </p:nvSpPr>
          <p:spPr>
            <a:xfrm>
              <a:off x="505344" y="10526286"/>
              <a:ext cx="571449" cy="291358"/>
            </a:xfrm>
            <a:custGeom>
              <a:avLst/>
              <a:gdLst>
                <a:gd name="connsiteX0" fmla="*/ 145683 w 571449"/>
                <a:gd name="connsiteY0" fmla="*/ 291358 h 291358"/>
                <a:gd name="connsiteX1" fmla="*/ 423482 w 571449"/>
                <a:gd name="connsiteY1" fmla="*/ 291358 h 291358"/>
                <a:gd name="connsiteX2" fmla="*/ 566980 w 571449"/>
                <a:gd name="connsiteY2" fmla="*/ 182209 h 291358"/>
                <a:gd name="connsiteX3" fmla="*/ 425768 w 571449"/>
                <a:gd name="connsiteY3" fmla="*/ 0 h 291358"/>
                <a:gd name="connsiteX4" fmla="*/ 147969 w 571449"/>
                <a:gd name="connsiteY4" fmla="*/ 0 h 291358"/>
                <a:gd name="connsiteX5" fmla="*/ 4467 w 571449"/>
                <a:gd name="connsiteY5" fmla="*/ 109138 h 291358"/>
                <a:gd name="connsiteX6" fmla="*/ 145683 w 571449"/>
                <a:gd name="connsiteY6" fmla="*/ 291358 h 291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1449" h="291358">
                  <a:moveTo>
                    <a:pt x="145683" y="291358"/>
                  </a:moveTo>
                  <a:lnTo>
                    <a:pt x="423482" y="291358"/>
                  </a:lnTo>
                  <a:cubicBezTo>
                    <a:pt x="490406" y="291358"/>
                    <a:pt x="551069" y="247217"/>
                    <a:pt x="566980" y="182209"/>
                  </a:cubicBezTo>
                  <a:cubicBezTo>
                    <a:pt x="590487" y="86139"/>
                    <a:pt x="518012" y="0"/>
                    <a:pt x="425768" y="0"/>
                  </a:cubicBezTo>
                  <a:lnTo>
                    <a:pt x="147969" y="0"/>
                  </a:lnTo>
                  <a:cubicBezTo>
                    <a:pt x="81045" y="0"/>
                    <a:pt x="20382" y="44144"/>
                    <a:pt x="4467" y="109138"/>
                  </a:cubicBezTo>
                  <a:cubicBezTo>
                    <a:pt x="-19036" y="205208"/>
                    <a:pt x="53450" y="291358"/>
                    <a:pt x="145683" y="291358"/>
                  </a:cubicBezTo>
                  <a:close/>
                </a:path>
              </a:pathLst>
            </a:custGeom>
            <a:grpFill/>
            <a:ln w="360" cap="flat">
              <a:noFill/>
              <a:prstDash val="solid"/>
              <a:miter/>
            </a:ln>
          </p:spPr>
          <p:txBody>
            <a:bodyPr rtlCol="0" anchor="ctr"/>
            <a:lstStyle/>
            <a:p>
              <a:endParaRPr lang="fi-FI" sz="900"/>
            </a:p>
          </p:txBody>
        </p:sp>
        <p:sp>
          <p:nvSpPr>
            <p:cNvPr id="50" name="Vapaamuotoinen: Muoto 49">
              <a:extLst>
                <a:ext uri="{FF2B5EF4-FFF2-40B4-BE49-F238E27FC236}">
                  <a16:creationId xmlns:a16="http://schemas.microsoft.com/office/drawing/2014/main" id="{F0945E72-B103-C806-2063-D9A3FE7282EC}"/>
                </a:ext>
                <a:ext uri="{C183D7F6-B498-43B3-948B-1728B52AA6E4}">
                  <adec:decorative xmlns:adec="http://schemas.microsoft.com/office/drawing/2017/decorative" val="1"/>
                </a:ext>
              </a:extLst>
            </p:cNvPr>
            <p:cNvSpPr/>
            <p:nvPr/>
          </p:nvSpPr>
          <p:spPr>
            <a:xfrm>
              <a:off x="505350" y="11078300"/>
              <a:ext cx="726299" cy="291357"/>
            </a:xfrm>
            <a:custGeom>
              <a:avLst/>
              <a:gdLst>
                <a:gd name="connsiteX0" fmla="*/ 580618 w 726299"/>
                <a:gd name="connsiteY0" fmla="*/ 0 h 291357"/>
                <a:gd name="connsiteX1" fmla="*/ 147956 w 726299"/>
                <a:gd name="connsiteY1" fmla="*/ 0 h 291357"/>
                <a:gd name="connsiteX2" fmla="*/ 4469 w 726299"/>
                <a:gd name="connsiteY2" fmla="*/ 109148 h 291357"/>
                <a:gd name="connsiteX3" fmla="*/ 145681 w 726299"/>
                <a:gd name="connsiteY3" fmla="*/ 291357 h 291357"/>
                <a:gd name="connsiteX4" fmla="*/ 578332 w 726299"/>
                <a:gd name="connsiteY4" fmla="*/ 291357 h 291357"/>
                <a:gd name="connsiteX5" fmla="*/ 721834 w 726299"/>
                <a:gd name="connsiteY5" fmla="*/ 182220 h 291357"/>
                <a:gd name="connsiteX6" fmla="*/ 580618 w 726299"/>
                <a:gd name="connsiteY6" fmla="*/ 0 h 291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26299" h="291357">
                  <a:moveTo>
                    <a:pt x="580618" y="0"/>
                  </a:moveTo>
                  <a:lnTo>
                    <a:pt x="147956" y="0"/>
                  </a:lnTo>
                  <a:cubicBezTo>
                    <a:pt x="81044" y="0"/>
                    <a:pt x="20380" y="44140"/>
                    <a:pt x="4469" y="109148"/>
                  </a:cubicBezTo>
                  <a:cubicBezTo>
                    <a:pt x="-19038" y="205219"/>
                    <a:pt x="53437" y="291357"/>
                    <a:pt x="145681" y="291357"/>
                  </a:cubicBezTo>
                  <a:lnTo>
                    <a:pt x="578332" y="291357"/>
                  </a:lnTo>
                  <a:cubicBezTo>
                    <a:pt x="645259" y="291357"/>
                    <a:pt x="705923" y="247214"/>
                    <a:pt x="721834" y="182220"/>
                  </a:cubicBezTo>
                  <a:cubicBezTo>
                    <a:pt x="745330" y="86150"/>
                    <a:pt x="672855" y="0"/>
                    <a:pt x="580618" y="0"/>
                  </a:cubicBezTo>
                  <a:close/>
                </a:path>
              </a:pathLst>
            </a:custGeom>
            <a:grpFill/>
            <a:ln w="360" cap="flat">
              <a:noFill/>
              <a:prstDash val="solid"/>
              <a:miter/>
            </a:ln>
          </p:spPr>
          <p:txBody>
            <a:bodyPr rtlCol="0" anchor="ctr"/>
            <a:lstStyle/>
            <a:p>
              <a:endParaRPr lang="fi-FI" sz="900"/>
            </a:p>
          </p:txBody>
        </p:sp>
        <p:sp>
          <p:nvSpPr>
            <p:cNvPr id="51" name="Vapaamuotoinen: Muoto 50">
              <a:extLst>
                <a:ext uri="{FF2B5EF4-FFF2-40B4-BE49-F238E27FC236}">
                  <a16:creationId xmlns:a16="http://schemas.microsoft.com/office/drawing/2014/main" id="{028EBF3F-AD10-EC56-B6FB-7E169C25D7D9}"/>
                </a:ext>
                <a:ext uri="{C183D7F6-B498-43B3-948B-1728B52AA6E4}">
                  <adec:decorative xmlns:adec="http://schemas.microsoft.com/office/drawing/2017/decorative" val="1"/>
                </a:ext>
              </a:extLst>
            </p:cNvPr>
            <p:cNvSpPr/>
            <p:nvPr/>
          </p:nvSpPr>
          <p:spPr>
            <a:xfrm>
              <a:off x="2813500" y="9427292"/>
              <a:ext cx="1028512" cy="291357"/>
            </a:xfrm>
            <a:custGeom>
              <a:avLst/>
              <a:gdLst>
                <a:gd name="connsiteX0" fmla="*/ 884604 w 1028512"/>
                <a:gd name="connsiteY0" fmla="*/ 0 h 291357"/>
                <a:gd name="connsiteX1" fmla="*/ 143908 w 1028512"/>
                <a:gd name="connsiteY1" fmla="*/ 0 h 291357"/>
                <a:gd name="connsiteX2" fmla="*/ 0 w 1028512"/>
                <a:gd name="connsiteY2" fmla="*/ 143908 h 291357"/>
                <a:gd name="connsiteX3" fmla="*/ 0 w 1028512"/>
                <a:gd name="connsiteY3" fmla="*/ 147450 h 291357"/>
                <a:gd name="connsiteX4" fmla="*/ 143908 w 1028512"/>
                <a:gd name="connsiteY4" fmla="*/ 291357 h 291357"/>
                <a:gd name="connsiteX5" fmla="*/ 884604 w 1028512"/>
                <a:gd name="connsiteY5" fmla="*/ 291357 h 291357"/>
                <a:gd name="connsiteX6" fmla="*/ 1028512 w 1028512"/>
                <a:gd name="connsiteY6" fmla="*/ 147450 h 291357"/>
                <a:gd name="connsiteX7" fmla="*/ 1028512 w 1028512"/>
                <a:gd name="connsiteY7" fmla="*/ 143908 h 291357"/>
                <a:gd name="connsiteX8" fmla="*/ 884604 w 1028512"/>
                <a:gd name="connsiteY8" fmla="*/ 0 h 291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28512" h="291357">
                  <a:moveTo>
                    <a:pt x="884604" y="0"/>
                  </a:moveTo>
                  <a:lnTo>
                    <a:pt x="143908" y="0"/>
                  </a:lnTo>
                  <a:cubicBezTo>
                    <a:pt x="64436" y="0"/>
                    <a:pt x="0" y="64436"/>
                    <a:pt x="0" y="143908"/>
                  </a:cubicBezTo>
                  <a:lnTo>
                    <a:pt x="0" y="147450"/>
                  </a:lnTo>
                  <a:cubicBezTo>
                    <a:pt x="0" y="226922"/>
                    <a:pt x="64436" y="291357"/>
                    <a:pt x="143908" y="291357"/>
                  </a:cubicBezTo>
                  <a:lnTo>
                    <a:pt x="884604" y="291357"/>
                  </a:lnTo>
                  <a:cubicBezTo>
                    <a:pt x="964091" y="291357"/>
                    <a:pt x="1028512" y="226922"/>
                    <a:pt x="1028512" y="147450"/>
                  </a:cubicBezTo>
                  <a:lnTo>
                    <a:pt x="1028512" y="143908"/>
                  </a:lnTo>
                  <a:cubicBezTo>
                    <a:pt x="1028512" y="64436"/>
                    <a:pt x="964091" y="0"/>
                    <a:pt x="884604" y="0"/>
                  </a:cubicBezTo>
                  <a:close/>
                </a:path>
              </a:pathLst>
            </a:custGeom>
            <a:grpFill/>
            <a:ln w="360" cap="flat">
              <a:noFill/>
              <a:prstDash val="solid"/>
              <a:miter/>
            </a:ln>
          </p:spPr>
          <p:txBody>
            <a:bodyPr rtlCol="0" anchor="ctr"/>
            <a:lstStyle/>
            <a:p>
              <a:endParaRPr lang="fi-FI" sz="900"/>
            </a:p>
          </p:txBody>
        </p:sp>
        <p:sp>
          <p:nvSpPr>
            <p:cNvPr id="52" name="Vapaamuotoinen: Muoto 51">
              <a:extLst>
                <a:ext uri="{FF2B5EF4-FFF2-40B4-BE49-F238E27FC236}">
                  <a16:creationId xmlns:a16="http://schemas.microsoft.com/office/drawing/2014/main" id="{C6C9C5B6-D21F-2FFC-3A60-09254418DD74}"/>
                </a:ext>
                <a:ext uri="{C183D7F6-B498-43B3-948B-1728B52AA6E4}">
                  <adec:decorative xmlns:adec="http://schemas.microsoft.com/office/drawing/2017/decorative" val="1"/>
                </a:ext>
              </a:extLst>
            </p:cNvPr>
            <p:cNvSpPr/>
            <p:nvPr/>
          </p:nvSpPr>
          <p:spPr>
            <a:xfrm>
              <a:off x="1796560" y="9973988"/>
              <a:ext cx="906262" cy="291358"/>
            </a:xfrm>
            <a:custGeom>
              <a:avLst/>
              <a:gdLst>
                <a:gd name="connsiteX0" fmla="*/ 760578 w 906262"/>
                <a:gd name="connsiteY0" fmla="*/ 0 h 291358"/>
                <a:gd name="connsiteX1" fmla="*/ 147967 w 906262"/>
                <a:gd name="connsiteY1" fmla="*/ 0 h 291358"/>
                <a:gd name="connsiteX2" fmla="*/ 4469 w 906262"/>
                <a:gd name="connsiteY2" fmla="*/ 109149 h 291358"/>
                <a:gd name="connsiteX3" fmla="*/ 145681 w 906262"/>
                <a:gd name="connsiteY3" fmla="*/ 291358 h 291358"/>
                <a:gd name="connsiteX4" fmla="*/ 758306 w 906262"/>
                <a:gd name="connsiteY4" fmla="*/ 291358 h 291358"/>
                <a:gd name="connsiteX5" fmla="*/ 901794 w 906262"/>
                <a:gd name="connsiteY5" fmla="*/ 182220 h 291358"/>
                <a:gd name="connsiteX6" fmla="*/ 760578 w 906262"/>
                <a:gd name="connsiteY6" fmla="*/ 0 h 291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6262" h="291358">
                  <a:moveTo>
                    <a:pt x="760578" y="0"/>
                  </a:moveTo>
                  <a:lnTo>
                    <a:pt x="147967" y="0"/>
                  </a:lnTo>
                  <a:cubicBezTo>
                    <a:pt x="81043" y="0"/>
                    <a:pt x="20379" y="44141"/>
                    <a:pt x="4469" y="109149"/>
                  </a:cubicBezTo>
                  <a:cubicBezTo>
                    <a:pt x="-19038" y="205205"/>
                    <a:pt x="53447" y="291358"/>
                    <a:pt x="145681" y="291358"/>
                  </a:cubicBezTo>
                  <a:lnTo>
                    <a:pt x="758306" y="291358"/>
                  </a:lnTo>
                  <a:cubicBezTo>
                    <a:pt x="825219" y="291358"/>
                    <a:pt x="885883" y="247214"/>
                    <a:pt x="901794" y="182220"/>
                  </a:cubicBezTo>
                  <a:cubicBezTo>
                    <a:pt x="925300" y="86150"/>
                    <a:pt x="852815" y="0"/>
                    <a:pt x="760578" y="0"/>
                  </a:cubicBezTo>
                  <a:close/>
                </a:path>
              </a:pathLst>
            </a:custGeom>
            <a:grpFill/>
            <a:ln w="360" cap="flat">
              <a:noFill/>
              <a:prstDash val="solid"/>
              <a:miter/>
            </a:ln>
          </p:spPr>
          <p:txBody>
            <a:bodyPr rtlCol="0" anchor="ctr"/>
            <a:lstStyle/>
            <a:p>
              <a:endParaRPr lang="fi-FI" sz="900"/>
            </a:p>
          </p:txBody>
        </p:sp>
        <p:sp>
          <p:nvSpPr>
            <p:cNvPr id="53" name="Vapaamuotoinen: Muoto 52">
              <a:extLst>
                <a:ext uri="{FF2B5EF4-FFF2-40B4-BE49-F238E27FC236}">
                  <a16:creationId xmlns:a16="http://schemas.microsoft.com/office/drawing/2014/main" id="{D3BB4FAD-4711-2FA5-A64D-6F457CDF4D32}"/>
                </a:ext>
                <a:ext uri="{C183D7F6-B498-43B3-948B-1728B52AA6E4}">
                  <adec:decorative xmlns:adec="http://schemas.microsoft.com/office/drawing/2017/decorative" val="1"/>
                </a:ext>
              </a:extLst>
            </p:cNvPr>
            <p:cNvSpPr/>
            <p:nvPr/>
          </p:nvSpPr>
          <p:spPr>
            <a:xfrm>
              <a:off x="2049143" y="10524644"/>
              <a:ext cx="1509055" cy="291358"/>
            </a:xfrm>
            <a:custGeom>
              <a:avLst/>
              <a:gdLst>
                <a:gd name="connsiteX0" fmla="*/ 145684 w 1509055"/>
                <a:gd name="connsiteY0" fmla="*/ 291358 h 291358"/>
                <a:gd name="connsiteX1" fmla="*/ 1361090 w 1509055"/>
                <a:gd name="connsiteY1" fmla="*/ 291358 h 291358"/>
                <a:gd name="connsiteX2" fmla="*/ 1504592 w 1509055"/>
                <a:gd name="connsiteY2" fmla="*/ 182221 h 291358"/>
                <a:gd name="connsiteX3" fmla="*/ 1363376 w 1509055"/>
                <a:gd name="connsiteY3" fmla="*/ 0 h 291358"/>
                <a:gd name="connsiteX4" fmla="*/ 147970 w 1509055"/>
                <a:gd name="connsiteY4" fmla="*/ 0 h 291358"/>
                <a:gd name="connsiteX5" fmla="*/ 4468 w 1509055"/>
                <a:gd name="connsiteY5" fmla="*/ 109149 h 291358"/>
                <a:gd name="connsiteX6" fmla="*/ 145684 w 1509055"/>
                <a:gd name="connsiteY6" fmla="*/ 291358 h 291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09055" h="291358">
                  <a:moveTo>
                    <a:pt x="145684" y="291358"/>
                  </a:moveTo>
                  <a:lnTo>
                    <a:pt x="1361090" y="291358"/>
                  </a:lnTo>
                  <a:cubicBezTo>
                    <a:pt x="1428013" y="291358"/>
                    <a:pt x="1488681" y="247214"/>
                    <a:pt x="1504592" y="182221"/>
                  </a:cubicBezTo>
                  <a:cubicBezTo>
                    <a:pt x="1528084" y="86139"/>
                    <a:pt x="1455609" y="0"/>
                    <a:pt x="1363376" y="0"/>
                  </a:cubicBezTo>
                  <a:lnTo>
                    <a:pt x="147970" y="0"/>
                  </a:lnTo>
                  <a:cubicBezTo>
                    <a:pt x="81047" y="0"/>
                    <a:pt x="20379" y="44141"/>
                    <a:pt x="4468" y="109149"/>
                  </a:cubicBezTo>
                  <a:cubicBezTo>
                    <a:pt x="-19038" y="205205"/>
                    <a:pt x="53451" y="291358"/>
                    <a:pt x="145684" y="291358"/>
                  </a:cubicBezTo>
                  <a:close/>
                </a:path>
              </a:pathLst>
            </a:custGeom>
            <a:grpFill/>
            <a:ln w="360" cap="flat">
              <a:noFill/>
              <a:prstDash val="solid"/>
              <a:miter/>
            </a:ln>
          </p:spPr>
          <p:txBody>
            <a:bodyPr rtlCol="0" anchor="ctr"/>
            <a:lstStyle/>
            <a:p>
              <a:endParaRPr lang="fi-FI" sz="900"/>
            </a:p>
          </p:txBody>
        </p:sp>
        <p:sp>
          <p:nvSpPr>
            <p:cNvPr id="54" name="Vapaamuotoinen: Muoto 53">
              <a:extLst>
                <a:ext uri="{FF2B5EF4-FFF2-40B4-BE49-F238E27FC236}">
                  <a16:creationId xmlns:a16="http://schemas.microsoft.com/office/drawing/2014/main" id="{3428A09C-27C9-38BA-5D62-B9B2366A5C7A}"/>
                </a:ext>
                <a:ext uri="{C183D7F6-B498-43B3-948B-1728B52AA6E4}">
                  <adec:decorative xmlns:adec="http://schemas.microsoft.com/office/drawing/2017/decorative" val="1"/>
                </a:ext>
              </a:extLst>
            </p:cNvPr>
            <p:cNvSpPr/>
            <p:nvPr/>
          </p:nvSpPr>
          <p:spPr>
            <a:xfrm>
              <a:off x="1412060" y="11078300"/>
              <a:ext cx="1122581" cy="291357"/>
            </a:xfrm>
            <a:custGeom>
              <a:avLst/>
              <a:gdLst>
                <a:gd name="connsiteX0" fmla="*/ 976900 w 1122581"/>
                <a:gd name="connsiteY0" fmla="*/ 0 h 291357"/>
                <a:gd name="connsiteX1" fmla="*/ 147960 w 1122581"/>
                <a:gd name="connsiteY1" fmla="*/ 0 h 291357"/>
                <a:gd name="connsiteX2" fmla="*/ 4469 w 1122581"/>
                <a:gd name="connsiteY2" fmla="*/ 109148 h 291357"/>
                <a:gd name="connsiteX3" fmla="*/ 145674 w 1122581"/>
                <a:gd name="connsiteY3" fmla="*/ 291357 h 291357"/>
                <a:gd name="connsiteX4" fmla="*/ 974614 w 1122581"/>
                <a:gd name="connsiteY4" fmla="*/ 291357 h 291357"/>
                <a:gd name="connsiteX5" fmla="*/ 1118116 w 1122581"/>
                <a:gd name="connsiteY5" fmla="*/ 182220 h 291357"/>
                <a:gd name="connsiteX6" fmla="*/ 976900 w 1122581"/>
                <a:gd name="connsiteY6" fmla="*/ 0 h 291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22581" h="291357">
                  <a:moveTo>
                    <a:pt x="976900" y="0"/>
                  </a:moveTo>
                  <a:lnTo>
                    <a:pt x="147960" y="0"/>
                  </a:lnTo>
                  <a:cubicBezTo>
                    <a:pt x="81033" y="0"/>
                    <a:pt x="20369" y="44140"/>
                    <a:pt x="4469" y="109148"/>
                  </a:cubicBezTo>
                  <a:cubicBezTo>
                    <a:pt x="-19038" y="205219"/>
                    <a:pt x="53437" y="291357"/>
                    <a:pt x="145674" y="291357"/>
                  </a:cubicBezTo>
                  <a:lnTo>
                    <a:pt x="974614" y="291357"/>
                  </a:lnTo>
                  <a:cubicBezTo>
                    <a:pt x="1041542" y="291357"/>
                    <a:pt x="1102205" y="247214"/>
                    <a:pt x="1118116" y="182220"/>
                  </a:cubicBezTo>
                  <a:cubicBezTo>
                    <a:pt x="1141612" y="86150"/>
                    <a:pt x="1069137" y="0"/>
                    <a:pt x="976900" y="0"/>
                  </a:cubicBezTo>
                  <a:close/>
                </a:path>
              </a:pathLst>
            </a:custGeom>
            <a:grpFill/>
            <a:ln w="360" cap="flat">
              <a:noFill/>
              <a:prstDash val="solid"/>
              <a:miter/>
            </a:ln>
          </p:spPr>
          <p:txBody>
            <a:bodyPr rtlCol="0" anchor="ctr"/>
            <a:lstStyle/>
            <a:p>
              <a:endParaRPr lang="fi-FI" sz="900"/>
            </a:p>
          </p:txBody>
        </p:sp>
        <p:sp>
          <p:nvSpPr>
            <p:cNvPr id="55" name="Vapaamuotoinen: Muoto 54">
              <a:extLst>
                <a:ext uri="{FF2B5EF4-FFF2-40B4-BE49-F238E27FC236}">
                  <a16:creationId xmlns:a16="http://schemas.microsoft.com/office/drawing/2014/main" id="{B38C7F4D-EAE7-D827-D07B-20082D70DA31}"/>
                </a:ext>
                <a:ext uri="{C183D7F6-B498-43B3-948B-1728B52AA6E4}">
                  <adec:decorative xmlns:adec="http://schemas.microsoft.com/office/drawing/2017/decorative" val="1"/>
                </a:ext>
              </a:extLst>
            </p:cNvPr>
            <p:cNvSpPr/>
            <p:nvPr/>
          </p:nvSpPr>
          <p:spPr>
            <a:xfrm>
              <a:off x="6049518" y="9427292"/>
              <a:ext cx="901644" cy="291357"/>
            </a:xfrm>
            <a:custGeom>
              <a:avLst/>
              <a:gdLst>
                <a:gd name="connsiteX0" fmla="*/ 757740 w 901644"/>
                <a:gd name="connsiteY0" fmla="*/ 0 h 291357"/>
                <a:gd name="connsiteX1" fmla="*/ 143908 w 901644"/>
                <a:gd name="connsiteY1" fmla="*/ 0 h 291357"/>
                <a:gd name="connsiteX2" fmla="*/ 0 w 901644"/>
                <a:gd name="connsiteY2" fmla="*/ 143908 h 291357"/>
                <a:gd name="connsiteX3" fmla="*/ 0 w 901644"/>
                <a:gd name="connsiteY3" fmla="*/ 147450 h 291357"/>
                <a:gd name="connsiteX4" fmla="*/ 143908 w 901644"/>
                <a:gd name="connsiteY4" fmla="*/ 291357 h 291357"/>
                <a:gd name="connsiteX5" fmla="*/ 757740 w 901644"/>
                <a:gd name="connsiteY5" fmla="*/ 291357 h 291357"/>
                <a:gd name="connsiteX6" fmla="*/ 901645 w 901644"/>
                <a:gd name="connsiteY6" fmla="*/ 147450 h 291357"/>
                <a:gd name="connsiteX7" fmla="*/ 901645 w 901644"/>
                <a:gd name="connsiteY7" fmla="*/ 143908 h 291357"/>
                <a:gd name="connsiteX8" fmla="*/ 757740 w 901644"/>
                <a:gd name="connsiteY8" fmla="*/ 0 h 291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01644" h="291357">
                  <a:moveTo>
                    <a:pt x="757740" y="0"/>
                  </a:moveTo>
                  <a:lnTo>
                    <a:pt x="143908" y="0"/>
                  </a:lnTo>
                  <a:cubicBezTo>
                    <a:pt x="64421" y="0"/>
                    <a:pt x="0" y="64436"/>
                    <a:pt x="0" y="143908"/>
                  </a:cubicBezTo>
                  <a:lnTo>
                    <a:pt x="0" y="147450"/>
                  </a:lnTo>
                  <a:cubicBezTo>
                    <a:pt x="0" y="226922"/>
                    <a:pt x="64421" y="291357"/>
                    <a:pt x="143908" y="291357"/>
                  </a:cubicBezTo>
                  <a:lnTo>
                    <a:pt x="757740" y="291357"/>
                  </a:lnTo>
                  <a:cubicBezTo>
                    <a:pt x="837223" y="291357"/>
                    <a:pt x="901645" y="226922"/>
                    <a:pt x="901645" y="147450"/>
                  </a:cubicBezTo>
                  <a:lnTo>
                    <a:pt x="901645" y="143908"/>
                  </a:lnTo>
                  <a:cubicBezTo>
                    <a:pt x="901645" y="64436"/>
                    <a:pt x="837223" y="0"/>
                    <a:pt x="757740" y="0"/>
                  </a:cubicBezTo>
                  <a:close/>
                </a:path>
              </a:pathLst>
            </a:custGeom>
            <a:grpFill/>
            <a:ln w="360" cap="flat">
              <a:noFill/>
              <a:prstDash val="solid"/>
              <a:miter/>
            </a:ln>
          </p:spPr>
          <p:txBody>
            <a:bodyPr rtlCol="0" anchor="ctr"/>
            <a:lstStyle/>
            <a:p>
              <a:endParaRPr lang="fi-FI" sz="900"/>
            </a:p>
          </p:txBody>
        </p:sp>
        <p:sp>
          <p:nvSpPr>
            <p:cNvPr id="56" name="Vapaamuotoinen: Muoto 55">
              <a:extLst>
                <a:ext uri="{FF2B5EF4-FFF2-40B4-BE49-F238E27FC236}">
                  <a16:creationId xmlns:a16="http://schemas.microsoft.com/office/drawing/2014/main" id="{98C010F2-42DC-AC34-4AD1-24206D2729C0}"/>
                </a:ext>
                <a:ext uri="{C183D7F6-B498-43B3-948B-1728B52AA6E4}">
                  <adec:decorative xmlns:adec="http://schemas.microsoft.com/office/drawing/2017/decorative" val="1"/>
                </a:ext>
              </a:extLst>
            </p:cNvPr>
            <p:cNvSpPr/>
            <p:nvPr/>
          </p:nvSpPr>
          <p:spPr>
            <a:xfrm>
              <a:off x="4358176" y="9427292"/>
              <a:ext cx="917198" cy="291357"/>
            </a:xfrm>
            <a:custGeom>
              <a:avLst/>
              <a:gdLst>
                <a:gd name="connsiteX0" fmla="*/ 771514 w 917198"/>
                <a:gd name="connsiteY0" fmla="*/ 0 h 291357"/>
                <a:gd name="connsiteX1" fmla="*/ 147971 w 917198"/>
                <a:gd name="connsiteY1" fmla="*/ 0 h 291357"/>
                <a:gd name="connsiteX2" fmla="*/ 4469 w 917198"/>
                <a:gd name="connsiteY2" fmla="*/ 109152 h 291357"/>
                <a:gd name="connsiteX3" fmla="*/ 145685 w 917198"/>
                <a:gd name="connsiteY3" fmla="*/ 291357 h 291357"/>
                <a:gd name="connsiteX4" fmla="*/ 769229 w 917198"/>
                <a:gd name="connsiteY4" fmla="*/ 291357 h 291357"/>
                <a:gd name="connsiteX5" fmla="*/ 912730 w 917198"/>
                <a:gd name="connsiteY5" fmla="*/ 182220 h 291357"/>
                <a:gd name="connsiteX6" fmla="*/ 771514 w 917198"/>
                <a:gd name="connsiteY6" fmla="*/ 0 h 291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7198" h="291357">
                  <a:moveTo>
                    <a:pt x="771514" y="0"/>
                  </a:moveTo>
                  <a:lnTo>
                    <a:pt x="147971" y="0"/>
                  </a:lnTo>
                  <a:cubicBezTo>
                    <a:pt x="81047" y="0"/>
                    <a:pt x="20380" y="44144"/>
                    <a:pt x="4469" y="109152"/>
                  </a:cubicBezTo>
                  <a:cubicBezTo>
                    <a:pt x="-19038" y="205208"/>
                    <a:pt x="53437" y="291357"/>
                    <a:pt x="145685" y="291357"/>
                  </a:cubicBezTo>
                  <a:lnTo>
                    <a:pt x="769229" y="291357"/>
                  </a:lnTo>
                  <a:cubicBezTo>
                    <a:pt x="836156" y="291357"/>
                    <a:pt x="896819" y="247217"/>
                    <a:pt x="912730" y="182220"/>
                  </a:cubicBezTo>
                  <a:cubicBezTo>
                    <a:pt x="936237" y="86153"/>
                    <a:pt x="863752" y="0"/>
                    <a:pt x="771514" y="0"/>
                  </a:cubicBezTo>
                  <a:close/>
                </a:path>
              </a:pathLst>
            </a:custGeom>
            <a:grpFill/>
            <a:ln w="360" cap="flat">
              <a:noFill/>
              <a:prstDash val="solid"/>
              <a:miter/>
            </a:ln>
          </p:spPr>
          <p:txBody>
            <a:bodyPr rtlCol="0" anchor="ctr"/>
            <a:lstStyle/>
            <a:p>
              <a:endParaRPr lang="fi-FI" sz="900"/>
            </a:p>
          </p:txBody>
        </p:sp>
        <p:sp>
          <p:nvSpPr>
            <p:cNvPr id="57" name="Vapaamuotoinen: Muoto 56">
              <a:extLst>
                <a:ext uri="{FF2B5EF4-FFF2-40B4-BE49-F238E27FC236}">
                  <a16:creationId xmlns:a16="http://schemas.microsoft.com/office/drawing/2014/main" id="{7B833999-9502-C5CA-131B-5AC19EE36F8A}"/>
                </a:ext>
                <a:ext uri="{C183D7F6-B498-43B3-948B-1728B52AA6E4}">
                  <adec:decorative xmlns:adec="http://schemas.microsoft.com/office/drawing/2017/decorative" val="1"/>
                </a:ext>
              </a:extLst>
            </p:cNvPr>
            <p:cNvSpPr/>
            <p:nvPr/>
          </p:nvSpPr>
          <p:spPr>
            <a:xfrm>
              <a:off x="3514164" y="9973988"/>
              <a:ext cx="1286212" cy="291358"/>
            </a:xfrm>
            <a:custGeom>
              <a:avLst/>
              <a:gdLst>
                <a:gd name="connsiteX0" fmla="*/ 1140528 w 1286212"/>
                <a:gd name="connsiteY0" fmla="*/ 0 h 291358"/>
                <a:gd name="connsiteX1" fmla="*/ 147956 w 1286212"/>
                <a:gd name="connsiteY1" fmla="*/ 0 h 291358"/>
                <a:gd name="connsiteX2" fmla="*/ 4469 w 1286212"/>
                <a:gd name="connsiteY2" fmla="*/ 109149 h 291358"/>
                <a:gd name="connsiteX3" fmla="*/ 145671 w 1286212"/>
                <a:gd name="connsiteY3" fmla="*/ 291358 h 291358"/>
                <a:gd name="connsiteX4" fmla="*/ 1138242 w 1286212"/>
                <a:gd name="connsiteY4" fmla="*/ 291358 h 291358"/>
                <a:gd name="connsiteX5" fmla="*/ 1281744 w 1286212"/>
                <a:gd name="connsiteY5" fmla="*/ 182220 h 291358"/>
                <a:gd name="connsiteX6" fmla="*/ 1140528 w 1286212"/>
                <a:gd name="connsiteY6" fmla="*/ 0 h 291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86212" h="291358">
                  <a:moveTo>
                    <a:pt x="1140528" y="0"/>
                  </a:moveTo>
                  <a:lnTo>
                    <a:pt x="147956" y="0"/>
                  </a:lnTo>
                  <a:cubicBezTo>
                    <a:pt x="81033" y="0"/>
                    <a:pt x="20366" y="44141"/>
                    <a:pt x="4469" y="109149"/>
                  </a:cubicBezTo>
                  <a:cubicBezTo>
                    <a:pt x="-19038" y="205205"/>
                    <a:pt x="53437" y="291358"/>
                    <a:pt x="145671" y="291358"/>
                  </a:cubicBezTo>
                  <a:lnTo>
                    <a:pt x="1138242" y="291358"/>
                  </a:lnTo>
                  <a:cubicBezTo>
                    <a:pt x="1205170" y="291358"/>
                    <a:pt x="1265833" y="247214"/>
                    <a:pt x="1281744" y="182220"/>
                  </a:cubicBezTo>
                  <a:cubicBezTo>
                    <a:pt x="1305251" y="86150"/>
                    <a:pt x="1232762" y="0"/>
                    <a:pt x="1140528" y="0"/>
                  </a:cubicBezTo>
                  <a:close/>
                </a:path>
              </a:pathLst>
            </a:custGeom>
            <a:grpFill/>
            <a:ln w="360" cap="flat">
              <a:noFill/>
              <a:prstDash val="solid"/>
              <a:miter/>
            </a:ln>
          </p:spPr>
          <p:txBody>
            <a:bodyPr rtlCol="0" anchor="ctr"/>
            <a:lstStyle/>
            <a:p>
              <a:endParaRPr lang="fi-FI" sz="900"/>
            </a:p>
          </p:txBody>
        </p:sp>
        <p:sp>
          <p:nvSpPr>
            <p:cNvPr id="58" name="Vapaamuotoinen: Muoto 57">
              <a:extLst>
                <a:ext uri="{FF2B5EF4-FFF2-40B4-BE49-F238E27FC236}">
                  <a16:creationId xmlns:a16="http://schemas.microsoft.com/office/drawing/2014/main" id="{632C7E49-200A-967E-E8B9-F47B91AD0832}"/>
                </a:ext>
                <a:ext uri="{C183D7F6-B498-43B3-948B-1728B52AA6E4}">
                  <adec:decorative xmlns:adec="http://schemas.microsoft.com/office/drawing/2017/decorative" val="1"/>
                </a:ext>
              </a:extLst>
            </p:cNvPr>
            <p:cNvSpPr/>
            <p:nvPr/>
          </p:nvSpPr>
          <p:spPr>
            <a:xfrm>
              <a:off x="4012972" y="10524644"/>
              <a:ext cx="987070" cy="291358"/>
            </a:xfrm>
            <a:custGeom>
              <a:avLst/>
              <a:gdLst>
                <a:gd name="connsiteX0" fmla="*/ 145684 w 987070"/>
                <a:gd name="connsiteY0" fmla="*/ 291358 h 291358"/>
                <a:gd name="connsiteX1" fmla="*/ 839114 w 987070"/>
                <a:gd name="connsiteY1" fmla="*/ 291358 h 291358"/>
                <a:gd name="connsiteX2" fmla="*/ 982601 w 987070"/>
                <a:gd name="connsiteY2" fmla="*/ 182221 h 291358"/>
                <a:gd name="connsiteX3" fmla="*/ 841385 w 987070"/>
                <a:gd name="connsiteY3" fmla="*/ 0 h 291358"/>
                <a:gd name="connsiteX4" fmla="*/ 147959 w 987070"/>
                <a:gd name="connsiteY4" fmla="*/ 0 h 291358"/>
                <a:gd name="connsiteX5" fmla="*/ 4468 w 987070"/>
                <a:gd name="connsiteY5" fmla="*/ 109149 h 291358"/>
                <a:gd name="connsiteX6" fmla="*/ 145684 w 987070"/>
                <a:gd name="connsiteY6" fmla="*/ 291358 h 291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87070" h="291358">
                  <a:moveTo>
                    <a:pt x="145684" y="291358"/>
                  </a:moveTo>
                  <a:lnTo>
                    <a:pt x="839114" y="291358"/>
                  </a:lnTo>
                  <a:cubicBezTo>
                    <a:pt x="906038" y="291358"/>
                    <a:pt x="966701" y="247214"/>
                    <a:pt x="982601" y="182221"/>
                  </a:cubicBezTo>
                  <a:cubicBezTo>
                    <a:pt x="1006108" y="86139"/>
                    <a:pt x="933634" y="0"/>
                    <a:pt x="841385" y="0"/>
                  </a:cubicBezTo>
                  <a:lnTo>
                    <a:pt x="147959" y="0"/>
                  </a:lnTo>
                  <a:cubicBezTo>
                    <a:pt x="81046" y="0"/>
                    <a:pt x="20383" y="44141"/>
                    <a:pt x="4468" y="109149"/>
                  </a:cubicBezTo>
                  <a:cubicBezTo>
                    <a:pt x="-19038" y="205205"/>
                    <a:pt x="53450" y="291358"/>
                    <a:pt x="145684" y="291358"/>
                  </a:cubicBezTo>
                  <a:close/>
                </a:path>
              </a:pathLst>
            </a:custGeom>
            <a:grpFill/>
            <a:ln w="360" cap="flat">
              <a:noFill/>
              <a:prstDash val="solid"/>
              <a:miter/>
            </a:ln>
          </p:spPr>
          <p:txBody>
            <a:bodyPr rtlCol="0" anchor="ctr"/>
            <a:lstStyle/>
            <a:p>
              <a:endParaRPr lang="fi-FI" sz="900"/>
            </a:p>
          </p:txBody>
        </p:sp>
        <p:sp>
          <p:nvSpPr>
            <p:cNvPr id="59" name="Vapaamuotoinen: Muoto 58">
              <a:extLst>
                <a:ext uri="{FF2B5EF4-FFF2-40B4-BE49-F238E27FC236}">
                  <a16:creationId xmlns:a16="http://schemas.microsoft.com/office/drawing/2014/main" id="{D4AB14EE-AAE9-8D36-1843-D2D3E4B11F7E}"/>
                </a:ext>
                <a:ext uri="{C183D7F6-B498-43B3-948B-1728B52AA6E4}">
                  <adec:decorative xmlns:adec="http://schemas.microsoft.com/office/drawing/2017/decorative" val="1"/>
                </a:ext>
              </a:extLst>
            </p:cNvPr>
            <p:cNvSpPr/>
            <p:nvPr/>
          </p:nvSpPr>
          <p:spPr>
            <a:xfrm>
              <a:off x="4796073" y="11078300"/>
              <a:ext cx="726305" cy="291357"/>
            </a:xfrm>
            <a:custGeom>
              <a:avLst/>
              <a:gdLst>
                <a:gd name="connsiteX0" fmla="*/ 580621 w 726305"/>
                <a:gd name="connsiteY0" fmla="*/ 0 h 291357"/>
                <a:gd name="connsiteX1" fmla="*/ 147970 w 726305"/>
                <a:gd name="connsiteY1" fmla="*/ 0 h 291357"/>
                <a:gd name="connsiteX2" fmla="*/ 4468 w 726305"/>
                <a:gd name="connsiteY2" fmla="*/ 109148 h 291357"/>
                <a:gd name="connsiteX3" fmla="*/ 145684 w 726305"/>
                <a:gd name="connsiteY3" fmla="*/ 291357 h 291357"/>
                <a:gd name="connsiteX4" fmla="*/ 578335 w 726305"/>
                <a:gd name="connsiteY4" fmla="*/ 291357 h 291357"/>
                <a:gd name="connsiteX5" fmla="*/ 721837 w 726305"/>
                <a:gd name="connsiteY5" fmla="*/ 182220 h 291357"/>
                <a:gd name="connsiteX6" fmla="*/ 580621 w 726305"/>
                <a:gd name="connsiteY6" fmla="*/ 0 h 291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26305" h="291357">
                  <a:moveTo>
                    <a:pt x="580621" y="0"/>
                  </a:moveTo>
                  <a:lnTo>
                    <a:pt x="147970" y="0"/>
                  </a:lnTo>
                  <a:cubicBezTo>
                    <a:pt x="81043" y="0"/>
                    <a:pt x="20379" y="44140"/>
                    <a:pt x="4468" y="109148"/>
                  </a:cubicBezTo>
                  <a:cubicBezTo>
                    <a:pt x="-19038" y="205219"/>
                    <a:pt x="53451" y="291357"/>
                    <a:pt x="145684" y="291357"/>
                  </a:cubicBezTo>
                  <a:lnTo>
                    <a:pt x="578335" y="291357"/>
                  </a:lnTo>
                  <a:cubicBezTo>
                    <a:pt x="645259" y="291357"/>
                    <a:pt x="705922" y="247214"/>
                    <a:pt x="721837" y="182220"/>
                  </a:cubicBezTo>
                  <a:cubicBezTo>
                    <a:pt x="745344" y="86150"/>
                    <a:pt x="672855" y="0"/>
                    <a:pt x="580621" y="0"/>
                  </a:cubicBezTo>
                  <a:close/>
                </a:path>
              </a:pathLst>
            </a:custGeom>
            <a:grpFill/>
            <a:ln w="360" cap="flat">
              <a:noFill/>
              <a:prstDash val="solid"/>
              <a:miter/>
            </a:ln>
          </p:spPr>
          <p:txBody>
            <a:bodyPr rtlCol="0" anchor="ctr"/>
            <a:lstStyle/>
            <a:p>
              <a:endParaRPr lang="fi-FI" sz="900"/>
            </a:p>
          </p:txBody>
        </p:sp>
        <p:sp>
          <p:nvSpPr>
            <p:cNvPr id="60" name="Vapaamuotoinen: Muoto 59">
              <a:extLst>
                <a:ext uri="{FF2B5EF4-FFF2-40B4-BE49-F238E27FC236}">
                  <a16:creationId xmlns:a16="http://schemas.microsoft.com/office/drawing/2014/main" id="{166B8156-4F09-32A9-298E-26FC5D3EADDA}"/>
                </a:ext>
                <a:ext uri="{C183D7F6-B498-43B3-948B-1728B52AA6E4}">
                  <adec:decorative xmlns:adec="http://schemas.microsoft.com/office/drawing/2017/decorative" val="1"/>
                </a:ext>
              </a:extLst>
            </p:cNvPr>
            <p:cNvSpPr/>
            <p:nvPr/>
          </p:nvSpPr>
          <p:spPr>
            <a:xfrm>
              <a:off x="3211732" y="11078303"/>
              <a:ext cx="571449" cy="291358"/>
            </a:xfrm>
            <a:custGeom>
              <a:avLst/>
              <a:gdLst>
                <a:gd name="connsiteX0" fmla="*/ 145684 w 571449"/>
                <a:gd name="connsiteY0" fmla="*/ 291358 h 291358"/>
                <a:gd name="connsiteX1" fmla="*/ 423480 w 571449"/>
                <a:gd name="connsiteY1" fmla="*/ 291358 h 291358"/>
                <a:gd name="connsiteX2" fmla="*/ 566981 w 571449"/>
                <a:gd name="connsiteY2" fmla="*/ 182206 h 291358"/>
                <a:gd name="connsiteX3" fmla="*/ 425765 w 571449"/>
                <a:gd name="connsiteY3" fmla="*/ 0 h 291358"/>
                <a:gd name="connsiteX4" fmla="*/ 147970 w 571449"/>
                <a:gd name="connsiteY4" fmla="*/ 0 h 291358"/>
                <a:gd name="connsiteX5" fmla="*/ 4468 w 571449"/>
                <a:gd name="connsiteY5" fmla="*/ 109138 h 291358"/>
                <a:gd name="connsiteX6" fmla="*/ 145684 w 571449"/>
                <a:gd name="connsiteY6" fmla="*/ 291358 h 291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1449" h="291358">
                  <a:moveTo>
                    <a:pt x="145684" y="291358"/>
                  </a:moveTo>
                  <a:lnTo>
                    <a:pt x="423480" y="291358"/>
                  </a:lnTo>
                  <a:cubicBezTo>
                    <a:pt x="490403" y="291358"/>
                    <a:pt x="551067" y="247214"/>
                    <a:pt x="566981" y="182206"/>
                  </a:cubicBezTo>
                  <a:cubicBezTo>
                    <a:pt x="590488" y="86138"/>
                    <a:pt x="517999" y="0"/>
                    <a:pt x="425765" y="0"/>
                  </a:cubicBezTo>
                  <a:lnTo>
                    <a:pt x="147970" y="0"/>
                  </a:lnTo>
                  <a:cubicBezTo>
                    <a:pt x="81043" y="0"/>
                    <a:pt x="20380" y="44140"/>
                    <a:pt x="4468" y="109138"/>
                  </a:cubicBezTo>
                  <a:cubicBezTo>
                    <a:pt x="-19038" y="205205"/>
                    <a:pt x="53447" y="291358"/>
                    <a:pt x="145684" y="291358"/>
                  </a:cubicBezTo>
                  <a:close/>
                </a:path>
              </a:pathLst>
            </a:custGeom>
            <a:grpFill/>
            <a:ln w="360" cap="flat">
              <a:noFill/>
              <a:prstDash val="solid"/>
              <a:miter/>
            </a:ln>
          </p:spPr>
          <p:txBody>
            <a:bodyPr rtlCol="0" anchor="ctr"/>
            <a:lstStyle/>
            <a:p>
              <a:endParaRPr lang="fi-FI" sz="900"/>
            </a:p>
          </p:txBody>
        </p:sp>
        <p:sp>
          <p:nvSpPr>
            <p:cNvPr id="61" name="Vapaamuotoinen: Muoto 60">
              <a:extLst>
                <a:ext uri="{FF2B5EF4-FFF2-40B4-BE49-F238E27FC236}">
                  <a16:creationId xmlns:a16="http://schemas.microsoft.com/office/drawing/2014/main" id="{EA7D8223-9F30-D4AD-DD2B-82E39A5A0861}"/>
                </a:ext>
                <a:ext uri="{C183D7F6-B498-43B3-948B-1728B52AA6E4}">
                  <adec:decorative xmlns:adec="http://schemas.microsoft.com/office/drawing/2017/decorative" val="1"/>
                </a:ext>
              </a:extLst>
            </p:cNvPr>
            <p:cNvSpPr/>
            <p:nvPr/>
          </p:nvSpPr>
          <p:spPr>
            <a:xfrm>
              <a:off x="9382492" y="9973992"/>
              <a:ext cx="428646" cy="291358"/>
            </a:xfrm>
            <a:custGeom>
              <a:avLst/>
              <a:gdLst>
                <a:gd name="connsiteX0" fmla="*/ 145684 w 428646"/>
                <a:gd name="connsiteY0" fmla="*/ 291358 h 291358"/>
                <a:gd name="connsiteX1" fmla="*/ 280690 w 428646"/>
                <a:gd name="connsiteY1" fmla="*/ 291358 h 291358"/>
                <a:gd name="connsiteX2" fmla="*/ 424178 w 428646"/>
                <a:gd name="connsiteY2" fmla="*/ 182206 h 291358"/>
                <a:gd name="connsiteX3" fmla="*/ 282976 w 428646"/>
                <a:gd name="connsiteY3" fmla="*/ 0 h 291358"/>
                <a:gd name="connsiteX4" fmla="*/ 147959 w 428646"/>
                <a:gd name="connsiteY4" fmla="*/ 0 h 291358"/>
                <a:gd name="connsiteX5" fmla="*/ 4468 w 428646"/>
                <a:gd name="connsiteY5" fmla="*/ 109134 h 291358"/>
                <a:gd name="connsiteX6" fmla="*/ 145684 w 428646"/>
                <a:gd name="connsiteY6" fmla="*/ 291358 h 291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8646" h="291358">
                  <a:moveTo>
                    <a:pt x="145684" y="291358"/>
                  </a:moveTo>
                  <a:lnTo>
                    <a:pt x="280690" y="291358"/>
                  </a:lnTo>
                  <a:cubicBezTo>
                    <a:pt x="347614" y="291358"/>
                    <a:pt x="408281" y="247214"/>
                    <a:pt x="424178" y="182206"/>
                  </a:cubicBezTo>
                  <a:cubicBezTo>
                    <a:pt x="447684" y="86139"/>
                    <a:pt x="375210" y="0"/>
                    <a:pt x="282976" y="0"/>
                  </a:cubicBezTo>
                  <a:lnTo>
                    <a:pt x="147959" y="0"/>
                  </a:lnTo>
                  <a:cubicBezTo>
                    <a:pt x="81046" y="0"/>
                    <a:pt x="20383" y="44129"/>
                    <a:pt x="4468" y="109134"/>
                  </a:cubicBezTo>
                  <a:cubicBezTo>
                    <a:pt x="-19038" y="205205"/>
                    <a:pt x="53450" y="291358"/>
                    <a:pt x="145684" y="291358"/>
                  </a:cubicBezTo>
                  <a:close/>
                </a:path>
              </a:pathLst>
            </a:custGeom>
            <a:grpFill/>
            <a:ln w="360" cap="flat">
              <a:noFill/>
              <a:prstDash val="solid"/>
              <a:miter/>
            </a:ln>
          </p:spPr>
          <p:txBody>
            <a:bodyPr rtlCol="0" anchor="ctr"/>
            <a:lstStyle/>
            <a:p>
              <a:endParaRPr lang="fi-FI" sz="900"/>
            </a:p>
          </p:txBody>
        </p:sp>
        <p:sp>
          <p:nvSpPr>
            <p:cNvPr id="62" name="Vapaamuotoinen: Muoto 61">
              <a:extLst>
                <a:ext uri="{FF2B5EF4-FFF2-40B4-BE49-F238E27FC236}">
                  <a16:creationId xmlns:a16="http://schemas.microsoft.com/office/drawing/2014/main" id="{F1717457-57FD-0088-57FE-11574614FE6D}"/>
                </a:ext>
                <a:ext uri="{C183D7F6-B498-43B3-948B-1728B52AA6E4}">
                  <adec:decorative xmlns:adec="http://schemas.microsoft.com/office/drawing/2017/decorative" val="1"/>
                </a:ext>
              </a:extLst>
            </p:cNvPr>
            <p:cNvSpPr/>
            <p:nvPr/>
          </p:nvSpPr>
          <p:spPr>
            <a:xfrm>
              <a:off x="8101800" y="10524641"/>
              <a:ext cx="718135" cy="291358"/>
            </a:xfrm>
            <a:custGeom>
              <a:avLst/>
              <a:gdLst>
                <a:gd name="connsiteX0" fmla="*/ 572454 w 718135"/>
                <a:gd name="connsiteY0" fmla="*/ 0 h 291358"/>
                <a:gd name="connsiteX1" fmla="*/ 147956 w 718135"/>
                <a:gd name="connsiteY1" fmla="*/ 0 h 291358"/>
                <a:gd name="connsiteX2" fmla="*/ 4469 w 718135"/>
                <a:gd name="connsiteY2" fmla="*/ 109149 h 291358"/>
                <a:gd name="connsiteX3" fmla="*/ 145685 w 718135"/>
                <a:gd name="connsiteY3" fmla="*/ 291358 h 291358"/>
                <a:gd name="connsiteX4" fmla="*/ 570168 w 718135"/>
                <a:gd name="connsiteY4" fmla="*/ 291358 h 291358"/>
                <a:gd name="connsiteX5" fmla="*/ 713670 w 718135"/>
                <a:gd name="connsiteY5" fmla="*/ 182221 h 291358"/>
                <a:gd name="connsiteX6" fmla="*/ 572454 w 718135"/>
                <a:gd name="connsiteY6" fmla="*/ 0 h 291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8135" h="291358">
                  <a:moveTo>
                    <a:pt x="572454" y="0"/>
                  </a:moveTo>
                  <a:lnTo>
                    <a:pt x="147956" y="0"/>
                  </a:lnTo>
                  <a:cubicBezTo>
                    <a:pt x="81033" y="0"/>
                    <a:pt x="20369" y="44144"/>
                    <a:pt x="4469" y="109149"/>
                  </a:cubicBezTo>
                  <a:cubicBezTo>
                    <a:pt x="-19037" y="205219"/>
                    <a:pt x="53437" y="291358"/>
                    <a:pt x="145685" y="291358"/>
                  </a:cubicBezTo>
                  <a:lnTo>
                    <a:pt x="570168" y="291358"/>
                  </a:lnTo>
                  <a:cubicBezTo>
                    <a:pt x="637095" y="291358"/>
                    <a:pt x="697758" y="247214"/>
                    <a:pt x="713670" y="182221"/>
                  </a:cubicBezTo>
                  <a:cubicBezTo>
                    <a:pt x="737165" y="86153"/>
                    <a:pt x="664691" y="0"/>
                    <a:pt x="572454" y="0"/>
                  </a:cubicBezTo>
                  <a:close/>
                </a:path>
              </a:pathLst>
            </a:custGeom>
            <a:grpFill/>
            <a:ln w="360" cap="flat">
              <a:noFill/>
              <a:prstDash val="solid"/>
              <a:miter/>
            </a:ln>
          </p:spPr>
          <p:txBody>
            <a:bodyPr rtlCol="0" anchor="ctr"/>
            <a:lstStyle/>
            <a:p>
              <a:endParaRPr lang="fi-FI" sz="900"/>
            </a:p>
          </p:txBody>
        </p:sp>
        <p:sp>
          <p:nvSpPr>
            <p:cNvPr id="63" name="Vapaamuotoinen: Muoto 62">
              <a:extLst>
                <a:ext uri="{FF2B5EF4-FFF2-40B4-BE49-F238E27FC236}">
                  <a16:creationId xmlns:a16="http://schemas.microsoft.com/office/drawing/2014/main" id="{B249CE13-3758-6878-B51F-6D35A7DA7A26}"/>
                </a:ext>
                <a:ext uri="{C183D7F6-B498-43B3-948B-1728B52AA6E4}">
                  <adec:decorative xmlns:adec="http://schemas.microsoft.com/office/drawing/2017/decorative" val="1"/>
                </a:ext>
              </a:extLst>
            </p:cNvPr>
            <p:cNvSpPr/>
            <p:nvPr/>
          </p:nvSpPr>
          <p:spPr>
            <a:xfrm>
              <a:off x="6777966" y="9973988"/>
              <a:ext cx="811833" cy="291358"/>
            </a:xfrm>
            <a:custGeom>
              <a:avLst/>
              <a:gdLst>
                <a:gd name="connsiteX0" fmla="*/ 666148 w 811833"/>
                <a:gd name="connsiteY0" fmla="*/ 0 h 291358"/>
                <a:gd name="connsiteX1" fmla="*/ 147970 w 811833"/>
                <a:gd name="connsiteY1" fmla="*/ 0 h 291358"/>
                <a:gd name="connsiteX2" fmla="*/ 4468 w 811833"/>
                <a:gd name="connsiteY2" fmla="*/ 109149 h 291358"/>
                <a:gd name="connsiteX3" fmla="*/ 145684 w 811833"/>
                <a:gd name="connsiteY3" fmla="*/ 291358 h 291358"/>
                <a:gd name="connsiteX4" fmla="*/ 663876 w 811833"/>
                <a:gd name="connsiteY4" fmla="*/ 291358 h 291358"/>
                <a:gd name="connsiteX5" fmla="*/ 807364 w 811833"/>
                <a:gd name="connsiteY5" fmla="*/ 182220 h 291358"/>
                <a:gd name="connsiteX6" fmla="*/ 666148 w 811833"/>
                <a:gd name="connsiteY6" fmla="*/ 0 h 291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1833" h="291358">
                  <a:moveTo>
                    <a:pt x="666148" y="0"/>
                  </a:moveTo>
                  <a:lnTo>
                    <a:pt x="147970" y="0"/>
                  </a:lnTo>
                  <a:cubicBezTo>
                    <a:pt x="81047" y="0"/>
                    <a:pt x="20379" y="44141"/>
                    <a:pt x="4468" y="109149"/>
                  </a:cubicBezTo>
                  <a:cubicBezTo>
                    <a:pt x="-19038" y="205205"/>
                    <a:pt x="53451" y="291358"/>
                    <a:pt x="145684" y="291358"/>
                  </a:cubicBezTo>
                  <a:lnTo>
                    <a:pt x="663876" y="291358"/>
                  </a:lnTo>
                  <a:cubicBezTo>
                    <a:pt x="730789" y="291358"/>
                    <a:pt x="791453" y="247214"/>
                    <a:pt x="807364" y="182220"/>
                  </a:cubicBezTo>
                  <a:cubicBezTo>
                    <a:pt x="830870" y="86150"/>
                    <a:pt x="758396" y="0"/>
                    <a:pt x="666148" y="0"/>
                  </a:cubicBezTo>
                  <a:close/>
                </a:path>
              </a:pathLst>
            </a:custGeom>
            <a:grpFill/>
            <a:ln w="360" cap="flat">
              <a:noFill/>
              <a:prstDash val="solid"/>
              <a:miter/>
            </a:ln>
          </p:spPr>
          <p:txBody>
            <a:bodyPr rtlCol="0" anchor="ctr"/>
            <a:lstStyle/>
            <a:p>
              <a:endParaRPr lang="fi-FI" sz="900"/>
            </a:p>
          </p:txBody>
        </p:sp>
        <p:sp>
          <p:nvSpPr>
            <p:cNvPr id="64" name="Vapaamuotoinen: Muoto 63">
              <a:extLst>
                <a:ext uri="{FF2B5EF4-FFF2-40B4-BE49-F238E27FC236}">
                  <a16:creationId xmlns:a16="http://schemas.microsoft.com/office/drawing/2014/main" id="{F51EA6C4-2A60-4B81-7801-3D408E64BF08}"/>
                </a:ext>
                <a:ext uri="{C183D7F6-B498-43B3-948B-1728B52AA6E4}">
                  <adec:decorative xmlns:adec="http://schemas.microsoft.com/office/drawing/2017/decorative" val="1"/>
                </a:ext>
              </a:extLst>
            </p:cNvPr>
            <p:cNvSpPr/>
            <p:nvPr/>
          </p:nvSpPr>
          <p:spPr>
            <a:xfrm>
              <a:off x="5652512" y="10524644"/>
              <a:ext cx="809216" cy="291358"/>
            </a:xfrm>
            <a:custGeom>
              <a:avLst/>
              <a:gdLst>
                <a:gd name="connsiteX0" fmla="*/ 145684 w 809216"/>
                <a:gd name="connsiteY0" fmla="*/ 291358 h 291358"/>
                <a:gd name="connsiteX1" fmla="*/ 661260 w 809216"/>
                <a:gd name="connsiteY1" fmla="*/ 291358 h 291358"/>
                <a:gd name="connsiteX2" fmla="*/ 804747 w 809216"/>
                <a:gd name="connsiteY2" fmla="*/ 182221 h 291358"/>
                <a:gd name="connsiteX3" fmla="*/ 663531 w 809216"/>
                <a:gd name="connsiteY3" fmla="*/ 0 h 291358"/>
                <a:gd name="connsiteX4" fmla="*/ 147970 w 809216"/>
                <a:gd name="connsiteY4" fmla="*/ 0 h 291358"/>
                <a:gd name="connsiteX5" fmla="*/ 4468 w 809216"/>
                <a:gd name="connsiteY5" fmla="*/ 109149 h 291358"/>
                <a:gd name="connsiteX6" fmla="*/ 145684 w 809216"/>
                <a:gd name="connsiteY6" fmla="*/ 291358 h 291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09216" h="291358">
                  <a:moveTo>
                    <a:pt x="145684" y="291358"/>
                  </a:moveTo>
                  <a:lnTo>
                    <a:pt x="661260" y="291358"/>
                  </a:lnTo>
                  <a:cubicBezTo>
                    <a:pt x="728172" y="291358"/>
                    <a:pt x="788847" y="247214"/>
                    <a:pt x="804747" y="182221"/>
                  </a:cubicBezTo>
                  <a:cubicBezTo>
                    <a:pt x="828254" y="86139"/>
                    <a:pt x="755780" y="0"/>
                    <a:pt x="663531" y="0"/>
                  </a:cubicBezTo>
                  <a:lnTo>
                    <a:pt x="147970" y="0"/>
                  </a:lnTo>
                  <a:cubicBezTo>
                    <a:pt x="81043" y="0"/>
                    <a:pt x="20380" y="44141"/>
                    <a:pt x="4468" y="109149"/>
                  </a:cubicBezTo>
                  <a:cubicBezTo>
                    <a:pt x="-19038" y="205205"/>
                    <a:pt x="53447" y="291358"/>
                    <a:pt x="145684" y="291358"/>
                  </a:cubicBezTo>
                  <a:close/>
                </a:path>
              </a:pathLst>
            </a:custGeom>
            <a:grpFill/>
            <a:ln w="360" cap="flat">
              <a:noFill/>
              <a:prstDash val="solid"/>
              <a:miter/>
            </a:ln>
          </p:spPr>
          <p:txBody>
            <a:bodyPr rtlCol="0" anchor="ctr"/>
            <a:lstStyle/>
            <a:p>
              <a:endParaRPr lang="fi-FI" sz="900"/>
            </a:p>
          </p:txBody>
        </p:sp>
        <p:sp>
          <p:nvSpPr>
            <p:cNvPr id="65" name="Vapaamuotoinen: Muoto 64">
              <a:extLst>
                <a:ext uri="{FF2B5EF4-FFF2-40B4-BE49-F238E27FC236}">
                  <a16:creationId xmlns:a16="http://schemas.microsoft.com/office/drawing/2014/main" id="{283BD6BB-DFAA-4937-D5E6-CAA3314D33E3}"/>
                </a:ext>
                <a:ext uri="{C183D7F6-B498-43B3-948B-1728B52AA6E4}">
                  <adec:decorative xmlns:adec="http://schemas.microsoft.com/office/drawing/2017/decorative" val="1"/>
                </a:ext>
              </a:extLst>
            </p:cNvPr>
            <p:cNvSpPr/>
            <p:nvPr/>
          </p:nvSpPr>
          <p:spPr>
            <a:xfrm>
              <a:off x="7217938" y="11078300"/>
              <a:ext cx="545145" cy="291357"/>
            </a:xfrm>
            <a:custGeom>
              <a:avLst/>
              <a:gdLst>
                <a:gd name="connsiteX0" fmla="*/ 399466 w 545145"/>
                <a:gd name="connsiteY0" fmla="*/ 0 h 291357"/>
                <a:gd name="connsiteX1" fmla="*/ 147970 w 545145"/>
                <a:gd name="connsiteY1" fmla="*/ 0 h 291357"/>
                <a:gd name="connsiteX2" fmla="*/ 4468 w 545145"/>
                <a:gd name="connsiteY2" fmla="*/ 109148 h 291357"/>
                <a:gd name="connsiteX3" fmla="*/ 145685 w 545145"/>
                <a:gd name="connsiteY3" fmla="*/ 291357 h 291357"/>
                <a:gd name="connsiteX4" fmla="*/ 397180 w 545145"/>
                <a:gd name="connsiteY4" fmla="*/ 291357 h 291357"/>
                <a:gd name="connsiteX5" fmla="*/ 540681 w 545145"/>
                <a:gd name="connsiteY5" fmla="*/ 182220 h 291357"/>
                <a:gd name="connsiteX6" fmla="*/ 399466 w 545145"/>
                <a:gd name="connsiteY6" fmla="*/ 0 h 291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5145" h="291357">
                  <a:moveTo>
                    <a:pt x="399466" y="0"/>
                  </a:moveTo>
                  <a:lnTo>
                    <a:pt x="147970" y="0"/>
                  </a:lnTo>
                  <a:cubicBezTo>
                    <a:pt x="81043" y="0"/>
                    <a:pt x="20380" y="44140"/>
                    <a:pt x="4468" y="109148"/>
                  </a:cubicBezTo>
                  <a:cubicBezTo>
                    <a:pt x="-19038" y="205219"/>
                    <a:pt x="53447" y="291357"/>
                    <a:pt x="145685" y="291357"/>
                  </a:cubicBezTo>
                  <a:lnTo>
                    <a:pt x="397180" y="291357"/>
                  </a:lnTo>
                  <a:cubicBezTo>
                    <a:pt x="464103" y="291357"/>
                    <a:pt x="524767" y="247214"/>
                    <a:pt x="540681" y="182220"/>
                  </a:cubicBezTo>
                  <a:cubicBezTo>
                    <a:pt x="564174" y="86150"/>
                    <a:pt x="491699" y="0"/>
                    <a:pt x="399466" y="0"/>
                  </a:cubicBezTo>
                  <a:close/>
                </a:path>
              </a:pathLst>
            </a:custGeom>
            <a:grpFill/>
            <a:ln w="360" cap="flat">
              <a:noFill/>
              <a:prstDash val="solid"/>
              <a:miter/>
            </a:ln>
          </p:spPr>
          <p:txBody>
            <a:bodyPr rtlCol="0" anchor="ctr"/>
            <a:lstStyle/>
            <a:p>
              <a:endParaRPr lang="fi-FI" sz="900"/>
            </a:p>
          </p:txBody>
        </p:sp>
        <p:sp>
          <p:nvSpPr>
            <p:cNvPr id="66" name="Vapaamuotoinen: Muoto 65">
              <a:extLst>
                <a:ext uri="{FF2B5EF4-FFF2-40B4-BE49-F238E27FC236}">
                  <a16:creationId xmlns:a16="http://schemas.microsoft.com/office/drawing/2014/main" id="{4AB8510A-FB01-B982-9CFA-24869666E002}"/>
                </a:ext>
                <a:ext uri="{C183D7F6-B498-43B3-948B-1728B52AA6E4}">
                  <adec:decorative xmlns:adec="http://schemas.microsoft.com/office/drawing/2017/decorative" val="1"/>
                </a:ext>
              </a:extLst>
            </p:cNvPr>
            <p:cNvSpPr/>
            <p:nvPr/>
          </p:nvSpPr>
          <p:spPr>
            <a:xfrm>
              <a:off x="10960403" y="10526552"/>
              <a:ext cx="298366" cy="291354"/>
            </a:xfrm>
            <a:custGeom>
              <a:avLst/>
              <a:gdLst>
                <a:gd name="connsiteX0" fmla="*/ 152682 w 298366"/>
                <a:gd name="connsiteY0" fmla="*/ 0 h 291354"/>
                <a:gd name="connsiteX1" fmla="*/ 147959 w 298366"/>
                <a:gd name="connsiteY1" fmla="*/ 0 h 291354"/>
                <a:gd name="connsiteX2" fmla="*/ 4468 w 298366"/>
                <a:gd name="connsiteY2" fmla="*/ 109149 h 291354"/>
                <a:gd name="connsiteX3" fmla="*/ 145684 w 298366"/>
                <a:gd name="connsiteY3" fmla="*/ 291355 h 291354"/>
                <a:gd name="connsiteX4" fmla="*/ 150396 w 298366"/>
                <a:gd name="connsiteY4" fmla="*/ 291355 h 291354"/>
                <a:gd name="connsiteX5" fmla="*/ 293898 w 298366"/>
                <a:gd name="connsiteY5" fmla="*/ 182206 h 291354"/>
                <a:gd name="connsiteX6" fmla="*/ 152682 w 298366"/>
                <a:gd name="connsiteY6" fmla="*/ 0 h 291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8366" h="291354">
                  <a:moveTo>
                    <a:pt x="152682" y="0"/>
                  </a:moveTo>
                  <a:lnTo>
                    <a:pt x="147959" y="0"/>
                  </a:lnTo>
                  <a:cubicBezTo>
                    <a:pt x="81046" y="0"/>
                    <a:pt x="20383" y="44141"/>
                    <a:pt x="4468" y="109149"/>
                  </a:cubicBezTo>
                  <a:cubicBezTo>
                    <a:pt x="-19038" y="205219"/>
                    <a:pt x="53451" y="291355"/>
                    <a:pt x="145684" y="291355"/>
                  </a:cubicBezTo>
                  <a:lnTo>
                    <a:pt x="150396" y="291355"/>
                  </a:lnTo>
                  <a:cubicBezTo>
                    <a:pt x="217320" y="291355"/>
                    <a:pt x="277983" y="247214"/>
                    <a:pt x="293898" y="182206"/>
                  </a:cubicBezTo>
                  <a:cubicBezTo>
                    <a:pt x="317405" y="86150"/>
                    <a:pt x="244916" y="0"/>
                    <a:pt x="152682" y="0"/>
                  </a:cubicBezTo>
                  <a:close/>
                </a:path>
              </a:pathLst>
            </a:custGeom>
            <a:grpFill/>
            <a:ln w="360" cap="flat">
              <a:noFill/>
              <a:prstDash val="solid"/>
              <a:miter/>
            </a:ln>
          </p:spPr>
          <p:txBody>
            <a:bodyPr rtlCol="0" anchor="ctr"/>
            <a:lstStyle/>
            <a:p>
              <a:endParaRPr lang="fi-FI" sz="900"/>
            </a:p>
          </p:txBody>
        </p:sp>
        <p:sp>
          <p:nvSpPr>
            <p:cNvPr id="67" name="Vapaamuotoinen: Muoto 66">
              <a:extLst>
                <a:ext uri="{FF2B5EF4-FFF2-40B4-BE49-F238E27FC236}">
                  <a16:creationId xmlns:a16="http://schemas.microsoft.com/office/drawing/2014/main" id="{D1319FBB-4C8C-F9BF-FCFF-67EE2E575DBF}"/>
                </a:ext>
                <a:ext uri="{C183D7F6-B498-43B3-948B-1728B52AA6E4}">
                  <adec:decorative xmlns:adec="http://schemas.microsoft.com/office/drawing/2017/decorative" val="1"/>
                </a:ext>
              </a:extLst>
            </p:cNvPr>
            <p:cNvSpPr/>
            <p:nvPr/>
          </p:nvSpPr>
          <p:spPr>
            <a:xfrm>
              <a:off x="509678" y="7230899"/>
              <a:ext cx="1432537" cy="291353"/>
            </a:xfrm>
            <a:custGeom>
              <a:avLst/>
              <a:gdLst>
                <a:gd name="connsiteX0" fmla="*/ 1288629 w 1432537"/>
                <a:gd name="connsiteY0" fmla="*/ 0 h 291353"/>
                <a:gd name="connsiteX1" fmla="*/ 143909 w 1432537"/>
                <a:gd name="connsiteY1" fmla="*/ 0 h 291353"/>
                <a:gd name="connsiteX2" fmla="*/ 0 w 1432537"/>
                <a:gd name="connsiteY2" fmla="*/ 143904 h 291353"/>
                <a:gd name="connsiteX3" fmla="*/ 0 w 1432537"/>
                <a:gd name="connsiteY3" fmla="*/ 147450 h 291353"/>
                <a:gd name="connsiteX4" fmla="*/ 143909 w 1432537"/>
                <a:gd name="connsiteY4" fmla="*/ 291354 h 291353"/>
                <a:gd name="connsiteX5" fmla="*/ 1288629 w 1432537"/>
                <a:gd name="connsiteY5" fmla="*/ 291354 h 291353"/>
                <a:gd name="connsiteX6" fmla="*/ 1432538 w 1432537"/>
                <a:gd name="connsiteY6" fmla="*/ 147450 h 291353"/>
                <a:gd name="connsiteX7" fmla="*/ 1432538 w 1432537"/>
                <a:gd name="connsiteY7" fmla="*/ 143904 h 291353"/>
                <a:gd name="connsiteX8" fmla="*/ 1288629 w 1432537"/>
                <a:gd name="connsiteY8" fmla="*/ 0 h 291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32537" h="291353">
                  <a:moveTo>
                    <a:pt x="1288629" y="0"/>
                  </a:moveTo>
                  <a:lnTo>
                    <a:pt x="143909" y="0"/>
                  </a:lnTo>
                  <a:cubicBezTo>
                    <a:pt x="64436" y="0"/>
                    <a:pt x="0" y="64436"/>
                    <a:pt x="0" y="143904"/>
                  </a:cubicBezTo>
                  <a:lnTo>
                    <a:pt x="0" y="147450"/>
                  </a:lnTo>
                  <a:cubicBezTo>
                    <a:pt x="0" y="226933"/>
                    <a:pt x="64436" y="291354"/>
                    <a:pt x="143909" y="291354"/>
                  </a:cubicBezTo>
                  <a:lnTo>
                    <a:pt x="1288629" y="291354"/>
                  </a:lnTo>
                  <a:cubicBezTo>
                    <a:pt x="1368112" y="291354"/>
                    <a:pt x="1432538" y="226933"/>
                    <a:pt x="1432538" y="147450"/>
                  </a:cubicBezTo>
                  <a:lnTo>
                    <a:pt x="1432538" y="143904"/>
                  </a:lnTo>
                  <a:cubicBezTo>
                    <a:pt x="1432538" y="64436"/>
                    <a:pt x="1368112" y="0"/>
                    <a:pt x="1288629" y="0"/>
                  </a:cubicBezTo>
                  <a:close/>
                </a:path>
              </a:pathLst>
            </a:custGeom>
            <a:grpFill/>
            <a:ln w="360" cap="flat">
              <a:noFill/>
              <a:prstDash val="solid"/>
              <a:miter/>
            </a:ln>
          </p:spPr>
          <p:txBody>
            <a:bodyPr rtlCol="0" anchor="ctr"/>
            <a:lstStyle/>
            <a:p>
              <a:endParaRPr lang="fi-FI" sz="900"/>
            </a:p>
          </p:txBody>
        </p:sp>
        <p:sp>
          <p:nvSpPr>
            <p:cNvPr id="68" name="Vapaamuotoinen: Muoto 67">
              <a:extLst>
                <a:ext uri="{FF2B5EF4-FFF2-40B4-BE49-F238E27FC236}">
                  <a16:creationId xmlns:a16="http://schemas.microsoft.com/office/drawing/2014/main" id="{727E41CF-DEA0-0BF9-0023-2372FBEA8E4B}"/>
                </a:ext>
                <a:ext uri="{C183D7F6-B498-43B3-948B-1728B52AA6E4}">
                  <adec:decorative xmlns:adec="http://schemas.microsoft.com/office/drawing/2017/decorative" val="1"/>
                </a:ext>
              </a:extLst>
            </p:cNvPr>
            <p:cNvSpPr/>
            <p:nvPr/>
          </p:nvSpPr>
          <p:spPr>
            <a:xfrm>
              <a:off x="509684" y="7777876"/>
              <a:ext cx="1048443" cy="291357"/>
            </a:xfrm>
            <a:custGeom>
              <a:avLst/>
              <a:gdLst>
                <a:gd name="connsiteX0" fmla="*/ 902759 w 1048443"/>
                <a:gd name="connsiteY0" fmla="*/ 0 h 291357"/>
                <a:gd name="connsiteX1" fmla="*/ 147956 w 1048443"/>
                <a:gd name="connsiteY1" fmla="*/ 0 h 291357"/>
                <a:gd name="connsiteX2" fmla="*/ 4469 w 1048443"/>
                <a:gd name="connsiteY2" fmla="*/ 109148 h 291357"/>
                <a:gd name="connsiteX3" fmla="*/ 145681 w 1048443"/>
                <a:gd name="connsiteY3" fmla="*/ 291357 h 291357"/>
                <a:gd name="connsiteX4" fmla="*/ 900473 w 1048443"/>
                <a:gd name="connsiteY4" fmla="*/ 291357 h 291357"/>
                <a:gd name="connsiteX5" fmla="*/ 1043975 w 1048443"/>
                <a:gd name="connsiteY5" fmla="*/ 182220 h 291357"/>
                <a:gd name="connsiteX6" fmla="*/ 902759 w 1048443"/>
                <a:gd name="connsiteY6" fmla="*/ 0 h 291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8443" h="291357">
                  <a:moveTo>
                    <a:pt x="902759" y="0"/>
                  </a:moveTo>
                  <a:lnTo>
                    <a:pt x="147956" y="0"/>
                  </a:lnTo>
                  <a:cubicBezTo>
                    <a:pt x="81033" y="0"/>
                    <a:pt x="20366" y="44140"/>
                    <a:pt x="4469" y="109148"/>
                  </a:cubicBezTo>
                  <a:cubicBezTo>
                    <a:pt x="-19038" y="205219"/>
                    <a:pt x="53437" y="291357"/>
                    <a:pt x="145681" y="291357"/>
                  </a:cubicBezTo>
                  <a:lnTo>
                    <a:pt x="900473" y="291357"/>
                  </a:lnTo>
                  <a:cubicBezTo>
                    <a:pt x="967400" y="291357"/>
                    <a:pt x="1028064" y="247214"/>
                    <a:pt x="1043975" y="182220"/>
                  </a:cubicBezTo>
                  <a:cubicBezTo>
                    <a:pt x="1067481" y="86149"/>
                    <a:pt x="994996" y="0"/>
                    <a:pt x="902759" y="0"/>
                  </a:cubicBezTo>
                  <a:close/>
                </a:path>
              </a:pathLst>
            </a:custGeom>
            <a:grpFill/>
            <a:ln w="360" cap="flat">
              <a:noFill/>
              <a:prstDash val="solid"/>
              <a:miter/>
            </a:ln>
          </p:spPr>
          <p:txBody>
            <a:bodyPr rtlCol="0" anchor="ctr"/>
            <a:lstStyle/>
            <a:p>
              <a:endParaRPr lang="fi-FI" sz="900"/>
            </a:p>
          </p:txBody>
        </p:sp>
        <p:sp>
          <p:nvSpPr>
            <p:cNvPr id="69" name="Vapaamuotoinen: Muoto 68">
              <a:extLst>
                <a:ext uri="{FF2B5EF4-FFF2-40B4-BE49-F238E27FC236}">
                  <a16:creationId xmlns:a16="http://schemas.microsoft.com/office/drawing/2014/main" id="{0788722C-A857-4B4F-4E51-C244E074AD74}"/>
                </a:ext>
                <a:ext uri="{C183D7F6-B498-43B3-948B-1728B52AA6E4}">
                  <adec:decorative xmlns:adec="http://schemas.microsoft.com/office/drawing/2017/decorative" val="1"/>
                </a:ext>
              </a:extLst>
            </p:cNvPr>
            <p:cNvSpPr/>
            <p:nvPr/>
          </p:nvSpPr>
          <p:spPr>
            <a:xfrm>
              <a:off x="509677" y="8329893"/>
              <a:ext cx="571449" cy="291354"/>
            </a:xfrm>
            <a:custGeom>
              <a:avLst/>
              <a:gdLst>
                <a:gd name="connsiteX0" fmla="*/ 145684 w 571449"/>
                <a:gd name="connsiteY0" fmla="*/ 291355 h 291354"/>
                <a:gd name="connsiteX1" fmla="*/ 423480 w 571449"/>
                <a:gd name="connsiteY1" fmla="*/ 291355 h 291354"/>
                <a:gd name="connsiteX2" fmla="*/ 566981 w 571449"/>
                <a:gd name="connsiteY2" fmla="*/ 182206 h 291354"/>
                <a:gd name="connsiteX3" fmla="*/ 425766 w 571449"/>
                <a:gd name="connsiteY3" fmla="*/ 0 h 291354"/>
                <a:gd name="connsiteX4" fmla="*/ 147970 w 571449"/>
                <a:gd name="connsiteY4" fmla="*/ 0 h 291354"/>
                <a:gd name="connsiteX5" fmla="*/ 4469 w 571449"/>
                <a:gd name="connsiteY5" fmla="*/ 109134 h 291354"/>
                <a:gd name="connsiteX6" fmla="*/ 145684 w 571449"/>
                <a:gd name="connsiteY6" fmla="*/ 291355 h 291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1449" h="291354">
                  <a:moveTo>
                    <a:pt x="145684" y="291355"/>
                  </a:moveTo>
                  <a:lnTo>
                    <a:pt x="423480" y="291355"/>
                  </a:lnTo>
                  <a:cubicBezTo>
                    <a:pt x="490403" y="291355"/>
                    <a:pt x="551081" y="247214"/>
                    <a:pt x="566981" y="182206"/>
                  </a:cubicBezTo>
                  <a:cubicBezTo>
                    <a:pt x="590488" y="86139"/>
                    <a:pt x="517999" y="0"/>
                    <a:pt x="425766" y="0"/>
                  </a:cubicBezTo>
                  <a:lnTo>
                    <a:pt x="147970" y="0"/>
                  </a:lnTo>
                  <a:cubicBezTo>
                    <a:pt x="81043" y="0"/>
                    <a:pt x="20380" y="44141"/>
                    <a:pt x="4469" y="109134"/>
                  </a:cubicBezTo>
                  <a:cubicBezTo>
                    <a:pt x="-19038" y="205205"/>
                    <a:pt x="53447" y="291355"/>
                    <a:pt x="145684" y="291355"/>
                  </a:cubicBezTo>
                  <a:close/>
                </a:path>
              </a:pathLst>
            </a:custGeom>
            <a:grpFill/>
            <a:ln w="360" cap="flat">
              <a:noFill/>
              <a:prstDash val="solid"/>
              <a:miter/>
            </a:ln>
          </p:spPr>
          <p:txBody>
            <a:bodyPr rtlCol="0" anchor="ctr"/>
            <a:lstStyle/>
            <a:p>
              <a:endParaRPr lang="fi-FI" sz="900"/>
            </a:p>
          </p:txBody>
        </p:sp>
        <p:sp>
          <p:nvSpPr>
            <p:cNvPr id="70" name="Vapaamuotoinen: Muoto 69">
              <a:extLst>
                <a:ext uri="{FF2B5EF4-FFF2-40B4-BE49-F238E27FC236}">
                  <a16:creationId xmlns:a16="http://schemas.microsoft.com/office/drawing/2014/main" id="{5C400C17-0690-B5FC-50E3-DC132DA1CAB3}"/>
                </a:ext>
                <a:ext uri="{C183D7F6-B498-43B3-948B-1728B52AA6E4}">
                  <adec:decorative xmlns:adec="http://schemas.microsoft.com/office/drawing/2017/decorative" val="1"/>
                </a:ext>
              </a:extLst>
            </p:cNvPr>
            <p:cNvSpPr/>
            <p:nvPr/>
          </p:nvSpPr>
          <p:spPr>
            <a:xfrm>
              <a:off x="509681" y="8881906"/>
              <a:ext cx="726304" cy="291358"/>
            </a:xfrm>
            <a:custGeom>
              <a:avLst/>
              <a:gdLst>
                <a:gd name="connsiteX0" fmla="*/ 580621 w 726304"/>
                <a:gd name="connsiteY0" fmla="*/ 0 h 291358"/>
                <a:gd name="connsiteX1" fmla="*/ 147956 w 726304"/>
                <a:gd name="connsiteY1" fmla="*/ 0 h 291358"/>
                <a:gd name="connsiteX2" fmla="*/ 4468 w 726304"/>
                <a:gd name="connsiteY2" fmla="*/ 109148 h 291358"/>
                <a:gd name="connsiteX3" fmla="*/ 145684 w 726304"/>
                <a:gd name="connsiteY3" fmla="*/ 291358 h 291358"/>
                <a:gd name="connsiteX4" fmla="*/ 578335 w 726304"/>
                <a:gd name="connsiteY4" fmla="*/ 291358 h 291358"/>
                <a:gd name="connsiteX5" fmla="*/ 721837 w 726304"/>
                <a:gd name="connsiteY5" fmla="*/ 182220 h 291358"/>
                <a:gd name="connsiteX6" fmla="*/ 580621 w 726304"/>
                <a:gd name="connsiteY6" fmla="*/ 0 h 291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26304" h="291358">
                  <a:moveTo>
                    <a:pt x="580621" y="0"/>
                  </a:moveTo>
                  <a:lnTo>
                    <a:pt x="147956" y="0"/>
                  </a:lnTo>
                  <a:cubicBezTo>
                    <a:pt x="81032" y="0"/>
                    <a:pt x="20369" y="44144"/>
                    <a:pt x="4468" y="109148"/>
                  </a:cubicBezTo>
                  <a:cubicBezTo>
                    <a:pt x="-19038" y="205208"/>
                    <a:pt x="53451" y="291358"/>
                    <a:pt x="145684" y="291358"/>
                  </a:cubicBezTo>
                  <a:lnTo>
                    <a:pt x="578335" y="291358"/>
                  </a:lnTo>
                  <a:cubicBezTo>
                    <a:pt x="645259" y="291358"/>
                    <a:pt x="705922" y="247214"/>
                    <a:pt x="721837" y="182220"/>
                  </a:cubicBezTo>
                  <a:cubicBezTo>
                    <a:pt x="745340" y="86153"/>
                    <a:pt x="672855" y="0"/>
                    <a:pt x="580621" y="0"/>
                  </a:cubicBezTo>
                  <a:close/>
                </a:path>
              </a:pathLst>
            </a:custGeom>
            <a:grpFill/>
            <a:ln w="360" cap="flat">
              <a:noFill/>
              <a:prstDash val="solid"/>
              <a:miter/>
            </a:ln>
          </p:spPr>
          <p:txBody>
            <a:bodyPr rtlCol="0" anchor="ctr"/>
            <a:lstStyle/>
            <a:p>
              <a:endParaRPr lang="fi-FI" sz="900"/>
            </a:p>
          </p:txBody>
        </p:sp>
        <p:sp>
          <p:nvSpPr>
            <p:cNvPr id="71" name="Vapaamuotoinen: Muoto 70">
              <a:extLst>
                <a:ext uri="{FF2B5EF4-FFF2-40B4-BE49-F238E27FC236}">
                  <a16:creationId xmlns:a16="http://schemas.microsoft.com/office/drawing/2014/main" id="{A4FB884B-5711-AC8E-B650-1056EE00430B}"/>
                </a:ext>
                <a:ext uri="{C183D7F6-B498-43B3-948B-1728B52AA6E4}">
                  <adec:decorative xmlns:adec="http://schemas.microsoft.com/office/drawing/2017/decorative" val="1"/>
                </a:ext>
              </a:extLst>
            </p:cNvPr>
            <p:cNvSpPr/>
            <p:nvPr/>
          </p:nvSpPr>
          <p:spPr>
            <a:xfrm>
              <a:off x="2817834" y="7230899"/>
              <a:ext cx="1028508" cy="291353"/>
            </a:xfrm>
            <a:custGeom>
              <a:avLst/>
              <a:gdLst>
                <a:gd name="connsiteX0" fmla="*/ 884604 w 1028508"/>
                <a:gd name="connsiteY0" fmla="*/ 0 h 291353"/>
                <a:gd name="connsiteX1" fmla="*/ 143908 w 1028508"/>
                <a:gd name="connsiteY1" fmla="*/ 0 h 291353"/>
                <a:gd name="connsiteX2" fmla="*/ 0 w 1028508"/>
                <a:gd name="connsiteY2" fmla="*/ 143904 h 291353"/>
                <a:gd name="connsiteX3" fmla="*/ 0 w 1028508"/>
                <a:gd name="connsiteY3" fmla="*/ 147450 h 291353"/>
                <a:gd name="connsiteX4" fmla="*/ 143908 w 1028508"/>
                <a:gd name="connsiteY4" fmla="*/ 291354 h 291353"/>
                <a:gd name="connsiteX5" fmla="*/ 884604 w 1028508"/>
                <a:gd name="connsiteY5" fmla="*/ 291354 h 291353"/>
                <a:gd name="connsiteX6" fmla="*/ 1028508 w 1028508"/>
                <a:gd name="connsiteY6" fmla="*/ 147450 h 291353"/>
                <a:gd name="connsiteX7" fmla="*/ 1028508 w 1028508"/>
                <a:gd name="connsiteY7" fmla="*/ 143904 h 291353"/>
                <a:gd name="connsiteX8" fmla="*/ 884604 w 1028508"/>
                <a:gd name="connsiteY8" fmla="*/ 0 h 291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28508" h="291353">
                  <a:moveTo>
                    <a:pt x="884604" y="0"/>
                  </a:moveTo>
                  <a:lnTo>
                    <a:pt x="143908" y="0"/>
                  </a:lnTo>
                  <a:cubicBezTo>
                    <a:pt x="64422" y="0"/>
                    <a:pt x="0" y="64436"/>
                    <a:pt x="0" y="143904"/>
                  </a:cubicBezTo>
                  <a:lnTo>
                    <a:pt x="0" y="147450"/>
                  </a:lnTo>
                  <a:cubicBezTo>
                    <a:pt x="0" y="226933"/>
                    <a:pt x="64422" y="291354"/>
                    <a:pt x="143908" y="291354"/>
                  </a:cubicBezTo>
                  <a:lnTo>
                    <a:pt x="884604" y="291354"/>
                  </a:lnTo>
                  <a:cubicBezTo>
                    <a:pt x="964087" y="291354"/>
                    <a:pt x="1028508" y="226933"/>
                    <a:pt x="1028508" y="147450"/>
                  </a:cubicBezTo>
                  <a:lnTo>
                    <a:pt x="1028508" y="143904"/>
                  </a:lnTo>
                  <a:cubicBezTo>
                    <a:pt x="1028508" y="64436"/>
                    <a:pt x="964087" y="0"/>
                    <a:pt x="884604" y="0"/>
                  </a:cubicBezTo>
                  <a:close/>
                </a:path>
              </a:pathLst>
            </a:custGeom>
            <a:grpFill/>
            <a:ln w="360" cap="flat">
              <a:noFill/>
              <a:prstDash val="solid"/>
              <a:miter/>
            </a:ln>
          </p:spPr>
          <p:txBody>
            <a:bodyPr rtlCol="0" anchor="ctr"/>
            <a:lstStyle/>
            <a:p>
              <a:endParaRPr lang="fi-FI" sz="900"/>
            </a:p>
          </p:txBody>
        </p:sp>
        <p:sp>
          <p:nvSpPr>
            <p:cNvPr id="72" name="Vapaamuotoinen: Muoto 71">
              <a:extLst>
                <a:ext uri="{FF2B5EF4-FFF2-40B4-BE49-F238E27FC236}">
                  <a16:creationId xmlns:a16="http://schemas.microsoft.com/office/drawing/2014/main" id="{54DF7E18-FF9A-743D-84DF-02AE9C57ACA0}"/>
                </a:ext>
                <a:ext uri="{C183D7F6-B498-43B3-948B-1728B52AA6E4}">
                  <adec:decorative xmlns:adec="http://schemas.microsoft.com/office/drawing/2017/decorative" val="1"/>
                </a:ext>
              </a:extLst>
            </p:cNvPr>
            <p:cNvSpPr/>
            <p:nvPr/>
          </p:nvSpPr>
          <p:spPr>
            <a:xfrm>
              <a:off x="1800894" y="7777595"/>
              <a:ext cx="906259" cy="291358"/>
            </a:xfrm>
            <a:custGeom>
              <a:avLst/>
              <a:gdLst>
                <a:gd name="connsiteX0" fmla="*/ 760582 w 906259"/>
                <a:gd name="connsiteY0" fmla="*/ 0 h 291358"/>
                <a:gd name="connsiteX1" fmla="*/ 147971 w 906259"/>
                <a:gd name="connsiteY1" fmla="*/ 0 h 291358"/>
                <a:gd name="connsiteX2" fmla="*/ 4469 w 906259"/>
                <a:gd name="connsiteY2" fmla="*/ 109149 h 291358"/>
                <a:gd name="connsiteX3" fmla="*/ 145685 w 906259"/>
                <a:gd name="connsiteY3" fmla="*/ 291358 h 291358"/>
                <a:gd name="connsiteX4" fmla="*/ 758296 w 906259"/>
                <a:gd name="connsiteY4" fmla="*/ 291358 h 291358"/>
                <a:gd name="connsiteX5" fmla="*/ 901794 w 906259"/>
                <a:gd name="connsiteY5" fmla="*/ 182221 h 291358"/>
                <a:gd name="connsiteX6" fmla="*/ 760582 w 906259"/>
                <a:gd name="connsiteY6" fmla="*/ 0 h 291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6259" h="291358">
                  <a:moveTo>
                    <a:pt x="760582" y="0"/>
                  </a:moveTo>
                  <a:lnTo>
                    <a:pt x="147971" y="0"/>
                  </a:lnTo>
                  <a:cubicBezTo>
                    <a:pt x="81044" y="0"/>
                    <a:pt x="20380" y="44141"/>
                    <a:pt x="4469" y="109149"/>
                  </a:cubicBezTo>
                  <a:cubicBezTo>
                    <a:pt x="-19038" y="205219"/>
                    <a:pt x="53437" y="291358"/>
                    <a:pt x="145685" y="291358"/>
                  </a:cubicBezTo>
                  <a:lnTo>
                    <a:pt x="758296" y="291358"/>
                  </a:lnTo>
                  <a:cubicBezTo>
                    <a:pt x="825220" y="291358"/>
                    <a:pt x="885883" y="247214"/>
                    <a:pt x="901794" y="182221"/>
                  </a:cubicBezTo>
                  <a:cubicBezTo>
                    <a:pt x="925290" y="86150"/>
                    <a:pt x="852815" y="0"/>
                    <a:pt x="760582" y="0"/>
                  </a:cubicBezTo>
                  <a:close/>
                </a:path>
              </a:pathLst>
            </a:custGeom>
            <a:grpFill/>
            <a:ln w="360" cap="flat">
              <a:noFill/>
              <a:prstDash val="solid"/>
              <a:miter/>
            </a:ln>
          </p:spPr>
          <p:txBody>
            <a:bodyPr rtlCol="0" anchor="ctr"/>
            <a:lstStyle/>
            <a:p>
              <a:endParaRPr lang="fi-FI" sz="900"/>
            </a:p>
          </p:txBody>
        </p:sp>
        <p:sp>
          <p:nvSpPr>
            <p:cNvPr id="73" name="Vapaamuotoinen: Muoto 72">
              <a:extLst>
                <a:ext uri="{FF2B5EF4-FFF2-40B4-BE49-F238E27FC236}">
                  <a16:creationId xmlns:a16="http://schemas.microsoft.com/office/drawing/2014/main" id="{1DBCF237-8222-5CC0-E14E-69C6D57845A0}"/>
                </a:ext>
                <a:ext uri="{C183D7F6-B498-43B3-948B-1728B52AA6E4}">
                  <adec:decorative xmlns:adec="http://schemas.microsoft.com/office/drawing/2017/decorative" val="1"/>
                </a:ext>
              </a:extLst>
            </p:cNvPr>
            <p:cNvSpPr/>
            <p:nvPr/>
          </p:nvSpPr>
          <p:spPr>
            <a:xfrm>
              <a:off x="2053473" y="8328252"/>
              <a:ext cx="1509049" cy="291357"/>
            </a:xfrm>
            <a:custGeom>
              <a:avLst/>
              <a:gdLst>
                <a:gd name="connsiteX0" fmla="*/ 145684 w 1509049"/>
                <a:gd name="connsiteY0" fmla="*/ 291357 h 291357"/>
                <a:gd name="connsiteX1" fmla="*/ 1361090 w 1509049"/>
                <a:gd name="connsiteY1" fmla="*/ 291357 h 291357"/>
                <a:gd name="connsiteX2" fmla="*/ 1504581 w 1509049"/>
                <a:gd name="connsiteY2" fmla="*/ 182206 h 291357"/>
                <a:gd name="connsiteX3" fmla="*/ 1363376 w 1509049"/>
                <a:gd name="connsiteY3" fmla="*/ 0 h 291357"/>
                <a:gd name="connsiteX4" fmla="*/ 147959 w 1509049"/>
                <a:gd name="connsiteY4" fmla="*/ 0 h 291357"/>
                <a:gd name="connsiteX5" fmla="*/ 4468 w 1509049"/>
                <a:gd name="connsiteY5" fmla="*/ 109138 h 291357"/>
                <a:gd name="connsiteX6" fmla="*/ 145684 w 1509049"/>
                <a:gd name="connsiteY6" fmla="*/ 291357 h 291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09049" h="291357">
                  <a:moveTo>
                    <a:pt x="145684" y="291357"/>
                  </a:moveTo>
                  <a:lnTo>
                    <a:pt x="1361090" y="291357"/>
                  </a:lnTo>
                  <a:cubicBezTo>
                    <a:pt x="1428017" y="291357"/>
                    <a:pt x="1488681" y="247214"/>
                    <a:pt x="1504581" y="182206"/>
                  </a:cubicBezTo>
                  <a:cubicBezTo>
                    <a:pt x="1528088" y="86138"/>
                    <a:pt x="1455613" y="0"/>
                    <a:pt x="1363376" y="0"/>
                  </a:cubicBezTo>
                  <a:lnTo>
                    <a:pt x="147959" y="0"/>
                  </a:lnTo>
                  <a:cubicBezTo>
                    <a:pt x="81047" y="0"/>
                    <a:pt x="20383" y="44129"/>
                    <a:pt x="4468" y="109138"/>
                  </a:cubicBezTo>
                  <a:cubicBezTo>
                    <a:pt x="-19038" y="205204"/>
                    <a:pt x="53451" y="291357"/>
                    <a:pt x="145684" y="291357"/>
                  </a:cubicBezTo>
                  <a:close/>
                </a:path>
              </a:pathLst>
            </a:custGeom>
            <a:grpFill/>
            <a:ln w="360" cap="flat">
              <a:noFill/>
              <a:prstDash val="solid"/>
              <a:miter/>
            </a:ln>
          </p:spPr>
          <p:txBody>
            <a:bodyPr rtlCol="0" anchor="ctr"/>
            <a:lstStyle/>
            <a:p>
              <a:endParaRPr lang="fi-FI" sz="900"/>
            </a:p>
          </p:txBody>
        </p:sp>
        <p:sp>
          <p:nvSpPr>
            <p:cNvPr id="74" name="Vapaamuotoinen: Muoto 73">
              <a:extLst>
                <a:ext uri="{FF2B5EF4-FFF2-40B4-BE49-F238E27FC236}">
                  <a16:creationId xmlns:a16="http://schemas.microsoft.com/office/drawing/2014/main" id="{8B9A022D-FE43-7041-2BCA-AFD04DA491D8}"/>
                </a:ext>
                <a:ext uri="{C183D7F6-B498-43B3-948B-1728B52AA6E4}">
                  <adec:decorative xmlns:adec="http://schemas.microsoft.com/office/drawing/2017/decorative" val="1"/>
                </a:ext>
              </a:extLst>
            </p:cNvPr>
            <p:cNvSpPr/>
            <p:nvPr/>
          </p:nvSpPr>
          <p:spPr>
            <a:xfrm>
              <a:off x="1416390" y="8881906"/>
              <a:ext cx="1122580" cy="291358"/>
            </a:xfrm>
            <a:custGeom>
              <a:avLst/>
              <a:gdLst>
                <a:gd name="connsiteX0" fmla="*/ 976900 w 1122580"/>
                <a:gd name="connsiteY0" fmla="*/ 0 h 291358"/>
                <a:gd name="connsiteX1" fmla="*/ 147956 w 1122580"/>
                <a:gd name="connsiteY1" fmla="*/ 0 h 291358"/>
                <a:gd name="connsiteX2" fmla="*/ 4469 w 1122580"/>
                <a:gd name="connsiteY2" fmla="*/ 109148 h 291358"/>
                <a:gd name="connsiteX3" fmla="*/ 145685 w 1122580"/>
                <a:gd name="connsiteY3" fmla="*/ 291358 h 291358"/>
                <a:gd name="connsiteX4" fmla="*/ 974614 w 1122580"/>
                <a:gd name="connsiteY4" fmla="*/ 291358 h 291358"/>
                <a:gd name="connsiteX5" fmla="*/ 1118116 w 1122580"/>
                <a:gd name="connsiteY5" fmla="*/ 182220 h 291358"/>
                <a:gd name="connsiteX6" fmla="*/ 976900 w 1122580"/>
                <a:gd name="connsiteY6" fmla="*/ 0 h 291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22580" h="291358">
                  <a:moveTo>
                    <a:pt x="976900" y="0"/>
                  </a:moveTo>
                  <a:lnTo>
                    <a:pt x="147956" y="0"/>
                  </a:lnTo>
                  <a:cubicBezTo>
                    <a:pt x="81033" y="0"/>
                    <a:pt x="20366" y="44144"/>
                    <a:pt x="4469" y="109148"/>
                  </a:cubicBezTo>
                  <a:cubicBezTo>
                    <a:pt x="-19038" y="205208"/>
                    <a:pt x="53437" y="291358"/>
                    <a:pt x="145685" y="291358"/>
                  </a:cubicBezTo>
                  <a:lnTo>
                    <a:pt x="974614" y="291358"/>
                  </a:lnTo>
                  <a:cubicBezTo>
                    <a:pt x="1041538" y="291358"/>
                    <a:pt x="1102201" y="247214"/>
                    <a:pt x="1118116" y="182220"/>
                  </a:cubicBezTo>
                  <a:cubicBezTo>
                    <a:pt x="1141608" y="86153"/>
                    <a:pt x="1069134" y="0"/>
                    <a:pt x="976900" y="0"/>
                  </a:cubicBezTo>
                  <a:close/>
                </a:path>
              </a:pathLst>
            </a:custGeom>
            <a:grpFill/>
            <a:ln w="360" cap="flat">
              <a:noFill/>
              <a:prstDash val="solid"/>
              <a:miter/>
            </a:ln>
          </p:spPr>
          <p:txBody>
            <a:bodyPr rtlCol="0" anchor="ctr"/>
            <a:lstStyle/>
            <a:p>
              <a:endParaRPr lang="fi-FI" sz="900"/>
            </a:p>
          </p:txBody>
        </p:sp>
        <p:sp>
          <p:nvSpPr>
            <p:cNvPr id="75" name="Vapaamuotoinen: Muoto 74">
              <a:extLst>
                <a:ext uri="{FF2B5EF4-FFF2-40B4-BE49-F238E27FC236}">
                  <a16:creationId xmlns:a16="http://schemas.microsoft.com/office/drawing/2014/main" id="{71F8D9B2-6220-3A06-B274-B6A31F771708}"/>
                </a:ext>
                <a:ext uri="{C183D7F6-B498-43B3-948B-1728B52AA6E4}">
                  <adec:decorative xmlns:adec="http://schemas.microsoft.com/office/drawing/2017/decorative" val="1"/>
                </a:ext>
              </a:extLst>
            </p:cNvPr>
            <p:cNvSpPr/>
            <p:nvPr/>
          </p:nvSpPr>
          <p:spPr>
            <a:xfrm>
              <a:off x="6053838" y="7230899"/>
              <a:ext cx="901659" cy="291353"/>
            </a:xfrm>
            <a:custGeom>
              <a:avLst/>
              <a:gdLst>
                <a:gd name="connsiteX0" fmla="*/ 757751 w 901659"/>
                <a:gd name="connsiteY0" fmla="*/ 0 h 291353"/>
                <a:gd name="connsiteX1" fmla="*/ 143919 w 901659"/>
                <a:gd name="connsiteY1" fmla="*/ 0 h 291353"/>
                <a:gd name="connsiteX2" fmla="*/ 0 w 901659"/>
                <a:gd name="connsiteY2" fmla="*/ 143904 h 291353"/>
                <a:gd name="connsiteX3" fmla="*/ 0 w 901659"/>
                <a:gd name="connsiteY3" fmla="*/ 147450 h 291353"/>
                <a:gd name="connsiteX4" fmla="*/ 143919 w 901659"/>
                <a:gd name="connsiteY4" fmla="*/ 291354 h 291353"/>
                <a:gd name="connsiteX5" fmla="*/ 757751 w 901659"/>
                <a:gd name="connsiteY5" fmla="*/ 291354 h 291353"/>
                <a:gd name="connsiteX6" fmla="*/ 901659 w 901659"/>
                <a:gd name="connsiteY6" fmla="*/ 147450 h 291353"/>
                <a:gd name="connsiteX7" fmla="*/ 901659 w 901659"/>
                <a:gd name="connsiteY7" fmla="*/ 143904 h 291353"/>
                <a:gd name="connsiteX8" fmla="*/ 757751 w 901659"/>
                <a:gd name="connsiteY8" fmla="*/ 0 h 291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01659" h="291353">
                  <a:moveTo>
                    <a:pt x="757751" y="0"/>
                  </a:moveTo>
                  <a:lnTo>
                    <a:pt x="143919" y="0"/>
                  </a:lnTo>
                  <a:cubicBezTo>
                    <a:pt x="64436" y="0"/>
                    <a:pt x="0" y="64436"/>
                    <a:pt x="0" y="143904"/>
                  </a:cubicBezTo>
                  <a:lnTo>
                    <a:pt x="0" y="147450"/>
                  </a:lnTo>
                  <a:cubicBezTo>
                    <a:pt x="0" y="226933"/>
                    <a:pt x="64436" y="291354"/>
                    <a:pt x="143919" y="291354"/>
                  </a:cubicBezTo>
                  <a:lnTo>
                    <a:pt x="757751" y="291354"/>
                  </a:lnTo>
                  <a:cubicBezTo>
                    <a:pt x="837234" y="291354"/>
                    <a:pt x="901659" y="226933"/>
                    <a:pt x="901659" y="147450"/>
                  </a:cubicBezTo>
                  <a:lnTo>
                    <a:pt x="901659" y="143904"/>
                  </a:lnTo>
                  <a:cubicBezTo>
                    <a:pt x="901659" y="64436"/>
                    <a:pt x="837234" y="0"/>
                    <a:pt x="757751" y="0"/>
                  </a:cubicBezTo>
                  <a:close/>
                </a:path>
              </a:pathLst>
            </a:custGeom>
            <a:grpFill/>
            <a:ln w="360" cap="flat">
              <a:noFill/>
              <a:prstDash val="solid"/>
              <a:miter/>
            </a:ln>
          </p:spPr>
          <p:txBody>
            <a:bodyPr rtlCol="0" anchor="ctr"/>
            <a:lstStyle/>
            <a:p>
              <a:endParaRPr lang="fi-FI" sz="900"/>
            </a:p>
          </p:txBody>
        </p:sp>
        <p:sp>
          <p:nvSpPr>
            <p:cNvPr id="76" name="Vapaamuotoinen: Muoto 75">
              <a:extLst>
                <a:ext uri="{FF2B5EF4-FFF2-40B4-BE49-F238E27FC236}">
                  <a16:creationId xmlns:a16="http://schemas.microsoft.com/office/drawing/2014/main" id="{8BE5614C-CD0A-DBB1-3232-7E7B0BD2C2E6}"/>
                </a:ext>
                <a:ext uri="{C183D7F6-B498-43B3-948B-1728B52AA6E4}">
                  <adec:decorative xmlns:adec="http://schemas.microsoft.com/office/drawing/2017/decorative" val="1"/>
                </a:ext>
              </a:extLst>
            </p:cNvPr>
            <p:cNvSpPr/>
            <p:nvPr/>
          </p:nvSpPr>
          <p:spPr>
            <a:xfrm>
              <a:off x="4362508" y="7230899"/>
              <a:ext cx="917196" cy="291353"/>
            </a:xfrm>
            <a:custGeom>
              <a:avLst/>
              <a:gdLst>
                <a:gd name="connsiteX0" fmla="*/ 771517 w 917196"/>
                <a:gd name="connsiteY0" fmla="*/ 0 h 291353"/>
                <a:gd name="connsiteX1" fmla="*/ 147959 w 917196"/>
                <a:gd name="connsiteY1" fmla="*/ 0 h 291353"/>
                <a:gd name="connsiteX2" fmla="*/ 4468 w 917196"/>
                <a:gd name="connsiteY2" fmla="*/ 109148 h 291353"/>
                <a:gd name="connsiteX3" fmla="*/ 145684 w 917196"/>
                <a:gd name="connsiteY3" fmla="*/ 291354 h 291353"/>
                <a:gd name="connsiteX4" fmla="*/ 769231 w 917196"/>
                <a:gd name="connsiteY4" fmla="*/ 291354 h 291353"/>
                <a:gd name="connsiteX5" fmla="*/ 912733 w 917196"/>
                <a:gd name="connsiteY5" fmla="*/ 182220 h 291353"/>
                <a:gd name="connsiteX6" fmla="*/ 771517 w 917196"/>
                <a:gd name="connsiteY6" fmla="*/ 0 h 291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7196" h="291353">
                  <a:moveTo>
                    <a:pt x="771517" y="0"/>
                  </a:moveTo>
                  <a:lnTo>
                    <a:pt x="147959" y="0"/>
                  </a:lnTo>
                  <a:cubicBezTo>
                    <a:pt x="81046" y="0"/>
                    <a:pt x="20368" y="44140"/>
                    <a:pt x="4468" y="109148"/>
                  </a:cubicBezTo>
                  <a:cubicBezTo>
                    <a:pt x="-19035" y="205219"/>
                    <a:pt x="53439" y="291354"/>
                    <a:pt x="145684" y="291354"/>
                  </a:cubicBezTo>
                  <a:lnTo>
                    <a:pt x="769231" y="291354"/>
                  </a:lnTo>
                  <a:cubicBezTo>
                    <a:pt x="836155" y="291354"/>
                    <a:pt x="896818" y="247214"/>
                    <a:pt x="912733" y="182220"/>
                  </a:cubicBezTo>
                  <a:cubicBezTo>
                    <a:pt x="936225" y="86150"/>
                    <a:pt x="863751" y="0"/>
                    <a:pt x="771517" y="0"/>
                  </a:cubicBezTo>
                  <a:close/>
                </a:path>
              </a:pathLst>
            </a:custGeom>
            <a:grpFill/>
            <a:ln w="360" cap="flat">
              <a:noFill/>
              <a:prstDash val="solid"/>
              <a:miter/>
            </a:ln>
          </p:spPr>
          <p:txBody>
            <a:bodyPr rtlCol="0" anchor="ctr"/>
            <a:lstStyle/>
            <a:p>
              <a:endParaRPr lang="fi-FI" sz="900"/>
            </a:p>
          </p:txBody>
        </p:sp>
        <p:sp>
          <p:nvSpPr>
            <p:cNvPr id="77" name="Vapaamuotoinen: Muoto 76">
              <a:extLst>
                <a:ext uri="{FF2B5EF4-FFF2-40B4-BE49-F238E27FC236}">
                  <a16:creationId xmlns:a16="http://schemas.microsoft.com/office/drawing/2014/main" id="{48A66DE4-5707-772E-B71A-5D12F6E5E2A4}"/>
                </a:ext>
                <a:ext uri="{C183D7F6-B498-43B3-948B-1728B52AA6E4}">
                  <adec:decorative xmlns:adec="http://schemas.microsoft.com/office/drawing/2017/decorative" val="1"/>
                </a:ext>
              </a:extLst>
            </p:cNvPr>
            <p:cNvSpPr/>
            <p:nvPr/>
          </p:nvSpPr>
          <p:spPr>
            <a:xfrm>
              <a:off x="3518491" y="7777595"/>
              <a:ext cx="1286212" cy="291358"/>
            </a:xfrm>
            <a:custGeom>
              <a:avLst/>
              <a:gdLst>
                <a:gd name="connsiteX0" fmla="*/ 1140528 w 1286212"/>
                <a:gd name="connsiteY0" fmla="*/ 0 h 291358"/>
                <a:gd name="connsiteX1" fmla="*/ 147957 w 1286212"/>
                <a:gd name="connsiteY1" fmla="*/ 0 h 291358"/>
                <a:gd name="connsiteX2" fmla="*/ 4469 w 1286212"/>
                <a:gd name="connsiteY2" fmla="*/ 109149 h 291358"/>
                <a:gd name="connsiteX3" fmla="*/ 145671 w 1286212"/>
                <a:gd name="connsiteY3" fmla="*/ 291358 h 291358"/>
                <a:gd name="connsiteX4" fmla="*/ 1138243 w 1286212"/>
                <a:gd name="connsiteY4" fmla="*/ 291358 h 291358"/>
                <a:gd name="connsiteX5" fmla="*/ 1281744 w 1286212"/>
                <a:gd name="connsiteY5" fmla="*/ 182221 h 291358"/>
                <a:gd name="connsiteX6" fmla="*/ 1140528 w 1286212"/>
                <a:gd name="connsiteY6" fmla="*/ 0 h 291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86212" h="291358">
                  <a:moveTo>
                    <a:pt x="1140528" y="0"/>
                  </a:moveTo>
                  <a:lnTo>
                    <a:pt x="147957" y="0"/>
                  </a:lnTo>
                  <a:cubicBezTo>
                    <a:pt x="81033" y="0"/>
                    <a:pt x="20369" y="44141"/>
                    <a:pt x="4469" y="109149"/>
                  </a:cubicBezTo>
                  <a:cubicBezTo>
                    <a:pt x="-19038" y="205219"/>
                    <a:pt x="53437" y="291358"/>
                    <a:pt x="145671" y="291358"/>
                  </a:cubicBezTo>
                  <a:lnTo>
                    <a:pt x="1138243" y="291358"/>
                  </a:lnTo>
                  <a:cubicBezTo>
                    <a:pt x="1205170" y="291358"/>
                    <a:pt x="1265833" y="247214"/>
                    <a:pt x="1281744" y="182221"/>
                  </a:cubicBezTo>
                  <a:cubicBezTo>
                    <a:pt x="1305251" y="86150"/>
                    <a:pt x="1232766" y="0"/>
                    <a:pt x="1140528" y="0"/>
                  </a:cubicBezTo>
                  <a:close/>
                </a:path>
              </a:pathLst>
            </a:custGeom>
            <a:grpFill/>
            <a:ln w="360" cap="flat">
              <a:noFill/>
              <a:prstDash val="solid"/>
              <a:miter/>
            </a:ln>
          </p:spPr>
          <p:txBody>
            <a:bodyPr rtlCol="0" anchor="ctr"/>
            <a:lstStyle/>
            <a:p>
              <a:endParaRPr lang="fi-FI" sz="900"/>
            </a:p>
          </p:txBody>
        </p:sp>
        <p:sp>
          <p:nvSpPr>
            <p:cNvPr id="78" name="Vapaamuotoinen: Muoto 77">
              <a:extLst>
                <a:ext uri="{FF2B5EF4-FFF2-40B4-BE49-F238E27FC236}">
                  <a16:creationId xmlns:a16="http://schemas.microsoft.com/office/drawing/2014/main" id="{A9ED6210-A10A-78AA-F76A-17DE98205545}"/>
                </a:ext>
                <a:ext uri="{C183D7F6-B498-43B3-948B-1728B52AA6E4}">
                  <adec:decorative xmlns:adec="http://schemas.microsoft.com/office/drawing/2017/decorative" val="1"/>
                </a:ext>
              </a:extLst>
            </p:cNvPr>
            <p:cNvSpPr/>
            <p:nvPr/>
          </p:nvSpPr>
          <p:spPr>
            <a:xfrm>
              <a:off x="4017306" y="8328252"/>
              <a:ext cx="987069" cy="291357"/>
            </a:xfrm>
            <a:custGeom>
              <a:avLst/>
              <a:gdLst>
                <a:gd name="connsiteX0" fmla="*/ 145681 w 987069"/>
                <a:gd name="connsiteY0" fmla="*/ 291357 h 291357"/>
                <a:gd name="connsiteX1" fmla="*/ 839111 w 987069"/>
                <a:gd name="connsiteY1" fmla="*/ 291357 h 291357"/>
                <a:gd name="connsiteX2" fmla="*/ 982602 w 987069"/>
                <a:gd name="connsiteY2" fmla="*/ 182206 h 291357"/>
                <a:gd name="connsiteX3" fmla="*/ 841386 w 987069"/>
                <a:gd name="connsiteY3" fmla="*/ 0 h 291357"/>
                <a:gd name="connsiteX4" fmla="*/ 147967 w 987069"/>
                <a:gd name="connsiteY4" fmla="*/ 0 h 291357"/>
                <a:gd name="connsiteX5" fmla="*/ 4468 w 987069"/>
                <a:gd name="connsiteY5" fmla="*/ 109138 h 291357"/>
                <a:gd name="connsiteX6" fmla="*/ 145681 w 987069"/>
                <a:gd name="connsiteY6" fmla="*/ 291357 h 291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87069" h="291357">
                  <a:moveTo>
                    <a:pt x="145681" y="291357"/>
                  </a:moveTo>
                  <a:lnTo>
                    <a:pt x="839111" y="291357"/>
                  </a:lnTo>
                  <a:cubicBezTo>
                    <a:pt x="906038" y="291357"/>
                    <a:pt x="966702" y="247214"/>
                    <a:pt x="982602" y="182206"/>
                  </a:cubicBezTo>
                  <a:cubicBezTo>
                    <a:pt x="1006105" y="86138"/>
                    <a:pt x="933630" y="0"/>
                    <a:pt x="841386" y="0"/>
                  </a:cubicBezTo>
                  <a:lnTo>
                    <a:pt x="147967" y="0"/>
                  </a:lnTo>
                  <a:cubicBezTo>
                    <a:pt x="81043" y="0"/>
                    <a:pt x="20380" y="44129"/>
                    <a:pt x="4468" y="109138"/>
                  </a:cubicBezTo>
                  <a:cubicBezTo>
                    <a:pt x="-19038" y="205204"/>
                    <a:pt x="53447" y="291357"/>
                    <a:pt x="145681" y="291357"/>
                  </a:cubicBezTo>
                  <a:close/>
                </a:path>
              </a:pathLst>
            </a:custGeom>
            <a:grpFill/>
            <a:ln w="360" cap="flat">
              <a:noFill/>
              <a:prstDash val="solid"/>
              <a:miter/>
            </a:ln>
          </p:spPr>
          <p:txBody>
            <a:bodyPr rtlCol="0" anchor="ctr"/>
            <a:lstStyle/>
            <a:p>
              <a:endParaRPr lang="fi-FI" sz="900"/>
            </a:p>
          </p:txBody>
        </p:sp>
        <p:sp>
          <p:nvSpPr>
            <p:cNvPr id="79" name="Vapaamuotoinen: Muoto 78">
              <a:extLst>
                <a:ext uri="{FF2B5EF4-FFF2-40B4-BE49-F238E27FC236}">
                  <a16:creationId xmlns:a16="http://schemas.microsoft.com/office/drawing/2014/main" id="{5E981DFA-9823-0A69-2FF7-501939EA78AB}"/>
                </a:ext>
                <a:ext uri="{C183D7F6-B498-43B3-948B-1728B52AA6E4}">
                  <adec:decorative xmlns:adec="http://schemas.microsoft.com/office/drawing/2017/decorative" val="1"/>
                </a:ext>
              </a:extLst>
            </p:cNvPr>
            <p:cNvSpPr/>
            <p:nvPr/>
          </p:nvSpPr>
          <p:spPr>
            <a:xfrm>
              <a:off x="4800403" y="8881906"/>
              <a:ext cx="726305" cy="291358"/>
            </a:xfrm>
            <a:custGeom>
              <a:avLst/>
              <a:gdLst>
                <a:gd name="connsiteX0" fmla="*/ 580621 w 726305"/>
                <a:gd name="connsiteY0" fmla="*/ 0 h 291358"/>
                <a:gd name="connsiteX1" fmla="*/ 147956 w 726305"/>
                <a:gd name="connsiteY1" fmla="*/ 0 h 291358"/>
                <a:gd name="connsiteX2" fmla="*/ 4468 w 726305"/>
                <a:gd name="connsiteY2" fmla="*/ 109148 h 291358"/>
                <a:gd name="connsiteX3" fmla="*/ 145684 w 726305"/>
                <a:gd name="connsiteY3" fmla="*/ 291358 h 291358"/>
                <a:gd name="connsiteX4" fmla="*/ 578335 w 726305"/>
                <a:gd name="connsiteY4" fmla="*/ 291358 h 291358"/>
                <a:gd name="connsiteX5" fmla="*/ 721837 w 726305"/>
                <a:gd name="connsiteY5" fmla="*/ 182220 h 291358"/>
                <a:gd name="connsiteX6" fmla="*/ 580621 w 726305"/>
                <a:gd name="connsiteY6" fmla="*/ 0 h 291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26305" h="291358">
                  <a:moveTo>
                    <a:pt x="580621" y="0"/>
                  </a:moveTo>
                  <a:lnTo>
                    <a:pt x="147956" y="0"/>
                  </a:lnTo>
                  <a:cubicBezTo>
                    <a:pt x="81032" y="0"/>
                    <a:pt x="20369" y="44144"/>
                    <a:pt x="4468" y="109148"/>
                  </a:cubicBezTo>
                  <a:cubicBezTo>
                    <a:pt x="-19038" y="205208"/>
                    <a:pt x="53451" y="291358"/>
                    <a:pt x="145684" y="291358"/>
                  </a:cubicBezTo>
                  <a:lnTo>
                    <a:pt x="578335" y="291358"/>
                  </a:lnTo>
                  <a:cubicBezTo>
                    <a:pt x="645259" y="291358"/>
                    <a:pt x="705922" y="247214"/>
                    <a:pt x="721837" y="182220"/>
                  </a:cubicBezTo>
                  <a:cubicBezTo>
                    <a:pt x="745344" y="86153"/>
                    <a:pt x="672855" y="0"/>
                    <a:pt x="580621" y="0"/>
                  </a:cubicBezTo>
                  <a:close/>
                </a:path>
              </a:pathLst>
            </a:custGeom>
            <a:grpFill/>
            <a:ln w="360" cap="flat">
              <a:noFill/>
              <a:prstDash val="solid"/>
              <a:miter/>
            </a:ln>
          </p:spPr>
          <p:txBody>
            <a:bodyPr rtlCol="0" anchor="ctr"/>
            <a:lstStyle/>
            <a:p>
              <a:endParaRPr lang="fi-FI" sz="900"/>
            </a:p>
          </p:txBody>
        </p:sp>
        <p:sp>
          <p:nvSpPr>
            <p:cNvPr id="80" name="Vapaamuotoinen: Muoto 79">
              <a:extLst>
                <a:ext uri="{FF2B5EF4-FFF2-40B4-BE49-F238E27FC236}">
                  <a16:creationId xmlns:a16="http://schemas.microsoft.com/office/drawing/2014/main" id="{0651503C-A195-3FB7-0C62-963DB3F13118}"/>
                </a:ext>
                <a:ext uri="{C183D7F6-B498-43B3-948B-1728B52AA6E4}">
                  <adec:decorative xmlns:adec="http://schemas.microsoft.com/office/drawing/2017/decorative" val="1"/>
                </a:ext>
              </a:extLst>
            </p:cNvPr>
            <p:cNvSpPr/>
            <p:nvPr/>
          </p:nvSpPr>
          <p:spPr>
            <a:xfrm>
              <a:off x="3216063" y="8881910"/>
              <a:ext cx="571448" cy="291354"/>
            </a:xfrm>
            <a:custGeom>
              <a:avLst/>
              <a:gdLst>
                <a:gd name="connsiteX0" fmla="*/ 145684 w 571448"/>
                <a:gd name="connsiteY0" fmla="*/ 291355 h 291354"/>
                <a:gd name="connsiteX1" fmla="*/ 423480 w 571448"/>
                <a:gd name="connsiteY1" fmla="*/ 291355 h 291354"/>
                <a:gd name="connsiteX2" fmla="*/ 566981 w 571448"/>
                <a:gd name="connsiteY2" fmla="*/ 182206 h 291354"/>
                <a:gd name="connsiteX3" fmla="*/ 425766 w 571448"/>
                <a:gd name="connsiteY3" fmla="*/ 0 h 291354"/>
                <a:gd name="connsiteX4" fmla="*/ 147970 w 571448"/>
                <a:gd name="connsiteY4" fmla="*/ 0 h 291354"/>
                <a:gd name="connsiteX5" fmla="*/ 4468 w 571448"/>
                <a:gd name="connsiteY5" fmla="*/ 109134 h 291354"/>
                <a:gd name="connsiteX6" fmla="*/ 145684 w 571448"/>
                <a:gd name="connsiteY6" fmla="*/ 291355 h 291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1448" h="291354">
                  <a:moveTo>
                    <a:pt x="145684" y="291355"/>
                  </a:moveTo>
                  <a:lnTo>
                    <a:pt x="423480" y="291355"/>
                  </a:lnTo>
                  <a:cubicBezTo>
                    <a:pt x="490403" y="291355"/>
                    <a:pt x="551067" y="247214"/>
                    <a:pt x="566981" y="182206"/>
                  </a:cubicBezTo>
                  <a:cubicBezTo>
                    <a:pt x="590484" y="86139"/>
                    <a:pt x="517999" y="0"/>
                    <a:pt x="425766" y="0"/>
                  </a:cubicBezTo>
                  <a:lnTo>
                    <a:pt x="147970" y="0"/>
                  </a:lnTo>
                  <a:cubicBezTo>
                    <a:pt x="81043" y="0"/>
                    <a:pt x="20380" y="44141"/>
                    <a:pt x="4468" y="109134"/>
                  </a:cubicBezTo>
                  <a:cubicBezTo>
                    <a:pt x="-19038" y="205205"/>
                    <a:pt x="53447" y="291355"/>
                    <a:pt x="145684" y="291355"/>
                  </a:cubicBezTo>
                  <a:close/>
                </a:path>
              </a:pathLst>
            </a:custGeom>
            <a:grpFill/>
            <a:ln w="360" cap="flat">
              <a:noFill/>
              <a:prstDash val="solid"/>
              <a:miter/>
            </a:ln>
          </p:spPr>
          <p:txBody>
            <a:bodyPr rtlCol="0" anchor="ctr"/>
            <a:lstStyle/>
            <a:p>
              <a:endParaRPr lang="fi-FI" sz="900"/>
            </a:p>
          </p:txBody>
        </p:sp>
        <p:sp>
          <p:nvSpPr>
            <p:cNvPr id="81" name="Vapaamuotoinen: Muoto 80">
              <a:extLst>
                <a:ext uri="{FF2B5EF4-FFF2-40B4-BE49-F238E27FC236}">
                  <a16:creationId xmlns:a16="http://schemas.microsoft.com/office/drawing/2014/main" id="{B6A6C199-23D5-45FF-C05D-6F96510FCC34}"/>
                </a:ext>
                <a:ext uri="{C183D7F6-B498-43B3-948B-1728B52AA6E4}">
                  <adec:decorative xmlns:adec="http://schemas.microsoft.com/office/drawing/2017/decorative" val="1"/>
                </a:ext>
              </a:extLst>
            </p:cNvPr>
            <p:cNvSpPr/>
            <p:nvPr/>
          </p:nvSpPr>
          <p:spPr>
            <a:xfrm>
              <a:off x="9386822" y="7777598"/>
              <a:ext cx="428654" cy="291358"/>
            </a:xfrm>
            <a:custGeom>
              <a:avLst/>
              <a:gdLst>
                <a:gd name="connsiteX0" fmla="*/ 145681 w 428654"/>
                <a:gd name="connsiteY0" fmla="*/ 291358 h 291358"/>
                <a:gd name="connsiteX1" fmla="*/ 280687 w 428654"/>
                <a:gd name="connsiteY1" fmla="*/ 291358 h 291358"/>
                <a:gd name="connsiteX2" fmla="*/ 424189 w 428654"/>
                <a:gd name="connsiteY2" fmla="*/ 182206 h 291358"/>
                <a:gd name="connsiteX3" fmla="*/ 282973 w 428654"/>
                <a:gd name="connsiteY3" fmla="*/ 0 h 291358"/>
                <a:gd name="connsiteX4" fmla="*/ 147956 w 428654"/>
                <a:gd name="connsiteY4" fmla="*/ 0 h 291358"/>
                <a:gd name="connsiteX5" fmla="*/ 4469 w 428654"/>
                <a:gd name="connsiteY5" fmla="*/ 109138 h 291358"/>
                <a:gd name="connsiteX6" fmla="*/ 145681 w 428654"/>
                <a:gd name="connsiteY6" fmla="*/ 291358 h 291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8654" h="291358">
                  <a:moveTo>
                    <a:pt x="145681" y="291358"/>
                  </a:moveTo>
                  <a:lnTo>
                    <a:pt x="280687" y="291358"/>
                  </a:lnTo>
                  <a:cubicBezTo>
                    <a:pt x="347614" y="291358"/>
                    <a:pt x="408278" y="247214"/>
                    <a:pt x="424189" y="182206"/>
                  </a:cubicBezTo>
                  <a:cubicBezTo>
                    <a:pt x="447685" y="86139"/>
                    <a:pt x="375210" y="0"/>
                    <a:pt x="282973" y="0"/>
                  </a:cubicBezTo>
                  <a:lnTo>
                    <a:pt x="147956" y="0"/>
                  </a:lnTo>
                  <a:cubicBezTo>
                    <a:pt x="81043" y="0"/>
                    <a:pt x="20379" y="44141"/>
                    <a:pt x="4469" y="109138"/>
                  </a:cubicBezTo>
                  <a:cubicBezTo>
                    <a:pt x="-19038" y="205205"/>
                    <a:pt x="53447" y="291358"/>
                    <a:pt x="145681" y="291358"/>
                  </a:cubicBezTo>
                  <a:close/>
                </a:path>
              </a:pathLst>
            </a:custGeom>
            <a:grpFill/>
            <a:ln w="360" cap="flat">
              <a:noFill/>
              <a:prstDash val="solid"/>
              <a:miter/>
            </a:ln>
          </p:spPr>
          <p:txBody>
            <a:bodyPr rtlCol="0" anchor="ctr"/>
            <a:lstStyle/>
            <a:p>
              <a:endParaRPr lang="fi-FI" sz="900"/>
            </a:p>
          </p:txBody>
        </p:sp>
        <p:sp>
          <p:nvSpPr>
            <p:cNvPr id="82" name="Vapaamuotoinen: Muoto 81">
              <a:extLst>
                <a:ext uri="{FF2B5EF4-FFF2-40B4-BE49-F238E27FC236}">
                  <a16:creationId xmlns:a16="http://schemas.microsoft.com/office/drawing/2014/main" id="{F3B969EB-8D97-2E87-5226-5C757A3C467D}"/>
                </a:ext>
                <a:ext uri="{C183D7F6-B498-43B3-948B-1728B52AA6E4}">
                  <adec:decorative xmlns:adec="http://schemas.microsoft.com/office/drawing/2017/decorative" val="1"/>
                </a:ext>
              </a:extLst>
            </p:cNvPr>
            <p:cNvSpPr/>
            <p:nvPr/>
          </p:nvSpPr>
          <p:spPr>
            <a:xfrm>
              <a:off x="8106127" y="8328247"/>
              <a:ext cx="718140" cy="291358"/>
            </a:xfrm>
            <a:custGeom>
              <a:avLst/>
              <a:gdLst>
                <a:gd name="connsiteX0" fmla="*/ 572458 w 718140"/>
                <a:gd name="connsiteY0" fmla="*/ 0 h 291358"/>
                <a:gd name="connsiteX1" fmla="*/ 147960 w 718140"/>
                <a:gd name="connsiteY1" fmla="*/ 0 h 291358"/>
                <a:gd name="connsiteX2" fmla="*/ 4469 w 718140"/>
                <a:gd name="connsiteY2" fmla="*/ 109149 h 291358"/>
                <a:gd name="connsiteX3" fmla="*/ 145685 w 718140"/>
                <a:gd name="connsiteY3" fmla="*/ 291358 h 291358"/>
                <a:gd name="connsiteX4" fmla="*/ 570171 w 718140"/>
                <a:gd name="connsiteY4" fmla="*/ 291358 h 291358"/>
                <a:gd name="connsiteX5" fmla="*/ 713673 w 718140"/>
                <a:gd name="connsiteY5" fmla="*/ 182221 h 291358"/>
                <a:gd name="connsiteX6" fmla="*/ 572458 w 718140"/>
                <a:gd name="connsiteY6" fmla="*/ 0 h 291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8140" h="291358">
                  <a:moveTo>
                    <a:pt x="572458" y="0"/>
                  </a:moveTo>
                  <a:lnTo>
                    <a:pt x="147960" y="0"/>
                  </a:lnTo>
                  <a:cubicBezTo>
                    <a:pt x="81033" y="0"/>
                    <a:pt x="20370" y="44144"/>
                    <a:pt x="4469" y="109149"/>
                  </a:cubicBezTo>
                  <a:cubicBezTo>
                    <a:pt x="-19037" y="205220"/>
                    <a:pt x="53437" y="291358"/>
                    <a:pt x="145685" y="291358"/>
                  </a:cubicBezTo>
                  <a:lnTo>
                    <a:pt x="570171" y="291358"/>
                  </a:lnTo>
                  <a:cubicBezTo>
                    <a:pt x="637095" y="291358"/>
                    <a:pt x="697759" y="247214"/>
                    <a:pt x="713673" y="182221"/>
                  </a:cubicBezTo>
                  <a:cubicBezTo>
                    <a:pt x="737177" y="86153"/>
                    <a:pt x="664691" y="0"/>
                    <a:pt x="572458" y="0"/>
                  </a:cubicBezTo>
                  <a:close/>
                </a:path>
              </a:pathLst>
            </a:custGeom>
            <a:grpFill/>
            <a:ln w="360" cap="flat">
              <a:noFill/>
              <a:prstDash val="solid"/>
              <a:miter/>
            </a:ln>
          </p:spPr>
          <p:txBody>
            <a:bodyPr rtlCol="0" anchor="ctr"/>
            <a:lstStyle/>
            <a:p>
              <a:endParaRPr lang="fi-FI" sz="900"/>
            </a:p>
          </p:txBody>
        </p:sp>
        <p:sp>
          <p:nvSpPr>
            <p:cNvPr id="83" name="Vapaamuotoinen: Muoto 82">
              <a:extLst>
                <a:ext uri="{FF2B5EF4-FFF2-40B4-BE49-F238E27FC236}">
                  <a16:creationId xmlns:a16="http://schemas.microsoft.com/office/drawing/2014/main" id="{5C28B1FE-EB3F-90A9-8EC5-7B1E647E27D9}"/>
                </a:ext>
                <a:ext uri="{C183D7F6-B498-43B3-948B-1728B52AA6E4}">
                  <adec:decorative xmlns:adec="http://schemas.microsoft.com/office/drawing/2017/decorative" val="1"/>
                </a:ext>
              </a:extLst>
            </p:cNvPr>
            <p:cNvSpPr/>
            <p:nvPr/>
          </p:nvSpPr>
          <p:spPr>
            <a:xfrm>
              <a:off x="6782297" y="7777595"/>
              <a:ext cx="811835" cy="291358"/>
            </a:xfrm>
            <a:custGeom>
              <a:avLst/>
              <a:gdLst>
                <a:gd name="connsiteX0" fmla="*/ 666151 w 811835"/>
                <a:gd name="connsiteY0" fmla="*/ 0 h 291358"/>
                <a:gd name="connsiteX1" fmla="*/ 147970 w 811835"/>
                <a:gd name="connsiteY1" fmla="*/ 0 h 291358"/>
                <a:gd name="connsiteX2" fmla="*/ 4468 w 811835"/>
                <a:gd name="connsiteY2" fmla="*/ 109149 h 291358"/>
                <a:gd name="connsiteX3" fmla="*/ 145684 w 811835"/>
                <a:gd name="connsiteY3" fmla="*/ 291358 h 291358"/>
                <a:gd name="connsiteX4" fmla="*/ 663876 w 811835"/>
                <a:gd name="connsiteY4" fmla="*/ 291358 h 291358"/>
                <a:gd name="connsiteX5" fmla="*/ 807367 w 811835"/>
                <a:gd name="connsiteY5" fmla="*/ 182221 h 291358"/>
                <a:gd name="connsiteX6" fmla="*/ 666151 w 811835"/>
                <a:gd name="connsiteY6" fmla="*/ 0 h 291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1835" h="291358">
                  <a:moveTo>
                    <a:pt x="666151" y="0"/>
                  </a:moveTo>
                  <a:lnTo>
                    <a:pt x="147970" y="0"/>
                  </a:lnTo>
                  <a:cubicBezTo>
                    <a:pt x="81046" y="0"/>
                    <a:pt x="20383" y="44141"/>
                    <a:pt x="4468" y="109149"/>
                  </a:cubicBezTo>
                  <a:cubicBezTo>
                    <a:pt x="-19035" y="205219"/>
                    <a:pt x="53439" y="291358"/>
                    <a:pt x="145684" y="291358"/>
                  </a:cubicBezTo>
                  <a:lnTo>
                    <a:pt x="663876" y="291358"/>
                  </a:lnTo>
                  <a:cubicBezTo>
                    <a:pt x="730789" y="291358"/>
                    <a:pt x="791453" y="247214"/>
                    <a:pt x="807367" y="182221"/>
                  </a:cubicBezTo>
                  <a:cubicBezTo>
                    <a:pt x="830874" y="86150"/>
                    <a:pt x="758385" y="0"/>
                    <a:pt x="666151" y="0"/>
                  </a:cubicBezTo>
                  <a:close/>
                </a:path>
              </a:pathLst>
            </a:custGeom>
            <a:grpFill/>
            <a:ln w="360" cap="flat">
              <a:noFill/>
              <a:prstDash val="solid"/>
              <a:miter/>
            </a:ln>
          </p:spPr>
          <p:txBody>
            <a:bodyPr rtlCol="0" anchor="ctr"/>
            <a:lstStyle/>
            <a:p>
              <a:endParaRPr lang="fi-FI" sz="900"/>
            </a:p>
          </p:txBody>
        </p:sp>
        <p:sp>
          <p:nvSpPr>
            <p:cNvPr id="84" name="Vapaamuotoinen: Muoto 83">
              <a:extLst>
                <a:ext uri="{FF2B5EF4-FFF2-40B4-BE49-F238E27FC236}">
                  <a16:creationId xmlns:a16="http://schemas.microsoft.com/office/drawing/2014/main" id="{2D70FFA5-17C5-62D3-A7C8-2F00A508C492}"/>
                </a:ext>
                <a:ext uri="{C183D7F6-B498-43B3-948B-1728B52AA6E4}">
                  <adec:decorative xmlns:adec="http://schemas.microsoft.com/office/drawing/2017/decorative" val="1"/>
                </a:ext>
              </a:extLst>
            </p:cNvPr>
            <p:cNvSpPr/>
            <p:nvPr/>
          </p:nvSpPr>
          <p:spPr>
            <a:xfrm>
              <a:off x="5656842" y="8328252"/>
              <a:ext cx="809218" cy="291357"/>
            </a:xfrm>
            <a:custGeom>
              <a:avLst/>
              <a:gdLst>
                <a:gd name="connsiteX0" fmla="*/ 145684 w 809218"/>
                <a:gd name="connsiteY0" fmla="*/ 291357 h 291357"/>
                <a:gd name="connsiteX1" fmla="*/ 661260 w 809218"/>
                <a:gd name="connsiteY1" fmla="*/ 291357 h 291357"/>
                <a:gd name="connsiteX2" fmla="*/ 804750 w 809218"/>
                <a:gd name="connsiteY2" fmla="*/ 182206 h 291357"/>
                <a:gd name="connsiteX3" fmla="*/ 663535 w 809218"/>
                <a:gd name="connsiteY3" fmla="*/ 0 h 291357"/>
                <a:gd name="connsiteX4" fmla="*/ 147970 w 809218"/>
                <a:gd name="connsiteY4" fmla="*/ 0 h 291357"/>
                <a:gd name="connsiteX5" fmla="*/ 4468 w 809218"/>
                <a:gd name="connsiteY5" fmla="*/ 109138 h 291357"/>
                <a:gd name="connsiteX6" fmla="*/ 145684 w 809218"/>
                <a:gd name="connsiteY6" fmla="*/ 291357 h 291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09218" h="291357">
                  <a:moveTo>
                    <a:pt x="145684" y="291357"/>
                  </a:moveTo>
                  <a:lnTo>
                    <a:pt x="661260" y="291357"/>
                  </a:lnTo>
                  <a:cubicBezTo>
                    <a:pt x="728173" y="291357"/>
                    <a:pt x="788850" y="247214"/>
                    <a:pt x="804750" y="182206"/>
                  </a:cubicBezTo>
                  <a:cubicBezTo>
                    <a:pt x="828254" y="86138"/>
                    <a:pt x="755779" y="0"/>
                    <a:pt x="663535" y="0"/>
                  </a:cubicBezTo>
                  <a:lnTo>
                    <a:pt x="147970" y="0"/>
                  </a:lnTo>
                  <a:cubicBezTo>
                    <a:pt x="81047" y="0"/>
                    <a:pt x="20379" y="44129"/>
                    <a:pt x="4468" y="109138"/>
                  </a:cubicBezTo>
                  <a:cubicBezTo>
                    <a:pt x="-19038" y="205204"/>
                    <a:pt x="53451" y="291357"/>
                    <a:pt x="145684" y="291357"/>
                  </a:cubicBezTo>
                  <a:close/>
                </a:path>
              </a:pathLst>
            </a:custGeom>
            <a:grpFill/>
            <a:ln w="360" cap="flat">
              <a:noFill/>
              <a:prstDash val="solid"/>
              <a:miter/>
            </a:ln>
          </p:spPr>
          <p:txBody>
            <a:bodyPr rtlCol="0" anchor="ctr"/>
            <a:lstStyle/>
            <a:p>
              <a:endParaRPr lang="fi-FI" sz="900"/>
            </a:p>
          </p:txBody>
        </p:sp>
        <p:sp>
          <p:nvSpPr>
            <p:cNvPr id="85" name="Vapaamuotoinen: Muoto 84">
              <a:extLst>
                <a:ext uri="{FF2B5EF4-FFF2-40B4-BE49-F238E27FC236}">
                  <a16:creationId xmlns:a16="http://schemas.microsoft.com/office/drawing/2014/main" id="{8D9F6EAD-DC0A-9786-A28A-1465015C1D38}"/>
                </a:ext>
                <a:ext uri="{C183D7F6-B498-43B3-948B-1728B52AA6E4}">
                  <adec:decorative xmlns:adec="http://schemas.microsoft.com/office/drawing/2017/decorative" val="1"/>
                </a:ext>
              </a:extLst>
            </p:cNvPr>
            <p:cNvSpPr/>
            <p:nvPr/>
          </p:nvSpPr>
          <p:spPr>
            <a:xfrm>
              <a:off x="7222269" y="8881906"/>
              <a:ext cx="545136" cy="291358"/>
            </a:xfrm>
            <a:custGeom>
              <a:avLst/>
              <a:gdLst>
                <a:gd name="connsiteX0" fmla="*/ 399466 w 545136"/>
                <a:gd name="connsiteY0" fmla="*/ 0 h 291358"/>
                <a:gd name="connsiteX1" fmla="*/ 147956 w 545136"/>
                <a:gd name="connsiteY1" fmla="*/ 0 h 291358"/>
                <a:gd name="connsiteX2" fmla="*/ 4469 w 545136"/>
                <a:gd name="connsiteY2" fmla="*/ 109148 h 291358"/>
                <a:gd name="connsiteX3" fmla="*/ 145685 w 545136"/>
                <a:gd name="connsiteY3" fmla="*/ 291358 h 291358"/>
                <a:gd name="connsiteX4" fmla="*/ 397180 w 545136"/>
                <a:gd name="connsiteY4" fmla="*/ 291358 h 291358"/>
                <a:gd name="connsiteX5" fmla="*/ 540667 w 545136"/>
                <a:gd name="connsiteY5" fmla="*/ 182220 h 291358"/>
                <a:gd name="connsiteX6" fmla="*/ 399466 w 545136"/>
                <a:gd name="connsiteY6" fmla="*/ 0 h 291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5136" h="291358">
                  <a:moveTo>
                    <a:pt x="399466" y="0"/>
                  </a:moveTo>
                  <a:lnTo>
                    <a:pt x="147956" y="0"/>
                  </a:lnTo>
                  <a:cubicBezTo>
                    <a:pt x="81047" y="0"/>
                    <a:pt x="20380" y="44144"/>
                    <a:pt x="4469" y="109148"/>
                  </a:cubicBezTo>
                  <a:cubicBezTo>
                    <a:pt x="-19038" y="205208"/>
                    <a:pt x="53437" y="291358"/>
                    <a:pt x="145685" y="291358"/>
                  </a:cubicBezTo>
                  <a:lnTo>
                    <a:pt x="397180" y="291358"/>
                  </a:lnTo>
                  <a:cubicBezTo>
                    <a:pt x="464104" y="291358"/>
                    <a:pt x="524771" y="247214"/>
                    <a:pt x="540667" y="182220"/>
                  </a:cubicBezTo>
                  <a:cubicBezTo>
                    <a:pt x="564174" y="86153"/>
                    <a:pt x="491700" y="0"/>
                    <a:pt x="399466" y="0"/>
                  </a:cubicBezTo>
                  <a:close/>
                </a:path>
              </a:pathLst>
            </a:custGeom>
            <a:grpFill/>
            <a:ln w="360" cap="flat">
              <a:noFill/>
              <a:prstDash val="solid"/>
              <a:miter/>
            </a:ln>
          </p:spPr>
          <p:txBody>
            <a:bodyPr rtlCol="0" anchor="ctr"/>
            <a:lstStyle/>
            <a:p>
              <a:endParaRPr lang="fi-FI" sz="900"/>
            </a:p>
          </p:txBody>
        </p:sp>
        <p:sp>
          <p:nvSpPr>
            <p:cNvPr id="86" name="Vapaamuotoinen: Muoto 85">
              <a:extLst>
                <a:ext uri="{FF2B5EF4-FFF2-40B4-BE49-F238E27FC236}">
                  <a16:creationId xmlns:a16="http://schemas.microsoft.com/office/drawing/2014/main" id="{E7F812CA-D614-4124-6A73-D68393E5C6EE}"/>
                </a:ext>
                <a:ext uri="{C183D7F6-B498-43B3-948B-1728B52AA6E4}">
                  <adec:decorative xmlns:adec="http://schemas.microsoft.com/office/drawing/2017/decorative" val="1"/>
                </a:ext>
              </a:extLst>
            </p:cNvPr>
            <p:cNvSpPr/>
            <p:nvPr/>
          </p:nvSpPr>
          <p:spPr>
            <a:xfrm>
              <a:off x="10964733" y="8330155"/>
              <a:ext cx="298363" cy="291358"/>
            </a:xfrm>
            <a:custGeom>
              <a:avLst/>
              <a:gdLst>
                <a:gd name="connsiteX0" fmla="*/ 152683 w 298363"/>
                <a:gd name="connsiteY0" fmla="*/ 0 h 291358"/>
                <a:gd name="connsiteX1" fmla="*/ 147971 w 298363"/>
                <a:gd name="connsiteY1" fmla="*/ 0 h 291358"/>
                <a:gd name="connsiteX2" fmla="*/ 4469 w 298363"/>
                <a:gd name="connsiteY2" fmla="*/ 109138 h 291358"/>
                <a:gd name="connsiteX3" fmla="*/ 145685 w 298363"/>
                <a:gd name="connsiteY3" fmla="*/ 291358 h 291358"/>
                <a:gd name="connsiteX4" fmla="*/ 150407 w 298363"/>
                <a:gd name="connsiteY4" fmla="*/ 291358 h 291358"/>
                <a:gd name="connsiteX5" fmla="*/ 293895 w 298363"/>
                <a:gd name="connsiteY5" fmla="*/ 182220 h 291358"/>
                <a:gd name="connsiteX6" fmla="*/ 152683 w 298363"/>
                <a:gd name="connsiteY6" fmla="*/ 0 h 291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8363" h="291358">
                  <a:moveTo>
                    <a:pt x="152683" y="0"/>
                  </a:moveTo>
                  <a:lnTo>
                    <a:pt x="147971" y="0"/>
                  </a:lnTo>
                  <a:cubicBezTo>
                    <a:pt x="81043" y="0"/>
                    <a:pt x="20379" y="44144"/>
                    <a:pt x="4469" y="109138"/>
                  </a:cubicBezTo>
                  <a:cubicBezTo>
                    <a:pt x="-19038" y="205208"/>
                    <a:pt x="53447" y="291358"/>
                    <a:pt x="145685" y="291358"/>
                  </a:cubicBezTo>
                  <a:lnTo>
                    <a:pt x="150407" y="291358"/>
                  </a:lnTo>
                  <a:cubicBezTo>
                    <a:pt x="217321" y="291358"/>
                    <a:pt x="277984" y="247217"/>
                    <a:pt x="293895" y="182220"/>
                  </a:cubicBezTo>
                  <a:cubicBezTo>
                    <a:pt x="317402" y="86153"/>
                    <a:pt x="244916" y="0"/>
                    <a:pt x="152683" y="0"/>
                  </a:cubicBezTo>
                  <a:close/>
                </a:path>
              </a:pathLst>
            </a:custGeom>
            <a:grpFill/>
            <a:ln w="360" cap="flat">
              <a:noFill/>
              <a:prstDash val="solid"/>
              <a:miter/>
            </a:ln>
          </p:spPr>
          <p:txBody>
            <a:bodyPr rtlCol="0" anchor="ctr"/>
            <a:lstStyle/>
            <a:p>
              <a:endParaRPr lang="fi-FI" sz="900"/>
            </a:p>
          </p:txBody>
        </p:sp>
        <p:sp>
          <p:nvSpPr>
            <p:cNvPr id="87" name="Vapaamuotoinen: Muoto 86">
              <a:extLst>
                <a:ext uri="{FF2B5EF4-FFF2-40B4-BE49-F238E27FC236}">
                  <a16:creationId xmlns:a16="http://schemas.microsoft.com/office/drawing/2014/main" id="{7A7F1D29-C524-17B9-631D-42D6ACC7820F}"/>
                </a:ext>
                <a:ext uri="{C183D7F6-B498-43B3-948B-1728B52AA6E4}">
                  <adec:decorative xmlns:adec="http://schemas.microsoft.com/office/drawing/2017/decorative" val="1"/>
                </a:ext>
              </a:extLst>
            </p:cNvPr>
            <p:cNvSpPr/>
            <p:nvPr/>
          </p:nvSpPr>
          <p:spPr>
            <a:xfrm>
              <a:off x="505578" y="5033965"/>
              <a:ext cx="1432537" cy="291357"/>
            </a:xfrm>
            <a:custGeom>
              <a:avLst/>
              <a:gdLst>
                <a:gd name="connsiteX0" fmla="*/ 1288633 w 1432537"/>
                <a:gd name="connsiteY0" fmla="*/ 0 h 291357"/>
                <a:gd name="connsiteX1" fmla="*/ 143923 w 1432537"/>
                <a:gd name="connsiteY1" fmla="*/ 0 h 291357"/>
                <a:gd name="connsiteX2" fmla="*/ 0 w 1432537"/>
                <a:gd name="connsiteY2" fmla="*/ 143908 h 291357"/>
                <a:gd name="connsiteX3" fmla="*/ 0 w 1432537"/>
                <a:gd name="connsiteY3" fmla="*/ 147450 h 291357"/>
                <a:gd name="connsiteX4" fmla="*/ 143923 w 1432537"/>
                <a:gd name="connsiteY4" fmla="*/ 291358 h 291357"/>
                <a:gd name="connsiteX5" fmla="*/ 1288633 w 1432537"/>
                <a:gd name="connsiteY5" fmla="*/ 291358 h 291357"/>
                <a:gd name="connsiteX6" fmla="*/ 1432537 w 1432537"/>
                <a:gd name="connsiteY6" fmla="*/ 147450 h 291357"/>
                <a:gd name="connsiteX7" fmla="*/ 1432537 w 1432537"/>
                <a:gd name="connsiteY7" fmla="*/ 143908 h 291357"/>
                <a:gd name="connsiteX8" fmla="*/ 1288633 w 1432537"/>
                <a:gd name="connsiteY8" fmla="*/ 0 h 291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32537" h="291357">
                  <a:moveTo>
                    <a:pt x="1288633" y="0"/>
                  </a:moveTo>
                  <a:lnTo>
                    <a:pt x="143923" y="0"/>
                  </a:lnTo>
                  <a:cubicBezTo>
                    <a:pt x="64436" y="0"/>
                    <a:pt x="0" y="64436"/>
                    <a:pt x="0" y="143908"/>
                  </a:cubicBezTo>
                  <a:lnTo>
                    <a:pt x="0" y="147450"/>
                  </a:lnTo>
                  <a:cubicBezTo>
                    <a:pt x="0" y="226933"/>
                    <a:pt x="64436" y="291358"/>
                    <a:pt x="143923" y="291358"/>
                  </a:cubicBezTo>
                  <a:lnTo>
                    <a:pt x="1288633" y="291358"/>
                  </a:lnTo>
                  <a:cubicBezTo>
                    <a:pt x="1368116" y="291358"/>
                    <a:pt x="1432537" y="226933"/>
                    <a:pt x="1432537" y="147450"/>
                  </a:cubicBezTo>
                  <a:lnTo>
                    <a:pt x="1432537" y="143908"/>
                  </a:lnTo>
                  <a:cubicBezTo>
                    <a:pt x="1432537" y="64436"/>
                    <a:pt x="1368116" y="0"/>
                    <a:pt x="1288633" y="0"/>
                  </a:cubicBezTo>
                  <a:close/>
                </a:path>
              </a:pathLst>
            </a:custGeom>
            <a:grpFill/>
            <a:ln w="360" cap="flat">
              <a:noFill/>
              <a:prstDash val="solid"/>
              <a:miter/>
            </a:ln>
          </p:spPr>
          <p:txBody>
            <a:bodyPr rtlCol="0" anchor="ctr"/>
            <a:lstStyle/>
            <a:p>
              <a:endParaRPr lang="fi-FI" sz="900"/>
            </a:p>
          </p:txBody>
        </p:sp>
        <p:sp>
          <p:nvSpPr>
            <p:cNvPr id="88" name="Vapaamuotoinen: Muoto 87">
              <a:extLst>
                <a:ext uri="{FF2B5EF4-FFF2-40B4-BE49-F238E27FC236}">
                  <a16:creationId xmlns:a16="http://schemas.microsoft.com/office/drawing/2014/main" id="{C456AFDD-FE4A-B4F7-E8E2-C56C452BD2D7}"/>
                </a:ext>
                <a:ext uri="{C183D7F6-B498-43B3-948B-1728B52AA6E4}">
                  <adec:decorative xmlns:adec="http://schemas.microsoft.com/office/drawing/2017/decorative" val="1"/>
                </a:ext>
              </a:extLst>
            </p:cNvPr>
            <p:cNvSpPr/>
            <p:nvPr/>
          </p:nvSpPr>
          <p:spPr>
            <a:xfrm>
              <a:off x="505587" y="5580942"/>
              <a:ext cx="1048443" cy="291354"/>
            </a:xfrm>
            <a:custGeom>
              <a:avLst/>
              <a:gdLst>
                <a:gd name="connsiteX0" fmla="*/ 902759 w 1048443"/>
                <a:gd name="connsiteY0" fmla="*/ 0 h 291354"/>
                <a:gd name="connsiteX1" fmla="*/ 147956 w 1048443"/>
                <a:gd name="connsiteY1" fmla="*/ 0 h 291354"/>
                <a:gd name="connsiteX2" fmla="*/ 4469 w 1048443"/>
                <a:gd name="connsiteY2" fmla="*/ 109148 h 291354"/>
                <a:gd name="connsiteX3" fmla="*/ 145671 w 1048443"/>
                <a:gd name="connsiteY3" fmla="*/ 291354 h 291354"/>
                <a:gd name="connsiteX4" fmla="*/ 900473 w 1048443"/>
                <a:gd name="connsiteY4" fmla="*/ 291354 h 291354"/>
                <a:gd name="connsiteX5" fmla="*/ 1043975 w 1048443"/>
                <a:gd name="connsiteY5" fmla="*/ 182220 h 291354"/>
                <a:gd name="connsiteX6" fmla="*/ 902759 w 1048443"/>
                <a:gd name="connsiteY6" fmla="*/ 0 h 291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8443" h="291354">
                  <a:moveTo>
                    <a:pt x="902759" y="0"/>
                  </a:moveTo>
                  <a:lnTo>
                    <a:pt x="147956" y="0"/>
                  </a:lnTo>
                  <a:cubicBezTo>
                    <a:pt x="81029" y="0"/>
                    <a:pt x="20366" y="44140"/>
                    <a:pt x="4469" y="109148"/>
                  </a:cubicBezTo>
                  <a:cubicBezTo>
                    <a:pt x="-19038" y="205205"/>
                    <a:pt x="53437" y="291354"/>
                    <a:pt x="145671" y="291354"/>
                  </a:cubicBezTo>
                  <a:lnTo>
                    <a:pt x="900473" y="291354"/>
                  </a:lnTo>
                  <a:cubicBezTo>
                    <a:pt x="967400" y="291354"/>
                    <a:pt x="1028064" y="247214"/>
                    <a:pt x="1043975" y="182220"/>
                  </a:cubicBezTo>
                  <a:cubicBezTo>
                    <a:pt x="1067481" y="86150"/>
                    <a:pt x="994996" y="0"/>
                    <a:pt x="902759" y="0"/>
                  </a:cubicBezTo>
                  <a:close/>
                </a:path>
              </a:pathLst>
            </a:custGeom>
            <a:grpFill/>
            <a:ln w="360" cap="flat">
              <a:noFill/>
              <a:prstDash val="solid"/>
              <a:miter/>
            </a:ln>
          </p:spPr>
          <p:txBody>
            <a:bodyPr rtlCol="0" anchor="ctr"/>
            <a:lstStyle/>
            <a:p>
              <a:endParaRPr lang="fi-FI" sz="900"/>
            </a:p>
          </p:txBody>
        </p:sp>
        <p:sp>
          <p:nvSpPr>
            <p:cNvPr id="89" name="Vapaamuotoinen: Muoto 88">
              <a:extLst>
                <a:ext uri="{FF2B5EF4-FFF2-40B4-BE49-F238E27FC236}">
                  <a16:creationId xmlns:a16="http://schemas.microsoft.com/office/drawing/2014/main" id="{A247A1D0-242F-07F4-A8C7-FE368787A398}"/>
                </a:ext>
                <a:ext uri="{C183D7F6-B498-43B3-948B-1728B52AA6E4}">
                  <adec:decorative xmlns:adec="http://schemas.microsoft.com/office/drawing/2017/decorative" val="1"/>
                </a:ext>
              </a:extLst>
            </p:cNvPr>
            <p:cNvSpPr/>
            <p:nvPr/>
          </p:nvSpPr>
          <p:spPr>
            <a:xfrm>
              <a:off x="505581" y="6132959"/>
              <a:ext cx="571446" cy="291358"/>
            </a:xfrm>
            <a:custGeom>
              <a:avLst/>
              <a:gdLst>
                <a:gd name="connsiteX0" fmla="*/ 145680 w 571446"/>
                <a:gd name="connsiteY0" fmla="*/ 291358 h 291358"/>
                <a:gd name="connsiteX1" fmla="*/ 423475 w 571446"/>
                <a:gd name="connsiteY1" fmla="*/ 291358 h 291358"/>
                <a:gd name="connsiteX2" fmla="*/ 566977 w 571446"/>
                <a:gd name="connsiteY2" fmla="*/ 182209 h 291358"/>
                <a:gd name="connsiteX3" fmla="*/ 425761 w 571446"/>
                <a:gd name="connsiteY3" fmla="*/ 0 h 291358"/>
                <a:gd name="connsiteX4" fmla="*/ 147966 w 571446"/>
                <a:gd name="connsiteY4" fmla="*/ 0 h 291358"/>
                <a:gd name="connsiteX5" fmla="*/ 4464 w 571446"/>
                <a:gd name="connsiteY5" fmla="*/ 109138 h 291358"/>
                <a:gd name="connsiteX6" fmla="*/ 145680 w 571446"/>
                <a:gd name="connsiteY6" fmla="*/ 291358 h 291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1446" h="291358">
                  <a:moveTo>
                    <a:pt x="145680" y="291358"/>
                  </a:moveTo>
                  <a:lnTo>
                    <a:pt x="423475" y="291358"/>
                  </a:lnTo>
                  <a:cubicBezTo>
                    <a:pt x="490413" y="291358"/>
                    <a:pt x="551077" y="247214"/>
                    <a:pt x="566977" y="182209"/>
                  </a:cubicBezTo>
                  <a:cubicBezTo>
                    <a:pt x="590484" y="86139"/>
                    <a:pt x="518009" y="0"/>
                    <a:pt x="425761" y="0"/>
                  </a:cubicBezTo>
                  <a:lnTo>
                    <a:pt x="147966" y="0"/>
                  </a:lnTo>
                  <a:cubicBezTo>
                    <a:pt x="81042" y="0"/>
                    <a:pt x="20375" y="44130"/>
                    <a:pt x="4464" y="109138"/>
                  </a:cubicBezTo>
                  <a:cubicBezTo>
                    <a:pt x="-19028" y="205208"/>
                    <a:pt x="53446" y="291358"/>
                    <a:pt x="145680" y="291358"/>
                  </a:cubicBezTo>
                  <a:close/>
                </a:path>
              </a:pathLst>
            </a:custGeom>
            <a:grpFill/>
            <a:ln w="360" cap="flat">
              <a:noFill/>
              <a:prstDash val="solid"/>
              <a:miter/>
            </a:ln>
          </p:spPr>
          <p:txBody>
            <a:bodyPr rtlCol="0" anchor="ctr"/>
            <a:lstStyle/>
            <a:p>
              <a:endParaRPr lang="fi-FI" sz="900"/>
            </a:p>
          </p:txBody>
        </p:sp>
        <p:sp>
          <p:nvSpPr>
            <p:cNvPr id="90" name="Vapaamuotoinen: Muoto 89">
              <a:extLst>
                <a:ext uri="{FF2B5EF4-FFF2-40B4-BE49-F238E27FC236}">
                  <a16:creationId xmlns:a16="http://schemas.microsoft.com/office/drawing/2014/main" id="{83032B33-1C10-F906-6E19-FC96364A150A}"/>
                </a:ext>
                <a:ext uri="{C183D7F6-B498-43B3-948B-1728B52AA6E4}">
                  <adec:decorative xmlns:adec="http://schemas.microsoft.com/office/drawing/2017/decorative" val="1"/>
                </a:ext>
              </a:extLst>
            </p:cNvPr>
            <p:cNvSpPr/>
            <p:nvPr/>
          </p:nvSpPr>
          <p:spPr>
            <a:xfrm>
              <a:off x="505584" y="6684973"/>
              <a:ext cx="726301" cy="291354"/>
            </a:xfrm>
            <a:custGeom>
              <a:avLst/>
              <a:gdLst>
                <a:gd name="connsiteX0" fmla="*/ 580622 w 726301"/>
                <a:gd name="connsiteY0" fmla="*/ 0 h 291354"/>
                <a:gd name="connsiteX1" fmla="*/ 147960 w 726301"/>
                <a:gd name="connsiteY1" fmla="*/ 0 h 291354"/>
                <a:gd name="connsiteX2" fmla="*/ 4469 w 726301"/>
                <a:gd name="connsiteY2" fmla="*/ 109149 h 291354"/>
                <a:gd name="connsiteX3" fmla="*/ 145674 w 726301"/>
                <a:gd name="connsiteY3" fmla="*/ 291355 h 291354"/>
                <a:gd name="connsiteX4" fmla="*/ 578336 w 726301"/>
                <a:gd name="connsiteY4" fmla="*/ 291355 h 291354"/>
                <a:gd name="connsiteX5" fmla="*/ 721837 w 726301"/>
                <a:gd name="connsiteY5" fmla="*/ 182220 h 291354"/>
                <a:gd name="connsiteX6" fmla="*/ 580622 w 726301"/>
                <a:gd name="connsiteY6" fmla="*/ 0 h 291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26301" h="291354">
                  <a:moveTo>
                    <a:pt x="580622" y="0"/>
                  </a:moveTo>
                  <a:lnTo>
                    <a:pt x="147960" y="0"/>
                  </a:lnTo>
                  <a:cubicBezTo>
                    <a:pt x="81047" y="0"/>
                    <a:pt x="20369" y="44141"/>
                    <a:pt x="4469" y="109149"/>
                  </a:cubicBezTo>
                  <a:cubicBezTo>
                    <a:pt x="-19038" y="205219"/>
                    <a:pt x="53437" y="291355"/>
                    <a:pt x="145674" y="291355"/>
                  </a:cubicBezTo>
                  <a:lnTo>
                    <a:pt x="578336" y="291355"/>
                  </a:lnTo>
                  <a:cubicBezTo>
                    <a:pt x="645259" y="291355"/>
                    <a:pt x="705923" y="247214"/>
                    <a:pt x="721837" y="182220"/>
                  </a:cubicBezTo>
                  <a:cubicBezTo>
                    <a:pt x="745330" y="86150"/>
                    <a:pt x="672855" y="0"/>
                    <a:pt x="580622" y="0"/>
                  </a:cubicBezTo>
                  <a:close/>
                </a:path>
              </a:pathLst>
            </a:custGeom>
            <a:grpFill/>
            <a:ln w="360" cap="flat">
              <a:noFill/>
              <a:prstDash val="solid"/>
              <a:miter/>
            </a:ln>
          </p:spPr>
          <p:txBody>
            <a:bodyPr rtlCol="0" anchor="ctr"/>
            <a:lstStyle/>
            <a:p>
              <a:endParaRPr lang="fi-FI" sz="900"/>
            </a:p>
          </p:txBody>
        </p:sp>
        <p:sp>
          <p:nvSpPr>
            <p:cNvPr id="91" name="Vapaamuotoinen: Muoto 90">
              <a:extLst>
                <a:ext uri="{FF2B5EF4-FFF2-40B4-BE49-F238E27FC236}">
                  <a16:creationId xmlns:a16="http://schemas.microsoft.com/office/drawing/2014/main" id="{62BC5D9A-B89F-BE31-D732-49CFCE97B78C}"/>
                </a:ext>
                <a:ext uri="{C183D7F6-B498-43B3-948B-1728B52AA6E4}">
                  <adec:decorative xmlns:adec="http://schemas.microsoft.com/office/drawing/2017/decorative" val="1"/>
                </a:ext>
              </a:extLst>
            </p:cNvPr>
            <p:cNvSpPr/>
            <p:nvPr/>
          </p:nvSpPr>
          <p:spPr>
            <a:xfrm>
              <a:off x="2813734" y="5033965"/>
              <a:ext cx="1028512" cy="291357"/>
            </a:xfrm>
            <a:custGeom>
              <a:avLst/>
              <a:gdLst>
                <a:gd name="connsiteX0" fmla="*/ 884604 w 1028512"/>
                <a:gd name="connsiteY0" fmla="*/ 0 h 291357"/>
                <a:gd name="connsiteX1" fmla="*/ 143909 w 1028512"/>
                <a:gd name="connsiteY1" fmla="*/ 0 h 291357"/>
                <a:gd name="connsiteX2" fmla="*/ 0 w 1028512"/>
                <a:gd name="connsiteY2" fmla="*/ 143908 h 291357"/>
                <a:gd name="connsiteX3" fmla="*/ 0 w 1028512"/>
                <a:gd name="connsiteY3" fmla="*/ 147450 h 291357"/>
                <a:gd name="connsiteX4" fmla="*/ 143909 w 1028512"/>
                <a:gd name="connsiteY4" fmla="*/ 291358 h 291357"/>
                <a:gd name="connsiteX5" fmla="*/ 884604 w 1028512"/>
                <a:gd name="connsiteY5" fmla="*/ 291358 h 291357"/>
                <a:gd name="connsiteX6" fmla="*/ 1028512 w 1028512"/>
                <a:gd name="connsiteY6" fmla="*/ 147450 h 291357"/>
                <a:gd name="connsiteX7" fmla="*/ 1028512 w 1028512"/>
                <a:gd name="connsiteY7" fmla="*/ 143908 h 291357"/>
                <a:gd name="connsiteX8" fmla="*/ 884604 w 1028512"/>
                <a:gd name="connsiteY8" fmla="*/ 0 h 291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28512" h="291357">
                  <a:moveTo>
                    <a:pt x="884604" y="0"/>
                  </a:moveTo>
                  <a:lnTo>
                    <a:pt x="143909" y="0"/>
                  </a:lnTo>
                  <a:cubicBezTo>
                    <a:pt x="64436" y="0"/>
                    <a:pt x="0" y="64436"/>
                    <a:pt x="0" y="143908"/>
                  </a:cubicBezTo>
                  <a:lnTo>
                    <a:pt x="0" y="147450"/>
                  </a:lnTo>
                  <a:cubicBezTo>
                    <a:pt x="0" y="226933"/>
                    <a:pt x="64436" y="291358"/>
                    <a:pt x="143909" y="291358"/>
                  </a:cubicBezTo>
                  <a:lnTo>
                    <a:pt x="884604" y="291358"/>
                  </a:lnTo>
                  <a:cubicBezTo>
                    <a:pt x="964087" y="291358"/>
                    <a:pt x="1028512" y="226933"/>
                    <a:pt x="1028512" y="147450"/>
                  </a:cubicBezTo>
                  <a:lnTo>
                    <a:pt x="1028512" y="143908"/>
                  </a:lnTo>
                  <a:cubicBezTo>
                    <a:pt x="1028512" y="64436"/>
                    <a:pt x="964087" y="0"/>
                    <a:pt x="884604" y="0"/>
                  </a:cubicBezTo>
                  <a:close/>
                </a:path>
              </a:pathLst>
            </a:custGeom>
            <a:grpFill/>
            <a:ln w="360" cap="flat">
              <a:noFill/>
              <a:prstDash val="solid"/>
              <a:miter/>
            </a:ln>
          </p:spPr>
          <p:txBody>
            <a:bodyPr rtlCol="0" anchor="ctr"/>
            <a:lstStyle/>
            <a:p>
              <a:endParaRPr lang="fi-FI" sz="900"/>
            </a:p>
          </p:txBody>
        </p:sp>
        <p:sp>
          <p:nvSpPr>
            <p:cNvPr id="92" name="Vapaamuotoinen: Muoto 91">
              <a:extLst>
                <a:ext uri="{FF2B5EF4-FFF2-40B4-BE49-F238E27FC236}">
                  <a16:creationId xmlns:a16="http://schemas.microsoft.com/office/drawing/2014/main" id="{6BBA602F-8569-C2C9-CB6D-D9577DD8B167}"/>
                </a:ext>
                <a:ext uri="{C183D7F6-B498-43B3-948B-1728B52AA6E4}">
                  <adec:decorative xmlns:adec="http://schemas.microsoft.com/office/drawing/2017/decorative" val="1"/>
                </a:ext>
              </a:extLst>
            </p:cNvPr>
            <p:cNvSpPr/>
            <p:nvPr/>
          </p:nvSpPr>
          <p:spPr>
            <a:xfrm>
              <a:off x="1796794" y="5580662"/>
              <a:ext cx="906261" cy="291354"/>
            </a:xfrm>
            <a:custGeom>
              <a:avLst/>
              <a:gdLst>
                <a:gd name="connsiteX0" fmla="*/ 760581 w 906261"/>
                <a:gd name="connsiteY0" fmla="*/ 0 h 291354"/>
                <a:gd name="connsiteX1" fmla="*/ 147970 w 906261"/>
                <a:gd name="connsiteY1" fmla="*/ 0 h 291354"/>
                <a:gd name="connsiteX2" fmla="*/ 4469 w 906261"/>
                <a:gd name="connsiteY2" fmla="*/ 109148 h 291354"/>
                <a:gd name="connsiteX3" fmla="*/ 145684 w 906261"/>
                <a:gd name="connsiteY3" fmla="*/ 291354 h 291354"/>
                <a:gd name="connsiteX4" fmla="*/ 758296 w 906261"/>
                <a:gd name="connsiteY4" fmla="*/ 291354 h 291354"/>
                <a:gd name="connsiteX5" fmla="*/ 901797 w 906261"/>
                <a:gd name="connsiteY5" fmla="*/ 182220 h 291354"/>
                <a:gd name="connsiteX6" fmla="*/ 760581 w 906261"/>
                <a:gd name="connsiteY6" fmla="*/ 0 h 291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6261" h="291354">
                  <a:moveTo>
                    <a:pt x="760581" y="0"/>
                  </a:moveTo>
                  <a:lnTo>
                    <a:pt x="147970" y="0"/>
                  </a:lnTo>
                  <a:cubicBezTo>
                    <a:pt x="81043" y="0"/>
                    <a:pt x="20379" y="44140"/>
                    <a:pt x="4469" y="109148"/>
                  </a:cubicBezTo>
                  <a:cubicBezTo>
                    <a:pt x="-19038" y="205205"/>
                    <a:pt x="53447" y="291354"/>
                    <a:pt x="145684" y="291354"/>
                  </a:cubicBezTo>
                  <a:lnTo>
                    <a:pt x="758296" y="291354"/>
                  </a:lnTo>
                  <a:cubicBezTo>
                    <a:pt x="825219" y="291354"/>
                    <a:pt x="885883" y="247214"/>
                    <a:pt x="901797" y="182220"/>
                  </a:cubicBezTo>
                  <a:cubicBezTo>
                    <a:pt x="925289" y="86149"/>
                    <a:pt x="852815" y="0"/>
                    <a:pt x="760581" y="0"/>
                  </a:cubicBezTo>
                  <a:close/>
                </a:path>
              </a:pathLst>
            </a:custGeom>
            <a:grpFill/>
            <a:ln w="360" cap="flat">
              <a:noFill/>
              <a:prstDash val="solid"/>
              <a:miter/>
            </a:ln>
          </p:spPr>
          <p:txBody>
            <a:bodyPr rtlCol="0" anchor="ctr"/>
            <a:lstStyle/>
            <a:p>
              <a:endParaRPr lang="fi-FI" sz="900"/>
            </a:p>
          </p:txBody>
        </p:sp>
        <p:sp>
          <p:nvSpPr>
            <p:cNvPr id="93" name="Vapaamuotoinen: Muoto 92">
              <a:extLst>
                <a:ext uri="{FF2B5EF4-FFF2-40B4-BE49-F238E27FC236}">
                  <a16:creationId xmlns:a16="http://schemas.microsoft.com/office/drawing/2014/main" id="{9B1AF777-2389-138B-F4E5-20811624078B}"/>
                </a:ext>
                <a:ext uri="{C183D7F6-B498-43B3-948B-1728B52AA6E4}">
                  <adec:decorative xmlns:adec="http://schemas.microsoft.com/office/drawing/2017/decorative" val="1"/>
                </a:ext>
              </a:extLst>
            </p:cNvPr>
            <p:cNvSpPr/>
            <p:nvPr/>
          </p:nvSpPr>
          <p:spPr>
            <a:xfrm>
              <a:off x="2049377" y="6131318"/>
              <a:ext cx="1509056" cy="291353"/>
            </a:xfrm>
            <a:custGeom>
              <a:avLst/>
              <a:gdLst>
                <a:gd name="connsiteX0" fmla="*/ 145681 w 1509056"/>
                <a:gd name="connsiteY0" fmla="*/ 291354 h 291353"/>
                <a:gd name="connsiteX1" fmla="*/ 1361090 w 1509056"/>
                <a:gd name="connsiteY1" fmla="*/ 291354 h 291353"/>
                <a:gd name="connsiteX2" fmla="*/ 1504588 w 1509056"/>
                <a:gd name="connsiteY2" fmla="*/ 182206 h 291353"/>
                <a:gd name="connsiteX3" fmla="*/ 1363376 w 1509056"/>
                <a:gd name="connsiteY3" fmla="*/ 0 h 291353"/>
                <a:gd name="connsiteX4" fmla="*/ 147967 w 1509056"/>
                <a:gd name="connsiteY4" fmla="*/ 0 h 291353"/>
                <a:gd name="connsiteX5" fmla="*/ 4469 w 1509056"/>
                <a:gd name="connsiteY5" fmla="*/ 109134 h 291353"/>
                <a:gd name="connsiteX6" fmla="*/ 145681 w 1509056"/>
                <a:gd name="connsiteY6" fmla="*/ 291354 h 291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09056" h="291353">
                  <a:moveTo>
                    <a:pt x="145681" y="291354"/>
                  </a:moveTo>
                  <a:lnTo>
                    <a:pt x="1361090" y="291354"/>
                  </a:lnTo>
                  <a:cubicBezTo>
                    <a:pt x="1428014" y="291354"/>
                    <a:pt x="1488677" y="247214"/>
                    <a:pt x="1504588" y="182206"/>
                  </a:cubicBezTo>
                  <a:cubicBezTo>
                    <a:pt x="1528095" y="86150"/>
                    <a:pt x="1455610" y="0"/>
                    <a:pt x="1363376" y="0"/>
                  </a:cubicBezTo>
                  <a:lnTo>
                    <a:pt x="147967" y="0"/>
                  </a:lnTo>
                  <a:cubicBezTo>
                    <a:pt x="81043" y="0"/>
                    <a:pt x="20379" y="44140"/>
                    <a:pt x="4469" y="109134"/>
                  </a:cubicBezTo>
                  <a:cubicBezTo>
                    <a:pt x="-19038" y="205204"/>
                    <a:pt x="53447" y="291354"/>
                    <a:pt x="145681" y="291354"/>
                  </a:cubicBezTo>
                  <a:close/>
                </a:path>
              </a:pathLst>
            </a:custGeom>
            <a:grpFill/>
            <a:ln w="360" cap="flat">
              <a:noFill/>
              <a:prstDash val="solid"/>
              <a:miter/>
            </a:ln>
          </p:spPr>
          <p:txBody>
            <a:bodyPr rtlCol="0" anchor="ctr"/>
            <a:lstStyle/>
            <a:p>
              <a:endParaRPr lang="fi-FI" sz="900"/>
            </a:p>
          </p:txBody>
        </p:sp>
        <p:sp>
          <p:nvSpPr>
            <p:cNvPr id="94" name="Vapaamuotoinen: Muoto 93">
              <a:extLst>
                <a:ext uri="{FF2B5EF4-FFF2-40B4-BE49-F238E27FC236}">
                  <a16:creationId xmlns:a16="http://schemas.microsoft.com/office/drawing/2014/main" id="{D8ACE357-B998-3E7E-D7A9-A51E7B72224C}"/>
                </a:ext>
                <a:ext uri="{C183D7F6-B498-43B3-948B-1728B52AA6E4}">
                  <adec:decorative xmlns:adec="http://schemas.microsoft.com/office/drawing/2017/decorative" val="1"/>
                </a:ext>
              </a:extLst>
            </p:cNvPr>
            <p:cNvSpPr/>
            <p:nvPr/>
          </p:nvSpPr>
          <p:spPr>
            <a:xfrm>
              <a:off x="1412290" y="6684973"/>
              <a:ext cx="1122584" cy="291354"/>
            </a:xfrm>
            <a:custGeom>
              <a:avLst/>
              <a:gdLst>
                <a:gd name="connsiteX0" fmla="*/ 976900 w 1122584"/>
                <a:gd name="connsiteY0" fmla="*/ 0 h 291354"/>
                <a:gd name="connsiteX1" fmla="*/ 147960 w 1122584"/>
                <a:gd name="connsiteY1" fmla="*/ 0 h 291354"/>
                <a:gd name="connsiteX2" fmla="*/ 4469 w 1122584"/>
                <a:gd name="connsiteY2" fmla="*/ 109149 h 291354"/>
                <a:gd name="connsiteX3" fmla="*/ 145685 w 1122584"/>
                <a:gd name="connsiteY3" fmla="*/ 291355 h 291354"/>
                <a:gd name="connsiteX4" fmla="*/ 974614 w 1122584"/>
                <a:gd name="connsiteY4" fmla="*/ 291355 h 291354"/>
                <a:gd name="connsiteX5" fmla="*/ 1118116 w 1122584"/>
                <a:gd name="connsiteY5" fmla="*/ 182220 h 291354"/>
                <a:gd name="connsiteX6" fmla="*/ 976900 w 1122584"/>
                <a:gd name="connsiteY6" fmla="*/ 0 h 291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22584" h="291354">
                  <a:moveTo>
                    <a:pt x="976900" y="0"/>
                  </a:moveTo>
                  <a:lnTo>
                    <a:pt x="147960" y="0"/>
                  </a:lnTo>
                  <a:cubicBezTo>
                    <a:pt x="81047" y="0"/>
                    <a:pt x="20369" y="44141"/>
                    <a:pt x="4469" y="109149"/>
                  </a:cubicBezTo>
                  <a:cubicBezTo>
                    <a:pt x="-19038" y="205219"/>
                    <a:pt x="53437" y="291355"/>
                    <a:pt x="145685" y="291355"/>
                  </a:cubicBezTo>
                  <a:lnTo>
                    <a:pt x="974614" y="291355"/>
                  </a:lnTo>
                  <a:cubicBezTo>
                    <a:pt x="1041541" y="291355"/>
                    <a:pt x="1102205" y="247214"/>
                    <a:pt x="1118116" y="182220"/>
                  </a:cubicBezTo>
                  <a:cubicBezTo>
                    <a:pt x="1141623" y="86150"/>
                    <a:pt x="1069137" y="0"/>
                    <a:pt x="976900" y="0"/>
                  </a:cubicBezTo>
                  <a:close/>
                </a:path>
              </a:pathLst>
            </a:custGeom>
            <a:grpFill/>
            <a:ln w="360" cap="flat">
              <a:noFill/>
              <a:prstDash val="solid"/>
              <a:miter/>
            </a:ln>
          </p:spPr>
          <p:txBody>
            <a:bodyPr rtlCol="0" anchor="ctr"/>
            <a:lstStyle/>
            <a:p>
              <a:endParaRPr lang="fi-FI" sz="900"/>
            </a:p>
          </p:txBody>
        </p:sp>
        <p:sp>
          <p:nvSpPr>
            <p:cNvPr id="95" name="Vapaamuotoinen: Muoto 94">
              <a:extLst>
                <a:ext uri="{FF2B5EF4-FFF2-40B4-BE49-F238E27FC236}">
                  <a16:creationId xmlns:a16="http://schemas.microsoft.com/office/drawing/2014/main" id="{69C08AA1-AE6D-83B7-18D5-EA285E116F66}"/>
                </a:ext>
                <a:ext uri="{C183D7F6-B498-43B3-948B-1728B52AA6E4}">
                  <adec:decorative xmlns:adec="http://schemas.microsoft.com/office/drawing/2017/decorative" val="1"/>
                </a:ext>
              </a:extLst>
            </p:cNvPr>
            <p:cNvSpPr/>
            <p:nvPr/>
          </p:nvSpPr>
          <p:spPr>
            <a:xfrm>
              <a:off x="6049756" y="5033965"/>
              <a:ext cx="901644" cy="291357"/>
            </a:xfrm>
            <a:custGeom>
              <a:avLst/>
              <a:gdLst>
                <a:gd name="connsiteX0" fmla="*/ 757736 w 901644"/>
                <a:gd name="connsiteY0" fmla="*/ 0 h 291357"/>
                <a:gd name="connsiteX1" fmla="*/ 143905 w 901644"/>
                <a:gd name="connsiteY1" fmla="*/ 0 h 291357"/>
                <a:gd name="connsiteX2" fmla="*/ 0 w 901644"/>
                <a:gd name="connsiteY2" fmla="*/ 143908 h 291357"/>
                <a:gd name="connsiteX3" fmla="*/ 0 w 901644"/>
                <a:gd name="connsiteY3" fmla="*/ 147450 h 291357"/>
                <a:gd name="connsiteX4" fmla="*/ 143905 w 901644"/>
                <a:gd name="connsiteY4" fmla="*/ 291358 h 291357"/>
                <a:gd name="connsiteX5" fmla="*/ 757736 w 901644"/>
                <a:gd name="connsiteY5" fmla="*/ 291358 h 291357"/>
                <a:gd name="connsiteX6" fmla="*/ 901645 w 901644"/>
                <a:gd name="connsiteY6" fmla="*/ 147450 h 291357"/>
                <a:gd name="connsiteX7" fmla="*/ 901645 w 901644"/>
                <a:gd name="connsiteY7" fmla="*/ 143908 h 291357"/>
                <a:gd name="connsiteX8" fmla="*/ 757736 w 901644"/>
                <a:gd name="connsiteY8" fmla="*/ 0 h 291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01644" h="291357">
                  <a:moveTo>
                    <a:pt x="757736" y="0"/>
                  </a:moveTo>
                  <a:lnTo>
                    <a:pt x="143905" y="0"/>
                  </a:lnTo>
                  <a:cubicBezTo>
                    <a:pt x="64421" y="0"/>
                    <a:pt x="0" y="64436"/>
                    <a:pt x="0" y="143908"/>
                  </a:cubicBezTo>
                  <a:lnTo>
                    <a:pt x="0" y="147450"/>
                  </a:lnTo>
                  <a:cubicBezTo>
                    <a:pt x="0" y="226933"/>
                    <a:pt x="64421" y="291358"/>
                    <a:pt x="143905" y="291358"/>
                  </a:cubicBezTo>
                  <a:lnTo>
                    <a:pt x="757736" y="291358"/>
                  </a:lnTo>
                  <a:cubicBezTo>
                    <a:pt x="837220" y="291358"/>
                    <a:pt x="901645" y="226933"/>
                    <a:pt x="901645" y="147450"/>
                  </a:cubicBezTo>
                  <a:lnTo>
                    <a:pt x="901645" y="143908"/>
                  </a:lnTo>
                  <a:cubicBezTo>
                    <a:pt x="901645" y="64436"/>
                    <a:pt x="837220" y="0"/>
                    <a:pt x="757736" y="0"/>
                  </a:cubicBezTo>
                  <a:close/>
                </a:path>
              </a:pathLst>
            </a:custGeom>
            <a:grpFill/>
            <a:ln w="360" cap="flat">
              <a:noFill/>
              <a:prstDash val="solid"/>
              <a:miter/>
            </a:ln>
          </p:spPr>
          <p:txBody>
            <a:bodyPr rtlCol="0" anchor="ctr"/>
            <a:lstStyle/>
            <a:p>
              <a:endParaRPr lang="fi-FI" sz="900"/>
            </a:p>
          </p:txBody>
        </p:sp>
        <p:sp>
          <p:nvSpPr>
            <p:cNvPr id="96" name="Vapaamuotoinen: Muoto 95">
              <a:extLst>
                <a:ext uri="{FF2B5EF4-FFF2-40B4-BE49-F238E27FC236}">
                  <a16:creationId xmlns:a16="http://schemas.microsoft.com/office/drawing/2014/main" id="{1E43F509-D84B-E7A7-F450-FF27A6183449}"/>
                </a:ext>
                <a:ext uri="{C183D7F6-B498-43B3-948B-1728B52AA6E4}">
                  <adec:decorative xmlns:adec="http://schemas.microsoft.com/office/drawing/2017/decorative" val="1"/>
                </a:ext>
              </a:extLst>
            </p:cNvPr>
            <p:cNvSpPr/>
            <p:nvPr/>
          </p:nvSpPr>
          <p:spPr>
            <a:xfrm>
              <a:off x="4358411" y="5033965"/>
              <a:ext cx="917198" cy="291357"/>
            </a:xfrm>
            <a:custGeom>
              <a:avLst/>
              <a:gdLst>
                <a:gd name="connsiteX0" fmla="*/ 771514 w 917198"/>
                <a:gd name="connsiteY0" fmla="*/ 0 h 291357"/>
                <a:gd name="connsiteX1" fmla="*/ 147956 w 917198"/>
                <a:gd name="connsiteY1" fmla="*/ 0 h 291357"/>
                <a:gd name="connsiteX2" fmla="*/ 4468 w 917198"/>
                <a:gd name="connsiteY2" fmla="*/ 109148 h 291357"/>
                <a:gd name="connsiteX3" fmla="*/ 145684 w 917198"/>
                <a:gd name="connsiteY3" fmla="*/ 291358 h 291357"/>
                <a:gd name="connsiteX4" fmla="*/ 769243 w 917198"/>
                <a:gd name="connsiteY4" fmla="*/ 291358 h 291357"/>
                <a:gd name="connsiteX5" fmla="*/ 912730 w 917198"/>
                <a:gd name="connsiteY5" fmla="*/ 182220 h 291357"/>
                <a:gd name="connsiteX6" fmla="*/ 771514 w 917198"/>
                <a:gd name="connsiteY6" fmla="*/ 0 h 291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7198" h="291357">
                  <a:moveTo>
                    <a:pt x="771514" y="0"/>
                  </a:moveTo>
                  <a:lnTo>
                    <a:pt x="147956" y="0"/>
                  </a:lnTo>
                  <a:cubicBezTo>
                    <a:pt x="81043" y="0"/>
                    <a:pt x="20380" y="44140"/>
                    <a:pt x="4468" y="109148"/>
                  </a:cubicBezTo>
                  <a:cubicBezTo>
                    <a:pt x="-19038" y="205205"/>
                    <a:pt x="53447" y="291358"/>
                    <a:pt x="145684" y="291358"/>
                  </a:cubicBezTo>
                  <a:lnTo>
                    <a:pt x="769243" y="291358"/>
                  </a:lnTo>
                  <a:cubicBezTo>
                    <a:pt x="836152" y="291358"/>
                    <a:pt x="896819" y="247214"/>
                    <a:pt x="912730" y="182220"/>
                  </a:cubicBezTo>
                  <a:cubicBezTo>
                    <a:pt x="936237" y="86150"/>
                    <a:pt x="863748" y="0"/>
                    <a:pt x="771514" y="0"/>
                  </a:cubicBezTo>
                  <a:close/>
                </a:path>
              </a:pathLst>
            </a:custGeom>
            <a:grpFill/>
            <a:ln w="360" cap="flat">
              <a:noFill/>
              <a:prstDash val="solid"/>
              <a:miter/>
            </a:ln>
          </p:spPr>
          <p:txBody>
            <a:bodyPr rtlCol="0" anchor="ctr"/>
            <a:lstStyle/>
            <a:p>
              <a:endParaRPr lang="fi-FI" sz="900"/>
            </a:p>
          </p:txBody>
        </p:sp>
        <p:sp>
          <p:nvSpPr>
            <p:cNvPr id="97" name="Vapaamuotoinen: Muoto 96">
              <a:extLst>
                <a:ext uri="{FF2B5EF4-FFF2-40B4-BE49-F238E27FC236}">
                  <a16:creationId xmlns:a16="http://schemas.microsoft.com/office/drawing/2014/main" id="{A37D3A39-E8AB-15D6-8B26-E50A306126DC}"/>
                </a:ext>
                <a:ext uri="{C183D7F6-B498-43B3-948B-1728B52AA6E4}">
                  <adec:decorative xmlns:adec="http://schemas.microsoft.com/office/drawing/2017/decorative" val="1"/>
                </a:ext>
              </a:extLst>
            </p:cNvPr>
            <p:cNvSpPr/>
            <p:nvPr/>
          </p:nvSpPr>
          <p:spPr>
            <a:xfrm>
              <a:off x="3514394" y="5580662"/>
              <a:ext cx="1286216" cy="291354"/>
            </a:xfrm>
            <a:custGeom>
              <a:avLst/>
              <a:gdLst>
                <a:gd name="connsiteX0" fmla="*/ 1140532 w 1286216"/>
                <a:gd name="connsiteY0" fmla="*/ 0 h 291354"/>
                <a:gd name="connsiteX1" fmla="*/ 147960 w 1286216"/>
                <a:gd name="connsiteY1" fmla="*/ 0 h 291354"/>
                <a:gd name="connsiteX2" fmla="*/ 4469 w 1286216"/>
                <a:gd name="connsiteY2" fmla="*/ 109148 h 291354"/>
                <a:gd name="connsiteX3" fmla="*/ 145674 w 1286216"/>
                <a:gd name="connsiteY3" fmla="*/ 291354 h 291354"/>
                <a:gd name="connsiteX4" fmla="*/ 1138246 w 1286216"/>
                <a:gd name="connsiteY4" fmla="*/ 291354 h 291354"/>
                <a:gd name="connsiteX5" fmla="*/ 1281748 w 1286216"/>
                <a:gd name="connsiteY5" fmla="*/ 182220 h 291354"/>
                <a:gd name="connsiteX6" fmla="*/ 1140532 w 1286216"/>
                <a:gd name="connsiteY6" fmla="*/ 0 h 291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86216" h="291354">
                  <a:moveTo>
                    <a:pt x="1140532" y="0"/>
                  </a:moveTo>
                  <a:lnTo>
                    <a:pt x="147960" y="0"/>
                  </a:lnTo>
                  <a:cubicBezTo>
                    <a:pt x="81033" y="0"/>
                    <a:pt x="20369" y="44140"/>
                    <a:pt x="4469" y="109148"/>
                  </a:cubicBezTo>
                  <a:cubicBezTo>
                    <a:pt x="-19038" y="205205"/>
                    <a:pt x="53437" y="291354"/>
                    <a:pt x="145674" y="291354"/>
                  </a:cubicBezTo>
                  <a:lnTo>
                    <a:pt x="1138246" y="291354"/>
                  </a:lnTo>
                  <a:cubicBezTo>
                    <a:pt x="1205170" y="291354"/>
                    <a:pt x="1265833" y="247214"/>
                    <a:pt x="1281748" y="182220"/>
                  </a:cubicBezTo>
                  <a:cubicBezTo>
                    <a:pt x="1305254" y="86149"/>
                    <a:pt x="1232765" y="0"/>
                    <a:pt x="1140532" y="0"/>
                  </a:cubicBezTo>
                  <a:close/>
                </a:path>
              </a:pathLst>
            </a:custGeom>
            <a:grpFill/>
            <a:ln w="360" cap="flat">
              <a:noFill/>
              <a:prstDash val="solid"/>
              <a:miter/>
            </a:ln>
          </p:spPr>
          <p:txBody>
            <a:bodyPr rtlCol="0" anchor="ctr"/>
            <a:lstStyle/>
            <a:p>
              <a:endParaRPr lang="fi-FI" sz="900"/>
            </a:p>
          </p:txBody>
        </p:sp>
        <p:sp>
          <p:nvSpPr>
            <p:cNvPr id="98" name="Vapaamuotoinen: Muoto 97">
              <a:extLst>
                <a:ext uri="{FF2B5EF4-FFF2-40B4-BE49-F238E27FC236}">
                  <a16:creationId xmlns:a16="http://schemas.microsoft.com/office/drawing/2014/main" id="{8AFA280D-868C-0819-8D64-59D910C597CF}"/>
                </a:ext>
                <a:ext uri="{C183D7F6-B498-43B3-948B-1728B52AA6E4}">
                  <adec:decorative xmlns:adec="http://schemas.microsoft.com/office/drawing/2017/decorative" val="1"/>
                </a:ext>
              </a:extLst>
            </p:cNvPr>
            <p:cNvSpPr/>
            <p:nvPr/>
          </p:nvSpPr>
          <p:spPr>
            <a:xfrm>
              <a:off x="4013206" y="6131318"/>
              <a:ext cx="987070" cy="291353"/>
            </a:xfrm>
            <a:custGeom>
              <a:avLst/>
              <a:gdLst>
                <a:gd name="connsiteX0" fmla="*/ 145684 w 987070"/>
                <a:gd name="connsiteY0" fmla="*/ 291354 h 291353"/>
                <a:gd name="connsiteX1" fmla="*/ 839111 w 987070"/>
                <a:gd name="connsiteY1" fmla="*/ 291354 h 291353"/>
                <a:gd name="connsiteX2" fmla="*/ 982602 w 987070"/>
                <a:gd name="connsiteY2" fmla="*/ 182206 h 291353"/>
                <a:gd name="connsiteX3" fmla="*/ 841397 w 987070"/>
                <a:gd name="connsiteY3" fmla="*/ 0 h 291353"/>
                <a:gd name="connsiteX4" fmla="*/ 147970 w 987070"/>
                <a:gd name="connsiteY4" fmla="*/ 0 h 291353"/>
                <a:gd name="connsiteX5" fmla="*/ 4468 w 987070"/>
                <a:gd name="connsiteY5" fmla="*/ 109134 h 291353"/>
                <a:gd name="connsiteX6" fmla="*/ 145684 w 987070"/>
                <a:gd name="connsiteY6" fmla="*/ 291354 h 291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87070" h="291353">
                  <a:moveTo>
                    <a:pt x="145684" y="291354"/>
                  </a:moveTo>
                  <a:lnTo>
                    <a:pt x="839111" y="291354"/>
                  </a:lnTo>
                  <a:cubicBezTo>
                    <a:pt x="906038" y="291354"/>
                    <a:pt x="966702" y="247214"/>
                    <a:pt x="982602" y="182206"/>
                  </a:cubicBezTo>
                  <a:cubicBezTo>
                    <a:pt x="1006108" y="86150"/>
                    <a:pt x="933634" y="0"/>
                    <a:pt x="841397" y="0"/>
                  </a:cubicBezTo>
                  <a:lnTo>
                    <a:pt x="147970" y="0"/>
                  </a:lnTo>
                  <a:cubicBezTo>
                    <a:pt x="81043" y="0"/>
                    <a:pt x="20380" y="44140"/>
                    <a:pt x="4468" y="109134"/>
                  </a:cubicBezTo>
                  <a:cubicBezTo>
                    <a:pt x="-19038" y="205204"/>
                    <a:pt x="53447" y="291354"/>
                    <a:pt x="145684" y="291354"/>
                  </a:cubicBezTo>
                  <a:close/>
                </a:path>
              </a:pathLst>
            </a:custGeom>
            <a:grpFill/>
            <a:ln w="360" cap="flat">
              <a:noFill/>
              <a:prstDash val="solid"/>
              <a:miter/>
            </a:ln>
          </p:spPr>
          <p:txBody>
            <a:bodyPr rtlCol="0" anchor="ctr"/>
            <a:lstStyle/>
            <a:p>
              <a:endParaRPr lang="fi-FI" sz="900"/>
            </a:p>
          </p:txBody>
        </p:sp>
        <p:sp>
          <p:nvSpPr>
            <p:cNvPr id="99" name="Vapaamuotoinen: Muoto 98">
              <a:extLst>
                <a:ext uri="{FF2B5EF4-FFF2-40B4-BE49-F238E27FC236}">
                  <a16:creationId xmlns:a16="http://schemas.microsoft.com/office/drawing/2014/main" id="{A34751A2-C90A-0E6C-D127-52540D059BF7}"/>
                </a:ext>
                <a:ext uri="{C183D7F6-B498-43B3-948B-1728B52AA6E4}">
                  <adec:decorative xmlns:adec="http://schemas.microsoft.com/office/drawing/2017/decorative" val="1"/>
                </a:ext>
              </a:extLst>
            </p:cNvPr>
            <p:cNvSpPr/>
            <p:nvPr/>
          </p:nvSpPr>
          <p:spPr>
            <a:xfrm>
              <a:off x="4796306" y="6684973"/>
              <a:ext cx="726301" cy="291354"/>
            </a:xfrm>
            <a:custGeom>
              <a:avLst/>
              <a:gdLst>
                <a:gd name="connsiteX0" fmla="*/ 580621 w 726301"/>
                <a:gd name="connsiteY0" fmla="*/ 0 h 291354"/>
                <a:gd name="connsiteX1" fmla="*/ 147960 w 726301"/>
                <a:gd name="connsiteY1" fmla="*/ 0 h 291354"/>
                <a:gd name="connsiteX2" fmla="*/ 4469 w 726301"/>
                <a:gd name="connsiteY2" fmla="*/ 109149 h 291354"/>
                <a:gd name="connsiteX3" fmla="*/ 145685 w 726301"/>
                <a:gd name="connsiteY3" fmla="*/ 291355 h 291354"/>
                <a:gd name="connsiteX4" fmla="*/ 578336 w 726301"/>
                <a:gd name="connsiteY4" fmla="*/ 291355 h 291354"/>
                <a:gd name="connsiteX5" fmla="*/ 721837 w 726301"/>
                <a:gd name="connsiteY5" fmla="*/ 182220 h 291354"/>
                <a:gd name="connsiteX6" fmla="*/ 580621 w 726301"/>
                <a:gd name="connsiteY6" fmla="*/ 0 h 291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26301" h="291354">
                  <a:moveTo>
                    <a:pt x="580621" y="0"/>
                  </a:moveTo>
                  <a:lnTo>
                    <a:pt x="147960" y="0"/>
                  </a:lnTo>
                  <a:cubicBezTo>
                    <a:pt x="81047" y="0"/>
                    <a:pt x="20369" y="44141"/>
                    <a:pt x="4469" y="109149"/>
                  </a:cubicBezTo>
                  <a:cubicBezTo>
                    <a:pt x="-19038" y="205219"/>
                    <a:pt x="53437" y="291355"/>
                    <a:pt x="145685" y="291355"/>
                  </a:cubicBezTo>
                  <a:lnTo>
                    <a:pt x="578336" y="291355"/>
                  </a:lnTo>
                  <a:cubicBezTo>
                    <a:pt x="645259" y="291355"/>
                    <a:pt x="705927" y="247214"/>
                    <a:pt x="721837" y="182220"/>
                  </a:cubicBezTo>
                  <a:cubicBezTo>
                    <a:pt x="745330" y="86150"/>
                    <a:pt x="672855" y="0"/>
                    <a:pt x="580621" y="0"/>
                  </a:cubicBezTo>
                  <a:close/>
                </a:path>
              </a:pathLst>
            </a:custGeom>
            <a:grpFill/>
            <a:ln w="360" cap="flat">
              <a:noFill/>
              <a:prstDash val="solid"/>
              <a:miter/>
            </a:ln>
          </p:spPr>
          <p:txBody>
            <a:bodyPr rtlCol="0" anchor="ctr"/>
            <a:lstStyle/>
            <a:p>
              <a:endParaRPr lang="fi-FI" sz="900"/>
            </a:p>
          </p:txBody>
        </p:sp>
        <p:sp>
          <p:nvSpPr>
            <p:cNvPr id="100" name="Vapaamuotoinen: Muoto 99">
              <a:extLst>
                <a:ext uri="{FF2B5EF4-FFF2-40B4-BE49-F238E27FC236}">
                  <a16:creationId xmlns:a16="http://schemas.microsoft.com/office/drawing/2014/main" id="{02C9CC09-8B58-D374-16A5-00785689AAE6}"/>
                </a:ext>
                <a:ext uri="{C183D7F6-B498-43B3-948B-1728B52AA6E4}">
                  <adec:decorative xmlns:adec="http://schemas.microsoft.com/office/drawing/2017/decorative" val="1"/>
                </a:ext>
              </a:extLst>
            </p:cNvPr>
            <p:cNvSpPr/>
            <p:nvPr/>
          </p:nvSpPr>
          <p:spPr>
            <a:xfrm>
              <a:off x="3211963" y="6684976"/>
              <a:ext cx="571450" cy="291358"/>
            </a:xfrm>
            <a:custGeom>
              <a:avLst/>
              <a:gdLst>
                <a:gd name="connsiteX0" fmla="*/ 145684 w 571450"/>
                <a:gd name="connsiteY0" fmla="*/ 291358 h 291358"/>
                <a:gd name="connsiteX1" fmla="*/ 423494 w 571450"/>
                <a:gd name="connsiteY1" fmla="*/ 291358 h 291358"/>
                <a:gd name="connsiteX2" fmla="*/ 566981 w 571450"/>
                <a:gd name="connsiteY2" fmla="*/ 182206 h 291358"/>
                <a:gd name="connsiteX3" fmla="*/ 425765 w 571450"/>
                <a:gd name="connsiteY3" fmla="*/ 0 h 291358"/>
                <a:gd name="connsiteX4" fmla="*/ 147970 w 571450"/>
                <a:gd name="connsiteY4" fmla="*/ 0 h 291358"/>
                <a:gd name="connsiteX5" fmla="*/ 4468 w 571450"/>
                <a:gd name="connsiteY5" fmla="*/ 109134 h 291358"/>
                <a:gd name="connsiteX6" fmla="*/ 145684 w 571450"/>
                <a:gd name="connsiteY6" fmla="*/ 291358 h 291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1450" h="291358">
                  <a:moveTo>
                    <a:pt x="145684" y="291358"/>
                  </a:moveTo>
                  <a:lnTo>
                    <a:pt x="423494" y="291358"/>
                  </a:lnTo>
                  <a:cubicBezTo>
                    <a:pt x="490407" y="291358"/>
                    <a:pt x="551070" y="247214"/>
                    <a:pt x="566981" y="182206"/>
                  </a:cubicBezTo>
                  <a:cubicBezTo>
                    <a:pt x="590488" y="86139"/>
                    <a:pt x="518013" y="0"/>
                    <a:pt x="425765" y="0"/>
                  </a:cubicBezTo>
                  <a:lnTo>
                    <a:pt x="147970" y="0"/>
                  </a:lnTo>
                  <a:cubicBezTo>
                    <a:pt x="81046" y="0"/>
                    <a:pt x="20383" y="44141"/>
                    <a:pt x="4468" y="109134"/>
                  </a:cubicBezTo>
                  <a:cubicBezTo>
                    <a:pt x="-19038" y="205205"/>
                    <a:pt x="53450" y="291358"/>
                    <a:pt x="145684" y="291358"/>
                  </a:cubicBezTo>
                  <a:close/>
                </a:path>
              </a:pathLst>
            </a:custGeom>
            <a:grpFill/>
            <a:ln w="360" cap="flat">
              <a:noFill/>
              <a:prstDash val="solid"/>
              <a:miter/>
            </a:ln>
          </p:spPr>
          <p:txBody>
            <a:bodyPr rtlCol="0" anchor="ctr"/>
            <a:lstStyle/>
            <a:p>
              <a:endParaRPr lang="fi-FI" sz="900"/>
            </a:p>
          </p:txBody>
        </p:sp>
        <p:sp>
          <p:nvSpPr>
            <p:cNvPr id="101" name="Vapaamuotoinen: Muoto 100">
              <a:extLst>
                <a:ext uri="{FF2B5EF4-FFF2-40B4-BE49-F238E27FC236}">
                  <a16:creationId xmlns:a16="http://schemas.microsoft.com/office/drawing/2014/main" id="{55FF0BD7-B067-FE43-BF17-0E0D26660254}"/>
                </a:ext>
                <a:ext uri="{C183D7F6-B498-43B3-948B-1728B52AA6E4}">
                  <adec:decorative xmlns:adec="http://schemas.microsoft.com/office/drawing/2017/decorative" val="1"/>
                </a:ext>
              </a:extLst>
            </p:cNvPr>
            <p:cNvSpPr/>
            <p:nvPr/>
          </p:nvSpPr>
          <p:spPr>
            <a:xfrm>
              <a:off x="9382726" y="5580665"/>
              <a:ext cx="428654" cy="291354"/>
            </a:xfrm>
            <a:custGeom>
              <a:avLst/>
              <a:gdLst>
                <a:gd name="connsiteX0" fmla="*/ 145685 w 428654"/>
                <a:gd name="connsiteY0" fmla="*/ 291354 h 291354"/>
                <a:gd name="connsiteX1" fmla="*/ 280690 w 428654"/>
                <a:gd name="connsiteY1" fmla="*/ 291354 h 291354"/>
                <a:gd name="connsiteX2" fmla="*/ 424189 w 428654"/>
                <a:gd name="connsiteY2" fmla="*/ 182206 h 291354"/>
                <a:gd name="connsiteX3" fmla="*/ 282976 w 428654"/>
                <a:gd name="connsiteY3" fmla="*/ 0 h 291354"/>
                <a:gd name="connsiteX4" fmla="*/ 147956 w 428654"/>
                <a:gd name="connsiteY4" fmla="*/ 0 h 291354"/>
                <a:gd name="connsiteX5" fmla="*/ 4468 w 428654"/>
                <a:gd name="connsiteY5" fmla="*/ 109134 h 291354"/>
                <a:gd name="connsiteX6" fmla="*/ 145685 w 428654"/>
                <a:gd name="connsiteY6" fmla="*/ 291354 h 291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8654" h="291354">
                  <a:moveTo>
                    <a:pt x="145685" y="291354"/>
                  </a:moveTo>
                  <a:lnTo>
                    <a:pt x="280690" y="291354"/>
                  </a:lnTo>
                  <a:cubicBezTo>
                    <a:pt x="347614" y="291354"/>
                    <a:pt x="408277" y="247214"/>
                    <a:pt x="424189" y="182206"/>
                  </a:cubicBezTo>
                  <a:cubicBezTo>
                    <a:pt x="447685" y="86150"/>
                    <a:pt x="375210" y="0"/>
                    <a:pt x="282976" y="0"/>
                  </a:cubicBezTo>
                  <a:lnTo>
                    <a:pt x="147956" y="0"/>
                  </a:lnTo>
                  <a:cubicBezTo>
                    <a:pt x="81043" y="0"/>
                    <a:pt x="20380" y="44140"/>
                    <a:pt x="4468" y="109134"/>
                  </a:cubicBezTo>
                  <a:cubicBezTo>
                    <a:pt x="-19038" y="205205"/>
                    <a:pt x="53451" y="291354"/>
                    <a:pt x="145685" y="291354"/>
                  </a:cubicBezTo>
                  <a:close/>
                </a:path>
              </a:pathLst>
            </a:custGeom>
            <a:grpFill/>
            <a:ln w="360" cap="flat">
              <a:noFill/>
              <a:prstDash val="solid"/>
              <a:miter/>
            </a:ln>
          </p:spPr>
          <p:txBody>
            <a:bodyPr rtlCol="0" anchor="ctr"/>
            <a:lstStyle/>
            <a:p>
              <a:endParaRPr lang="fi-FI" sz="900"/>
            </a:p>
          </p:txBody>
        </p:sp>
        <p:sp>
          <p:nvSpPr>
            <p:cNvPr id="102" name="Vapaamuotoinen: Muoto 101">
              <a:extLst>
                <a:ext uri="{FF2B5EF4-FFF2-40B4-BE49-F238E27FC236}">
                  <a16:creationId xmlns:a16="http://schemas.microsoft.com/office/drawing/2014/main" id="{42FD7B4C-1486-D0C6-2A6C-7569358C8732}"/>
                </a:ext>
                <a:ext uri="{C183D7F6-B498-43B3-948B-1728B52AA6E4}">
                  <adec:decorative xmlns:adec="http://schemas.microsoft.com/office/drawing/2017/decorative" val="1"/>
                </a:ext>
              </a:extLst>
            </p:cNvPr>
            <p:cNvSpPr/>
            <p:nvPr/>
          </p:nvSpPr>
          <p:spPr>
            <a:xfrm>
              <a:off x="8102030" y="6131315"/>
              <a:ext cx="718137" cy="291357"/>
            </a:xfrm>
            <a:custGeom>
              <a:avLst/>
              <a:gdLst>
                <a:gd name="connsiteX0" fmla="*/ 572454 w 718137"/>
                <a:gd name="connsiteY0" fmla="*/ 0 h 291357"/>
                <a:gd name="connsiteX1" fmla="*/ 147956 w 718137"/>
                <a:gd name="connsiteY1" fmla="*/ 0 h 291357"/>
                <a:gd name="connsiteX2" fmla="*/ 4469 w 718137"/>
                <a:gd name="connsiteY2" fmla="*/ 109138 h 291357"/>
                <a:gd name="connsiteX3" fmla="*/ 145685 w 718137"/>
                <a:gd name="connsiteY3" fmla="*/ 291357 h 291357"/>
                <a:gd name="connsiteX4" fmla="*/ 570182 w 718137"/>
                <a:gd name="connsiteY4" fmla="*/ 291357 h 291357"/>
                <a:gd name="connsiteX5" fmla="*/ 713669 w 718137"/>
                <a:gd name="connsiteY5" fmla="*/ 182220 h 291357"/>
                <a:gd name="connsiteX6" fmla="*/ 572454 w 718137"/>
                <a:gd name="connsiteY6" fmla="*/ 0 h 291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8137" h="291357">
                  <a:moveTo>
                    <a:pt x="572454" y="0"/>
                  </a:moveTo>
                  <a:lnTo>
                    <a:pt x="147956" y="0"/>
                  </a:lnTo>
                  <a:cubicBezTo>
                    <a:pt x="81044" y="0"/>
                    <a:pt x="20380" y="44144"/>
                    <a:pt x="4469" y="109138"/>
                  </a:cubicBezTo>
                  <a:cubicBezTo>
                    <a:pt x="-19038" y="205208"/>
                    <a:pt x="53437" y="291357"/>
                    <a:pt x="145685" y="291357"/>
                  </a:cubicBezTo>
                  <a:lnTo>
                    <a:pt x="570182" y="291357"/>
                  </a:lnTo>
                  <a:cubicBezTo>
                    <a:pt x="637095" y="291357"/>
                    <a:pt x="697759" y="247217"/>
                    <a:pt x="713669" y="182220"/>
                  </a:cubicBezTo>
                  <a:cubicBezTo>
                    <a:pt x="737176" y="86153"/>
                    <a:pt x="664691" y="0"/>
                    <a:pt x="572454" y="0"/>
                  </a:cubicBezTo>
                  <a:close/>
                </a:path>
              </a:pathLst>
            </a:custGeom>
            <a:grpFill/>
            <a:ln w="360" cap="flat">
              <a:noFill/>
              <a:prstDash val="solid"/>
              <a:miter/>
            </a:ln>
          </p:spPr>
          <p:txBody>
            <a:bodyPr rtlCol="0" anchor="ctr"/>
            <a:lstStyle/>
            <a:p>
              <a:endParaRPr lang="fi-FI" sz="900"/>
            </a:p>
          </p:txBody>
        </p:sp>
        <p:sp>
          <p:nvSpPr>
            <p:cNvPr id="103" name="Vapaamuotoinen: Muoto 102">
              <a:extLst>
                <a:ext uri="{FF2B5EF4-FFF2-40B4-BE49-F238E27FC236}">
                  <a16:creationId xmlns:a16="http://schemas.microsoft.com/office/drawing/2014/main" id="{D7EAAE51-AE93-F93B-F356-8DD732E80A52}"/>
                </a:ext>
                <a:ext uri="{C183D7F6-B498-43B3-948B-1728B52AA6E4}">
                  <adec:decorative xmlns:adec="http://schemas.microsoft.com/office/drawing/2017/decorative" val="1"/>
                </a:ext>
              </a:extLst>
            </p:cNvPr>
            <p:cNvSpPr/>
            <p:nvPr/>
          </p:nvSpPr>
          <p:spPr>
            <a:xfrm>
              <a:off x="6778203" y="5580662"/>
              <a:ext cx="811832" cy="291354"/>
            </a:xfrm>
            <a:custGeom>
              <a:avLst/>
              <a:gdLst>
                <a:gd name="connsiteX0" fmla="*/ 666149 w 811832"/>
                <a:gd name="connsiteY0" fmla="*/ 0 h 291354"/>
                <a:gd name="connsiteX1" fmla="*/ 147970 w 811832"/>
                <a:gd name="connsiteY1" fmla="*/ 0 h 291354"/>
                <a:gd name="connsiteX2" fmla="*/ 4469 w 811832"/>
                <a:gd name="connsiteY2" fmla="*/ 109148 h 291354"/>
                <a:gd name="connsiteX3" fmla="*/ 145685 w 811832"/>
                <a:gd name="connsiteY3" fmla="*/ 291354 h 291354"/>
                <a:gd name="connsiteX4" fmla="*/ 663863 w 811832"/>
                <a:gd name="connsiteY4" fmla="*/ 291354 h 291354"/>
                <a:gd name="connsiteX5" fmla="*/ 807364 w 811832"/>
                <a:gd name="connsiteY5" fmla="*/ 182220 h 291354"/>
                <a:gd name="connsiteX6" fmla="*/ 666149 w 811832"/>
                <a:gd name="connsiteY6" fmla="*/ 0 h 291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1832" h="291354">
                  <a:moveTo>
                    <a:pt x="666149" y="0"/>
                  </a:moveTo>
                  <a:lnTo>
                    <a:pt x="147970" y="0"/>
                  </a:lnTo>
                  <a:cubicBezTo>
                    <a:pt x="81043" y="0"/>
                    <a:pt x="20369" y="44140"/>
                    <a:pt x="4469" y="109148"/>
                  </a:cubicBezTo>
                  <a:cubicBezTo>
                    <a:pt x="-19038" y="205205"/>
                    <a:pt x="53437" y="291354"/>
                    <a:pt x="145685" y="291354"/>
                  </a:cubicBezTo>
                  <a:lnTo>
                    <a:pt x="663863" y="291354"/>
                  </a:lnTo>
                  <a:cubicBezTo>
                    <a:pt x="730787" y="291354"/>
                    <a:pt x="791453" y="247214"/>
                    <a:pt x="807364" y="182220"/>
                  </a:cubicBezTo>
                  <a:cubicBezTo>
                    <a:pt x="830871" y="86149"/>
                    <a:pt x="758383" y="0"/>
                    <a:pt x="666149" y="0"/>
                  </a:cubicBezTo>
                  <a:close/>
                </a:path>
              </a:pathLst>
            </a:custGeom>
            <a:grpFill/>
            <a:ln w="360" cap="flat">
              <a:noFill/>
              <a:prstDash val="solid"/>
              <a:miter/>
            </a:ln>
          </p:spPr>
          <p:txBody>
            <a:bodyPr rtlCol="0" anchor="ctr"/>
            <a:lstStyle/>
            <a:p>
              <a:endParaRPr lang="fi-FI" sz="900"/>
            </a:p>
          </p:txBody>
        </p:sp>
        <p:sp>
          <p:nvSpPr>
            <p:cNvPr id="104" name="Vapaamuotoinen: Muoto 103">
              <a:extLst>
                <a:ext uri="{FF2B5EF4-FFF2-40B4-BE49-F238E27FC236}">
                  <a16:creationId xmlns:a16="http://schemas.microsoft.com/office/drawing/2014/main" id="{35D784F2-ED5C-29E9-61E4-A78129306EA8}"/>
                </a:ext>
                <a:ext uri="{C183D7F6-B498-43B3-948B-1728B52AA6E4}">
                  <adec:decorative xmlns:adec="http://schemas.microsoft.com/office/drawing/2017/decorative" val="1"/>
                </a:ext>
              </a:extLst>
            </p:cNvPr>
            <p:cNvSpPr/>
            <p:nvPr/>
          </p:nvSpPr>
          <p:spPr>
            <a:xfrm>
              <a:off x="5652745" y="6131318"/>
              <a:ext cx="809219" cy="291353"/>
            </a:xfrm>
            <a:custGeom>
              <a:avLst/>
              <a:gdLst>
                <a:gd name="connsiteX0" fmla="*/ 145684 w 809219"/>
                <a:gd name="connsiteY0" fmla="*/ 291354 h 291353"/>
                <a:gd name="connsiteX1" fmla="*/ 661249 w 809219"/>
                <a:gd name="connsiteY1" fmla="*/ 291354 h 291353"/>
                <a:gd name="connsiteX2" fmla="*/ 804751 w 809219"/>
                <a:gd name="connsiteY2" fmla="*/ 182206 h 291353"/>
                <a:gd name="connsiteX3" fmla="*/ 663535 w 809219"/>
                <a:gd name="connsiteY3" fmla="*/ 0 h 291353"/>
                <a:gd name="connsiteX4" fmla="*/ 147970 w 809219"/>
                <a:gd name="connsiteY4" fmla="*/ 0 h 291353"/>
                <a:gd name="connsiteX5" fmla="*/ 4468 w 809219"/>
                <a:gd name="connsiteY5" fmla="*/ 109134 h 291353"/>
                <a:gd name="connsiteX6" fmla="*/ 145684 w 809219"/>
                <a:gd name="connsiteY6" fmla="*/ 291354 h 291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09219" h="291353">
                  <a:moveTo>
                    <a:pt x="145684" y="291354"/>
                  </a:moveTo>
                  <a:lnTo>
                    <a:pt x="661249" y="291354"/>
                  </a:lnTo>
                  <a:cubicBezTo>
                    <a:pt x="728172" y="291354"/>
                    <a:pt x="788851" y="247214"/>
                    <a:pt x="804751" y="182206"/>
                  </a:cubicBezTo>
                  <a:cubicBezTo>
                    <a:pt x="828257" y="86150"/>
                    <a:pt x="755768" y="0"/>
                    <a:pt x="663535" y="0"/>
                  </a:cubicBezTo>
                  <a:lnTo>
                    <a:pt x="147970" y="0"/>
                  </a:lnTo>
                  <a:cubicBezTo>
                    <a:pt x="81047" y="0"/>
                    <a:pt x="20383" y="44140"/>
                    <a:pt x="4468" y="109134"/>
                  </a:cubicBezTo>
                  <a:cubicBezTo>
                    <a:pt x="-19038" y="205204"/>
                    <a:pt x="53451" y="291354"/>
                    <a:pt x="145684" y="291354"/>
                  </a:cubicBezTo>
                  <a:close/>
                </a:path>
              </a:pathLst>
            </a:custGeom>
            <a:grpFill/>
            <a:ln w="360" cap="flat">
              <a:noFill/>
              <a:prstDash val="solid"/>
              <a:miter/>
            </a:ln>
          </p:spPr>
          <p:txBody>
            <a:bodyPr rtlCol="0" anchor="ctr"/>
            <a:lstStyle/>
            <a:p>
              <a:endParaRPr lang="fi-FI" sz="900"/>
            </a:p>
          </p:txBody>
        </p:sp>
        <p:sp>
          <p:nvSpPr>
            <p:cNvPr id="105" name="Vapaamuotoinen: Muoto 104">
              <a:extLst>
                <a:ext uri="{FF2B5EF4-FFF2-40B4-BE49-F238E27FC236}">
                  <a16:creationId xmlns:a16="http://schemas.microsoft.com/office/drawing/2014/main" id="{2F1B975D-E06A-19A1-C34C-A84E70F87507}"/>
                </a:ext>
                <a:ext uri="{C183D7F6-B498-43B3-948B-1728B52AA6E4}">
                  <adec:decorative xmlns:adec="http://schemas.microsoft.com/office/drawing/2017/decorative" val="1"/>
                </a:ext>
              </a:extLst>
            </p:cNvPr>
            <p:cNvSpPr/>
            <p:nvPr/>
          </p:nvSpPr>
          <p:spPr>
            <a:xfrm>
              <a:off x="7218172" y="6684973"/>
              <a:ext cx="545148" cy="291354"/>
            </a:xfrm>
            <a:custGeom>
              <a:avLst/>
              <a:gdLst>
                <a:gd name="connsiteX0" fmla="*/ 399466 w 545148"/>
                <a:gd name="connsiteY0" fmla="*/ 0 h 291354"/>
                <a:gd name="connsiteX1" fmla="*/ 147970 w 545148"/>
                <a:gd name="connsiteY1" fmla="*/ 0 h 291354"/>
                <a:gd name="connsiteX2" fmla="*/ 4468 w 545148"/>
                <a:gd name="connsiteY2" fmla="*/ 109149 h 291354"/>
                <a:gd name="connsiteX3" fmla="*/ 145685 w 545148"/>
                <a:gd name="connsiteY3" fmla="*/ 291355 h 291354"/>
                <a:gd name="connsiteX4" fmla="*/ 397191 w 545148"/>
                <a:gd name="connsiteY4" fmla="*/ 291355 h 291354"/>
                <a:gd name="connsiteX5" fmla="*/ 540681 w 545148"/>
                <a:gd name="connsiteY5" fmla="*/ 182220 h 291354"/>
                <a:gd name="connsiteX6" fmla="*/ 399466 w 545148"/>
                <a:gd name="connsiteY6" fmla="*/ 0 h 291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5148" h="291354">
                  <a:moveTo>
                    <a:pt x="399466" y="0"/>
                  </a:moveTo>
                  <a:lnTo>
                    <a:pt x="147970" y="0"/>
                  </a:lnTo>
                  <a:cubicBezTo>
                    <a:pt x="81043" y="0"/>
                    <a:pt x="20380" y="44141"/>
                    <a:pt x="4468" y="109149"/>
                  </a:cubicBezTo>
                  <a:cubicBezTo>
                    <a:pt x="-19038" y="205219"/>
                    <a:pt x="53447" y="291355"/>
                    <a:pt x="145685" y="291355"/>
                  </a:cubicBezTo>
                  <a:lnTo>
                    <a:pt x="397191" y="291355"/>
                  </a:lnTo>
                  <a:cubicBezTo>
                    <a:pt x="464103" y="291355"/>
                    <a:pt x="524767" y="247214"/>
                    <a:pt x="540681" y="182220"/>
                  </a:cubicBezTo>
                  <a:cubicBezTo>
                    <a:pt x="564185" y="86150"/>
                    <a:pt x="491699" y="0"/>
                    <a:pt x="399466" y="0"/>
                  </a:cubicBezTo>
                  <a:close/>
                </a:path>
              </a:pathLst>
            </a:custGeom>
            <a:grpFill/>
            <a:ln w="360" cap="flat">
              <a:noFill/>
              <a:prstDash val="solid"/>
              <a:miter/>
            </a:ln>
          </p:spPr>
          <p:txBody>
            <a:bodyPr rtlCol="0" anchor="ctr"/>
            <a:lstStyle/>
            <a:p>
              <a:endParaRPr lang="fi-FI" sz="900"/>
            </a:p>
          </p:txBody>
        </p:sp>
        <p:sp>
          <p:nvSpPr>
            <p:cNvPr id="106" name="Vapaamuotoinen: Muoto 105">
              <a:extLst>
                <a:ext uri="{FF2B5EF4-FFF2-40B4-BE49-F238E27FC236}">
                  <a16:creationId xmlns:a16="http://schemas.microsoft.com/office/drawing/2014/main" id="{E9D23CA8-C0AC-7214-AB6B-C99DE84C8CF7}"/>
                </a:ext>
                <a:ext uri="{C183D7F6-B498-43B3-948B-1728B52AA6E4}">
                  <adec:decorative xmlns:adec="http://schemas.microsoft.com/office/drawing/2017/decorative" val="1"/>
                </a:ext>
              </a:extLst>
            </p:cNvPr>
            <p:cNvSpPr/>
            <p:nvPr/>
          </p:nvSpPr>
          <p:spPr>
            <a:xfrm>
              <a:off x="10960637" y="6133222"/>
              <a:ext cx="298363" cy="291358"/>
            </a:xfrm>
            <a:custGeom>
              <a:avLst/>
              <a:gdLst>
                <a:gd name="connsiteX0" fmla="*/ 152678 w 298363"/>
                <a:gd name="connsiteY0" fmla="*/ 0 h 291358"/>
                <a:gd name="connsiteX1" fmla="*/ 147956 w 298363"/>
                <a:gd name="connsiteY1" fmla="*/ 0 h 291358"/>
                <a:gd name="connsiteX2" fmla="*/ 4469 w 298363"/>
                <a:gd name="connsiteY2" fmla="*/ 109149 h 291358"/>
                <a:gd name="connsiteX3" fmla="*/ 145684 w 298363"/>
                <a:gd name="connsiteY3" fmla="*/ 291358 h 291358"/>
                <a:gd name="connsiteX4" fmla="*/ 150393 w 298363"/>
                <a:gd name="connsiteY4" fmla="*/ 291358 h 291358"/>
                <a:gd name="connsiteX5" fmla="*/ 293895 w 298363"/>
                <a:gd name="connsiteY5" fmla="*/ 182221 h 291358"/>
                <a:gd name="connsiteX6" fmla="*/ 152678 w 298363"/>
                <a:gd name="connsiteY6" fmla="*/ 0 h 291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8363" h="291358">
                  <a:moveTo>
                    <a:pt x="152678" y="0"/>
                  </a:moveTo>
                  <a:lnTo>
                    <a:pt x="147956" y="0"/>
                  </a:lnTo>
                  <a:cubicBezTo>
                    <a:pt x="81043" y="0"/>
                    <a:pt x="20379" y="44141"/>
                    <a:pt x="4469" y="109149"/>
                  </a:cubicBezTo>
                  <a:cubicBezTo>
                    <a:pt x="-19038" y="205219"/>
                    <a:pt x="53447" y="291358"/>
                    <a:pt x="145684" y="291358"/>
                  </a:cubicBezTo>
                  <a:lnTo>
                    <a:pt x="150393" y="291358"/>
                  </a:lnTo>
                  <a:cubicBezTo>
                    <a:pt x="217320" y="291358"/>
                    <a:pt x="277983" y="247214"/>
                    <a:pt x="293895" y="182221"/>
                  </a:cubicBezTo>
                  <a:cubicBezTo>
                    <a:pt x="317401" y="86150"/>
                    <a:pt x="244916" y="0"/>
                    <a:pt x="152678" y="0"/>
                  </a:cubicBezTo>
                  <a:close/>
                </a:path>
              </a:pathLst>
            </a:custGeom>
            <a:grpFill/>
            <a:ln w="360" cap="flat">
              <a:noFill/>
              <a:prstDash val="solid"/>
              <a:miter/>
            </a:ln>
          </p:spPr>
          <p:txBody>
            <a:bodyPr rtlCol="0" anchor="ctr"/>
            <a:lstStyle/>
            <a:p>
              <a:endParaRPr lang="fi-FI" sz="900"/>
            </a:p>
          </p:txBody>
        </p:sp>
        <p:sp>
          <p:nvSpPr>
            <p:cNvPr id="107" name="Vapaamuotoinen: Muoto 106">
              <a:extLst>
                <a:ext uri="{FF2B5EF4-FFF2-40B4-BE49-F238E27FC236}">
                  <a16:creationId xmlns:a16="http://schemas.microsoft.com/office/drawing/2014/main" id="{AD239B08-22AB-667F-5F5A-EDD23269A21F}"/>
                </a:ext>
                <a:ext uri="{C183D7F6-B498-43B3-948B-1728B52AA6E4}">
                  <adec:decorative xmlns:adec="http://schemas.microsoft.com/office/drawing/2017/decorative" val="1"/>
                </a:ext>
              </a:extLst>
            </p:cNvPr>
            <p:cNvSpPr/>
            <p:nvPr/>
          </p:nvSpPr>
          <p:spPr>
            <a:xfrm>
              <a:off x="509909" y="2837572"/>
              <a:ext cx="1432537" cy="291357"/>
            </a:xfrm>
            <a:custGeom>
              <a:avLst/>
              <a:gdLst>
                <a:gd name="connsiteX0" fmla="*/ 1288629 w 1432537"/>
                <a:gd name="connsiteY0" fmla="*/ 0 h 291357"/>
                <a:gd name="connsiteX1" fmla="*/ 143923 w 1432537"/>
                <a:gd name="connsiteY1" fmla="*/ 0 h 291357"/>
                <a:gd name="connsiteX2" fmla="*/ 0 w 1432537"/>
                <a:gd name="connsiteY2" fmla="*/ 143908 h 291357"/>
                <a:gd name="connsiteX3" fmla="*/ 0 w 1432537"/>
                <a:gd name="connsiteY3" fmla="*/ 147450 h 291357"/>
                <a:gd name="connsiteX4" fmla="*/ 143923 w 1432537"/>
                <a:gd name="connsiteY4" fmla="*/ 291358 h 291357"/>
                <a:gd name="connsiteX5" fmla="*/ 1288629 w 1432537"/>
                <a:gd name="connsiteY5" fmla="*/ 291358 h 291357"/>
                <a:gd name="connsiteX6" fmla="*/ 1432537 w 1432537"/>
                <a:gd name="connsiteY6" fmla="*/ 147450 h 291357"/>
                <a:gd name="connsiteX7" fmla="*/ 1432537 w 1432537"/>
                <a:gd name="connsiteY7" fmla="*/ 143908 h 291357"/>
                <a:gd name="connsiteX8" fmla="*/ 1288629 w 1432537"/>
                <a:gd name="connsiteY8" fmla="*/ 0 h 291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32537" h="291357">
                  <a:moveTo>
                    <a:pt x="1288629" y="0"/>
                  </a:moveTo>
                  <a:lnTo>
                    <a:pt x="143923" y="0"/>
                  </a:lnTo>
                  <a:cubicBezTo>
                    <a:pt x="64436" y="0"/>
                    <a:pt x="0" y="64436"/>
                    <a:pt x="0" y="143908"/>
                  </a:cubicBezTo>
                  <a:lnTo>
                    <a:pt x="0" y="147450"/>
                  </a:lnTo>
                  <a:cubicBezTo>
                    <a:pt x="0" y="226933"/>
                    <a:pt x="64436" y="291358"/>
                    <a:pt x="143923" y="291358"/>
                  </a:cubicBezTo>
                  <a:lnTo>
                    <a:pt x="1288629" y="291358"/>
                  </a:lnTo>
                  <a:cubicBezTo>
                    <a:pt x="1368116" y="291358"/>
                    <a:pt x="1432537" y="226933"/>
                    <a:pt x="1432537" y="147450"/>
                  </a:cubicBezTo>
                  <a:lnTo>
                    <a:pt x="1432537" y="143908"/>
                  </a:lnTo>
                  <a:cubicBezTo>
                    <a:pt x="1432537" y="64436"/>
                    <a:pt x="1368116" y="0"/>
                    <a:pt x="1288629" y="0"/>
                  </a:cubicBezTo>
                  <a:close/>
                </a:path>
              </a:pathLst>
            </a:custGeom>
            <a:grpFill/>
            <a:ln w="360" cap="flat">
              <a:noFill/>
              <a:prstDash val="solid"/>
              <a:miter/>
            </a:ln>
          </p:spPr>
          <p:txBody>
            <a:bodyPr rtlCol="0" anchor="ctr"/>
            <a:lstStyle/>
            <a:p>
              <a:endParaRPr lang="fi-FI" sz="900"/>
            </a:p>
          </p:txBody>
        </p:sp>
        <p:sp>
          <p:nvSpPr>
            <p:cNvPr id="108" name="Vapaamuotoinen: Muoto 107">
              <a:extLst>
                <a:ext uri="{FF2B5EF4-FFF2-40B4-BE49-F238E27FC236}">
                  <a16:creationId xmlns:a16="http://schemas.microsoft.com/office/drawing/2014/main" id="{3C5D887D-EA2F-E5B5-AC03-75B26958D391}"/>
                </a:ext>
                <a:ext uri="{C183D7F6-B498-43B3-948B-1728B52AA6E4}">
                  <adec:decorative xmlns:adec="http://schemas.microsoft.com/office/drawing/2017/decorative" val="1"/>
                </a:ext>
              </a:extLst>
            </p:cNvPr>
            <p:cNvSpPr/>
            <p:nvPr/>
          </p:nvSpPr>
          <p:spPr>
            <a:xfrm>
              <a:off x="509914" y="3384549"/>
              <a:ext cx="1048446" cy="291353"/>
            </a:xfrm>
            <a:custGeom>
              <a:avLst/>
              <a:gdLst>
                <a:gd name="connsiteX0" fmla="*/ 902763 w 1048446"/>
                <a:gd name="connsiteY0" fmla="*/ 0 h 291353"/>
                <a:gd name="connsiteX1" fmla="*/ 147956 w 1048446"/>
                <a:gd name="connsiteY1" fmla="*/ 0 h 291353"/>
                <a:gd name="connsiteX2" fmla="*/ 4469 w 1048446"/>
                <a:gd name="connsiteY2" fmla="*/ 109148 h 291353"/>
                <a:gd name="connsiteX3" fmla="*/ 145685 w 1048446"/>
                <a:gd name="connsiteY3" fmla="*/ 291354 h 291353"/>
                <a:gd name="connsiteX4" fmla="*/ 900477 w 1048446"/>
                <a:gd name="connsiteY4" fmla="*/ 291354 h 291353"/>
                <a:gd name="connsiteX5" fmla="*/ 1043978 w 1048446"/>
                <a:gd name="connsiteY5" fmla="*/ 182220 h 291353"/>
                <a:gd name="connsiteX6" fmla="*/ 902763 w 1048446"/>
                <a:gd name="connsiteY6" fmla="*/ 0 h 291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8446" h="291353">
                  <a:moveTo>
                    <a:pt x="902763" y="0"/>
                  </a:moveTo>
                  <a:lnTo>
                    <a:pt x="147956" y="0"/>
                  </a:lnTo>
                  <a:cubicBezTo>
                    <a:pt x="81033" y="0"/>
                    <a:pt x="20369" y="44140"/>
                    <a:pt x="4469" y="109148"/>
                  </a:cubicBezTo>
                  <a:cubicBezTo>
                    <a:pt x="-19038" y="205219"/>
                    <a:pt x="53437" y="291354"/>
                    <a:pt x="145685" y="291354"/>
                  </a:cubicBezTo>
                  <a:lnTo>
                    <a:pt x="900477" y="291354"/>
                  </a:lnTo>
                  <a:cubicBezTo>
                    <a:pt x="967400" y="291354"/>
                    <a:pt x="1028067" y="247214"/>
                    <a:pt x="1043978" y="182220"/>
                  </a:cubicBezTo>
                  <a:cubicBezTo>
                    <a:pt x="1067485" y="86149"/>
                    <a:pt x="994996" y="0"/>
                    <a:pt x="902763" y="0"/>
                  </a:cubicBezTo>
                  <a:close/>
                </a:path>
              </a:pathLst>
            </a:custGeom>
            <a:grpFill/>
            <a:ln w="360" cap="flat">
              <a:noFill/>
              <a:prstDash val="solid"/>
              <a:miter/>
            </a:ln>
          </p:spPr>
          <p:txBody>
            <a:bodyPr rtlCol="0" anchor="ctr"/>
            <a:lstStyle/>
            <a:p>
              <a:endParaRPr lang="fi-FI" sz="900"/>
            </a:p>
          </p:txBody>
        </p:sp>
        <p:sp>
          <p:nvSpPr>
            <p:cNvPr id="109" name="Vapaamuotoinen: Muoto 108">
              <a:extLst>
                <a:ext uri="{FF2B5EF4-FFF2-40B4-BE49-F238E27FC236}">
                  <a16:creationId xmlns:a16="http://schemas.microsoft.com/office/drawing/2014/main" id="{FEC02CB7-7DC4-73CC-824F-5DF00B2A42DE}"/>
                </a:ext>
                <a:ext uri="{C183D7F6-B498-43B3-948B-1728B52AA6E4}">
                  <adec:decorative xmlns:adec="http://schemas.microsoft.com/office/drawing/2017/decorative" val="1"/>
                </a:ext>
              </a:extLst>
            </p:cNvPr>
            <p:cNvSpPr/>
            <p:nvPr/>
          </p:nvSpPr>
          <p:spPr>
            <a:xfrm>
              <a:off x="509912" y="3936566"/>
              <a:ext cx="571448" cy="291354"/>
            </a:xfrm>
            <a:custGeom>
              <a:avLst/>
              <a:gdLst>
                <a:gd name="connsiteX0" fmla="*/ 145683 w 571448"/>
                <a:gd name="connsiteY0" fmla="*/ 291354 h 291354"/>
                <a:gd name="connsiteX1" fmla="*/ 423478 w 571448"/>
                <a:gd name="connsiteY1" fmla="*/ 291354 h 291354"/>
                <a:gd name="connsiteX2" fmla="*/ 566980 w 571448"/>
                <a:gd name="connsiteY2" fmla="*/ 182206 h 291354"/>
                <a:gd name="connsiteX3" fmla="*/ 425764 w 571448"/>
                <a:gd name="connsiteY3" fmla="*/ 0 h 291354"/>
                <a:gd name="connsiteX4" fmla="*/ 147958 w 571448"/>
                <a:gd name="connsiteY4" fmla="*/ 0 h 291354"/>
                <a:gd name="connsiteX5" fmla="*/ 4467 w 571448"/>
                <a:gd name="connsiteY5" fmla="*/ 109134 h 291354"/>
                <a:gd name="connsiteX6" fmla="*/ 145683 w 571448"/>
                <a:gd name="connsiteY6" fmla="*/ 291354 h 291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1448" h="291354">
                  <a:moveTo>
                    <a:pt x="145683" y="291354"/>
                  </a:moveTo>
                  <a:lnTo>
                    <a:pt x="423478" y="291354"/>
                  </a:lnTo>
                  <a:cubicBezTo>
                    <a:pt x="490406" y="291354"/>
                    <a:pt x="551069" y="247214"/>
                    <a:pt x="566980" y="182206"/>
                  </a:cubicBezTo>
                  <a:cubicBezTo>
                    <a:pt x="590487" y="86150"/>
                    <a:pt x="518002" y="0"/>
                    <a:pt x="425764" y="0"/>
                  </a:cubicBezTo>
                  <a:lnTo>
                    <a:pt x="147958" y="0"/>
                  </a:lnTo>
                  <a:cubicBezTo>
                    <a:pt x="81045" y="0"/>
                    <a:pt x="20382" y="44140"/>
                    <a:pt x="4467" y="109134"/>
                  </a:cubicBezTo>
                  <a:cubicBezTo>
                    <a:pt x="-19036" y="205205"/>
                    <a:pt x="53450" y="291354"/>
                    <a:pt x="145683" y="291354"/>
                  </a:cubicBezTo>
                  <a:close/>
                </a:path>
              </a:pathLst>
            </a:custGeom>
            <a:grpFill/>
            <a:ln w="360" cap="flat">
              <a:noFill/>
              <a:prstDash val="solid"/>
              <a:miter/>
            </a:ln>
          </p:spPr>
          <p:txBody>
            <a:bodyPr rtlCol="0" anchor="ctr"/>
            <a:lstStyle/>
            <a:p>
              <a:endParaRPr lang="fi-FI" sz="900"/>
            </a:p>
          </p:txBody>
        </p:sp>
        <p:sp>
          <p:nvSpPr>
            <p:cNvPr id="110" name="Vapaamuotoinen: Muoto 109">
              <a:extLst>
                <a:ext uri="{FF2B5EF4-FFF2-40B4-BE49-F238E27FC236}">
                  <a16:creationId xmlns:a16="http://schemas.microsoft.com/office/drawing/2014/main" id="{40ABFA00-F9B5-A1C5-51FA-E6A57DE3A009}"/>
                </a:ext>
                <a:ext uri="{C183D7F6-B498-43B3-948B-1728B52AA6E4}">
                  <adec:decorative xmlns:adec="http://schemas.microsoft.com/office/drawing/2017/decorative" val="1"/>
                </a:ext>
              </a:extLst>
            </p:cNvPr>
            <p:cNvSpPr/>
            <p:nvPr/>
          </p:nvSpPr>
          <p:spPr>
            <a:xfrm>
              <a:off x="509912" y="4488576"/>
              <a:ext cx="726304" cy="291357"/>
            </a:xfrm>
            <a:custGeom>
              <a:avLst/>
              <a:gdLst>
                <a:gd name="connsiteX0" fmla="*/ 580620 w 726304"/>
                <a:gd name="connsiteY0" fmla="*/ 0 h 291357"/>
                <a:gd name="connsiteX1" fmla="*/ 147958 w 726304"/>
                <a:gd name="connsiteY1" fmla="*/ 0 h 291357"/>
                <a:gd name="connsiteX2" fmla="*/ 4467 w 726304"/>
                <a:gd name="connsiteY2" fmla="*/ 109152 h 291357"/>
                <a:gd name="connsiteX3" fmla="*/ 145683 w 726304"/>
                <a:gd name="connsiteY3" fmla="*/ 291358 h 291357"/>
                <a:gd name="connsiteX4" fmla="*/ 578334 w 726304"/>
                <a:gd name="connsiteY4" fmla="*/ 291358 h 291357"/>
                <a:gd name="connsiteX5" fmla="*/ 721836 w 726304"/>
                <a:gd name="connsiteY5" fmla="*/ 182220 h 291357"/>
                <a:gd name="connsiteX6" fmla="*/ 580620 w 726304"/>
                <a:gd name="connsiteY6" fmla="*/ 0 h 291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26304" h="291357">
                  <a:moveTo>
                    <a:pt x="580620" y="0"/>
                  </a:moveTo>
                  <a:lnTo>
                    <a:pt x="147958" y="0"/>
                  </a:lnTo>
                  <a:cubicBezTo>
                    <a:pt x="81045" y="0"/>
                    <a:pt x="20382" y="44144"/>
                    <a:pt x="4467" y="109152"/>
                  </a:cubicBezTo>
                  <a:cubicBezTo>
                    <a:pt x="-19036" y="205219"/>
                    <a:pt x="53450" y="291358"/>
                    <a:pt x="145683" y="291358"/>
                  </a:cubicBezTo>
                  <a:lnTo>
                    <a:pt x="578334" y="291358"/>
                  </a:lnTo>
                  <a:cubicBezTo>
                    <a:pt x="645261" y="291358"/>
                    <a:pt x="705925" y="247217"/>
                    <a:pt x="721836" y="182220"/>
                  </a:cubicBezTo>
                  <a:cubicBezTo>
                    <a:pt x="745342" y="86153"/>
                    <a:pt x="672853" y="0"/>
                    <a:pt x="580620" y="0"/>
                  </a:cubicBezTo>
                  <a:close/>
                </a:path>
              </a:pathLst>
            </a:custGeom>
            <a:grpFill/>
            <a:ln w="360" cap="flat">
              <a:noFill/>
              <a:prstDash val="solid"/>
              <a:miter/>
            </a:ln>
          </p:spPr>
          <p:txBody>
            <a:bodyPr rtlCol="0" anchor="ctr"/>
            <a:lstStyle/>
            <a:p>
              <a:endParaRPr lang="fi-FI" sz="900"/>
            </a:p>
          </p:txBody>
        </p:sp>
        <p:sp>
          <p:nvSpPr>
            <p:cNvPr id="111" name="Vapaamuotoinen: Muoto 110">
              <a:extLst>
                <a:ext uri="{FF2B5EF4-FFF2-40B4-BE49-F238E27FC236}">
                  <a16:creationId xmlns:a16="http://schemas.microsoft.com/office/drawing/2014/main" id="{B492A04F-91A9-A4A0-4EDD-D61EC3239642}"/>
                </a:ext>
                <a:ext uri="{C183D7F6-B498-43B3-948B-1728B52AA6E4}">
                  <adec:decorative xmlns:adec="http://schemas.microsoft.com/office/drawing/2017/decorative" val="1"/>
                </a:ext>
              </a:extLst>
            </p:cNvPr>
            <p:cNvSpPr/>
            <p:nvPr/>
          </p:nvSpPr>
          <p:spPr>
            <a:xfrm>
              <a:off x="2818065" y="2837572"/>
              <a:ext cx="1028512" cy="291357"/>
            </a:xfrm>
            <a:custGeom>
              <a:avLst/>
              <a:gdLst>
                <a:gd name="connsiteX0" fmla="*/ 884603 w 1028512"/>
                <a:gd name="connsiteY0" fmla="*/ 0 h 291357"/>
                <a:gd name="connsiteX1" fmla="*/ 143909 w 1028512"/>
                <a:gd name="connsiteY1" fmla="*/ 0 h 291357"/>
                <a:gd name="connsiteX2" fmla="*/ 0 w 1028512"/>
                <a:gd name="connsiteY2" fmla="*/ 143908 h 291357"/>
                <a:gd name="connsiteX3" fmla="*/ 0 w 1028512"/>
                <a:gd name="connsiteY3" fmla="*/ 147450 h 291357"/>
                <a:gd name="connsiteX4" fmla="*/ 143909 w 1028512"/>
                <a:gd name="connsiteY4" fmla="*/ 291358 h 291357"/>
                <a:gd name="connsiteX5" fmla="*/ 884603 w 1028512"/>
                <a:gd name="connsiteY5" fmla="*/ 291358 h 291357"/>
                <a:gd name="connsiteX6" fmla="*/ 1028512 w 1028512"/>
                <a:gd name="connsiteY6" fmla="*/ 147450 h 291357"/>
                <a:gd name="connsiteX7" fmla="*/ 1028512 w 1028512"/>
                <a:gd name="connsiteY7" fmla="*/ 143908 h 291357"/>
                <a:gd name="connsiteX8" fmla="*/ 884603 w 1028512"/>
                <a:gd name="connsiteY8" fmla="*/ 0 h 291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28512" h="291357">
                  <a:moveTo>
                    <a:pt x="884603" y="0"/>
                  </a:moveTo>
                  <a:lnTo>
                    <a:pt x="143909" y="0"/>
                  </a:lnTo>
                  <a:cubicBezTo>
                    <a:pt x="64425" y="0"/>
                    <a:pt x="0" y="64436"/>
                    <a:pt x="0" y="143908"/>
                  </a:cubicBezTo>
                  <a:lnTo>
                    <a:pt x="0" y="147450"/>
                  </a:lnTo>
                  <a:cubicBezTo>
                    <a:pt x="0" y="226933"/>
                    <a:pt x="64425" y="291358"/>
                    <a:pt x="143909" y="291358"/>
                  </a:cubicBezTo>
                  <a:lnTo>
                    <a:pt x="884603" y="291358"/>
                  </a:lnTo>
                  <a:cubicBezTo>
                    <a:pt x="964090" y="291358"/>
                    <a:pt x="1028512" y="226933"/>
                    <a:pt x="1028512" y="147450"/>
                  </a:cubicBezTo>
                  <a:lnTo>
                    <a:pt x="1028512" y="143908"/>
                  </a:lnTo>
                  <a:cubicBezTo>
                    <a:pt x="1028512" y="64436"/>
                    <a:pt x="964090" y="0"/>
                    <a:pt x="884603" y="0"/>
                  </a:cubicBezTo>
                  <a:close/>
                </a:path>
              </a:pathLst>
            </a:custGeom>
            <a:grpFill/>
            <a:ln w="360" cap="flat">
              <a:noFill/>
              <a:prstDash val="solid"/>
              <a:miter/>
            </a:ln>
          </p:spPr>
          <p:txBody>
            <a:bodyPr rtlCol="0" anchor="ctr"/>
            <a:lstStyle/>
            <a:p>
              <a:endParaRPr lang="fi-FI" sz="900"/>
            </a:p>
          </p:txBody>
        </p:sp>
        <p:sp>
          <p:nvSpPr>
            <p:cNvPr id="112" name="Vapaamuotoinen: Muoto 111">
              <a:extLst>
                <a:ext uri="{FF2B5EF4-FFF2-40B4-BE49-F238E27FC236}">
                  <a16:creationId xmlns:a16="http://schemas.microsoft.com/office/drawing/2014/main" id="{7C84EAB3-27CD-87CD-9D3B-6B4C7153C713}"/>
                </a:ext>
                <a:ext uri="{C183D7F6-B498-43B3-948B-1728B52AA6E4}">
                  <adec:decorative xmlns:adec="http://schemas.microsoft.com/office/drawing/2017/decorative" val="1"/>
                </a:ext>
              </a:extLst>
            </p:cNvPr>
            <p:cNvSpPr/>
            <p:nvPr/>
          </p:nvSpPr>
          <p:spPr>
            <a:xfrm>
              <a:off x="1801126" y="3384268"/>
              <a:ext cx="906261" cy="291354"/>
            </a:xfrm>
            <a:custGeom>
              <a:avLst/>
              <a:gdLst>
                <a:gd name="connsiteX0" fmla="*/ 760577 w 906261"/>
                <a:gd name="connsiteY0" fmla="*/ 0 h 291354"/>
                <a:gd name="connsiteX1" fmla="*/ 147966 w 906261"/>
                <a:gd name="connsiteY1" fmla="*/ 0 h 291354"/>
                <a:gd name="connsiteX2" fmla="*/ 4464 w 906261"/>
                <a:gd name="connsiteY2" fmla="*/ 109148 h 291354"/>
                <a:gd name="connsiteX3" fmla="*/ 145680 w 906261"/>
                <a:gd name="connsiteY3" fmla="*/ 291354 h 291354"/>
                <a:gd name="connsiteX4" fmla="*/ 758291 w 906261"/>
                <a:gd name="connsiteY4" fmla="*/ 291354 h 291354"/>
                <a:gd name="connsiteX5" fmla="*/ 901793 w 906261"/>
                <a:gd name="connsiteY5" fmla="*/ 182220 h 291354"/>
                <a:gd name="connsiteX6" fmla="*/ 760577 w 906261"/>
                <a:gd name="connsiteY6" fmla="*/ 0 h 291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6261" h="291354">
                  <a:moveTo>
                    <a:pt x="760577" y="0"/>
                  </a:moveTo>
                  <a:lnTo>
                    <a:pt x="147966" y="0"/>
                  </a:lnTo>
                  <a:cubicBezTo>
                    <a:pt x="81042" y="0"/>
                    <a:pt x="20375" y="44140"/>
                    <a:pt x="4464" y="109148"/>
                  </a:cubicBezTo>
                  <a:cubicBezTo>
                    <a:pt x="-19028" y="205219"/>
                    <a:pt x="53446" y="291354"/>
                    <a:pt x="145680" y="291354"/>
                  </a:cubicBezTo>
                  <a:lnTo>
                    <a:pt x="758291" y="291354"/>
                  </a:lnTo>
                  <a:cubicBezTo>
                    <a:pt x="825215" y="291354"/>
                    <a:pt x="885882" y="247214"/>
                    <a:pt x="901793" y="182220"/>
                  </a:cubicBezTo>
                  <a:cubicBezTo>
                    <a:pt x="925300" y="86150"/>
                    <a:pt x="852811" y="0"/>
                    <a:pt x="760577" y="0"/>
                  </a:cubicBezTo>
                  <a:close/>
                </a:path>
              </a:pathLst>
            </a:custGeom>
            <a:grpFill/>
            <a:ln w="360" cap="flat">
              <a:noFill/>
              <a:prstDash val="solid"/>
              <a:miter/>
            </a:ln>
          </p:spPr>
          <p:txBody>
            <a:bodyPr rtlCol="0" anchor="ctr"/>
            <a:lstStyle/>
            <a:p>
              <a:endParaRPr lang="fi-FI" sz="900"/>
            </a:p>
          </p:txBody>
        </p:sp>
        <p:sp>
          <p:nvSpPr>
            <p:cNvPr id="113" name="Vapaamuotoinen: Muoto 112">
              <a:extLst>
                <a:ext uri="{FF2B5EF4-FFF2-40B4-BE49-F238E27FC236}">
                  <a16:creationId xmlns:a16="http://schemas.microsoft.com/office/drawing/2014/main" id="{C0FB9588-61E0-F42F-2D9F-9BB6A28643EB}"/>
                </a:ext>
                <a:ext uri="{C183D7F6-B498-43B3-948B-1728B52AA6E4}">
                  <adec:decorative xmlns:adec="http://schemas.microsoft.com/office/drawing/2017/decorative" val="1"/>
                </a:ext>
              </a:extLst>
            </p:cNvPr>
            <p:cNvSpPr/>
            <p:nvPr/>
          </p:nvSpPr>
          <p:spPr>
            <a:xfrm>
              <a:off x="2053707" y="3934921"/>
              <a:ext cx="1509055" cy="291358"/>
            </a:xfrm>
            <a:custGeom>
              <a:avLst/>
              <a:gdLst>
                <a:gd name="connsiteX0" fmla="*/ 145684 w 1509055"/>
                <a:gd name="connsiteY0" fmla="*/ 291358 h 291358"/>
                <a:gd name="connsiteX1" fmla="*/ 1361090 w 1509055"/>
                <a:gd name="connsiteY1" fmla="*/ 291358 h 291358"/>
                <a:gd name="connsiteX2" fmla="*/ 1504592 w 1509055"/>
                <a:gd name="connsiteY2" fmla="*/ 182210 h 291358"/>
                <a:gd name="connsiteX3" fmla="*/ 1363376 w 1509055"/>
                <a:gd name="connsiteY3" fmla="*/ 0 h 291358"/>
                <a:gd name="connsiteX4" fmla="*/ 147956 w 1509055"/>
                <a:gd name="connsiteY4" fmla="*/ 0 h 291358"/>
                <a:gd name="connsiteX5" fmla="*/ 4468 w 1509055"/>
                <a:gd name="connsiteY5" fmla="*/ 109138 h 291358"/>
                <a:gd name="connsiteX6" fmla="*/ 145684 w 1509055"/>
                <a:gd name="connsiteY6" fmla="*/ 291358 h 291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09055" h="291358">
                  <a:moveTo>
                    <a:pt x="145684" y="291358"/>
                  </a:moveTo>
                  <a:lnTo>
                    <a:pt x="1361090" y="291358"/>
                  </a:lnTo>
                  <a:cubicBezTo>
                    <a:pt x="1428014" y="291358"/>
                    <a:pt x="1488677" y="247218"/>
                    <a:pt x="1504592" y="182210"/>
                  </a:cubicBezTo>
                  <a:cubicBezTo>
                    <a:pt x="1528084" y="86153"/>
                    <a:pt x="1455610" y="0"/>
                    <a:pt x="1363376" y="0"/>
                  </a:cubicBezTo>
                  <a:lnTo>
                    <a:pt x="147956" y="0"/>
                  </a:lnTo>
                  <a:cubicBezTo>
                    <a:pt x="81043" y="0"/>
                    <a:pt x="20379" y="44144"/>
                    <a:pt x="4468" y="109138"/>
                  </a:cubicBezTo>
                  <a:cubicBezTo>
                    <a:pt x="-19038" y="205208"/>
                    <a:pt x="53451" y="291358"/>
                    <a:pt x="145684" y="291358"/>
                  </a:cubicBezTo>
                  <a:close/>
                </a:path>
              </a:pathLst>
            </a:custGeom>
            <a:grpFill/>
            <a:ln w="360" cap="flat">
              <a:noFill/>
              <a:prstDash val="solid"/>
              <a:miter/>
            </a:ln>
          </p:spPr>
          <p:txBody>
            <a:bodyPr rtlCol="0" anchor="ctr"/>
            <a:lstStyle/>
            <a:p>
              <a:endParaRPr lang="fi-FI" sz="900"/>
            </a:p>
          </p:txBody>
        </p:sp>
        <p:sp>
          <p:nvSpPr>
            <p:cNvPr id="114" name="Vapaamuotoinen: Muoto 113">
              <a:extLst>
                <a:ext uri="{FF2B5EF4-FFF2-40B4-BE49-F238E27FC236}">
                  <a16:creationId xmlns:a16="http://schemas.microsoft.com/office/drawing/2014/main" id="{5F5D860F-277C-C95C-088F-56C9F377E93D}"/>
                </a:ext>
                <a:ext uri="{C183D7F6-B498-43B3-948B-1728B52AA6E4}">
                  <adec:decorative xmlns:adec="http://schemas.microsoft.com/office/drawing/2017/decorative" val="1"/>
                </a:ext>
              </a:extLst>
            </p:cNvPr>
            <p:cNvSpPr/>
            <p:nvPr/>
          </p:nvSpPr>
          <p:spPr>
            <a:xfrm>
              <a:off x="1416621" y="4488576"/>
              <a:ext cx="1122584" cy="291357"/>
            </a:xfrm>
            <a:custGeom>
              <a:avLst/>
              <a:gdLst>
                <a:gd name="connsiteX0" fmla="*/ 976900 w 1122584"/>
                <a:gd name="connsiteY0" fmla="*/ 0 h 291357"/>
                <a:gd name="connsiteX1" fmla="*/ 147971 w 1122584"/>
                <a:gd name="connsiteY1" fmla="*/ 0 h 291357"/>
                <a:gd name="connsiteX2" fmla="*/ 4469 w 1122584"/>
                <a:gd name="connsiteY2" fmla="*/ 109152 h 291357"/>
                <a:gd name="connsiteX3" fmla="*/ 145685 w 1122584"/>
                <a:gd name="connsiteY3" fmla="*/ 291358 h 291357"/>
                <a:gd name="connsiteX4" fmla="*/ 974629 w 1122584"/>
                <a:gd name="connsiteY4" fmla="*/ 291358 h 291357"/>
                <a:gd name="connsiteX5" fmla="*/ 1118116 w 1122584"/>
                <a:gd name="connsiteY5" fmla="*/ 182220 h 291357"/>
                <a:gd name="connsiteX6" fmla="*/ 976900 w 1122584"/>
                <a:gd name="connsiteY6" fmla="*/ 0 h 291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22584" h="291357">
                  <a:moveTo>
                    <a:pt x="976900" y="0"/>
                  </a:moveTo>
                  <a:lnTo>
                    <a:pt x="147971" y="0"/>
                  </a:lnTo>
                  <a:cubicBezTo>
                    <a:pt x="81047" y="0"/>
                    <a:pt x="20369" y="44144"/>
                    <a:pt x="4469" y="109152"/>
                  </a:cubicBezTo>
                  <a:cubicBezTo>
                    <a:pt x="-19038" y="205219"/>
                    <a:pt x="53437" y="291358"/>
                    <a:pt x="145685" y="291358"/>
                  </a:cubicBezTo>
                  <a:lnTo>
                    <a:pt x="974629" y="291358"/>
                  </a:lnTo>
                  <a:cubicBezTo>
                    <a:pt x="1041541" y="291358"/>
                    <a:pt x="1102205" y="247217"/>
                    <a:pt x="1118116" y="182220"/>
                  </a:cubicBezTo>
                  <a:cubicBezTo>
                    <a:pt x="1141623" y="86153"/>
                    <a:pt x="1069134" y="0"/>
                    <a:pt x="976900" y="0"/>
                  </a:cubicBezTo>
                  <a:close/>
                </a:path>
              </a:pathLst>
            </a:custGeom>
            <a:grpFill/>
            <a:ln w="360" cap="flat">
              <a:noFill/>
              <a:prstDash val="solid"/>
              <a:miter/>
            </a:ln>
          </p:spPr>
          <p:txBody>
            <a:bodyPr rtlCol="0" anchor="ctr"/>
            <a:lstStyle/>
            <a:p>
              <a:endParaRPr lang="fi-FI" sz="900"/>
            </a:p>
          </p:txBody>
        </p:sp>
        <p:sp>
          <p:nvSpPr>
            <p:cNvPr id="115" name="Vapaamuotoinen: Muoto 114">
              <a:extLst>
                <a:ext uri="{FF2B5EF4-FFF2-40B4-BE49-F238E27FC236}">
                  <a16:creationId xmlns:a16="http://schemas.microsoft.com/office/drawing/2014/main" id="{6E45D1FA-E894-CAB5-7F4A-46C7B8CE44E9}"/>
                </a:ext>
                <a:ext uri="{C183D7F6-B498-43B3-948B-1728B52AA6E4}">
                  <adec:decorative xmlns:adec="http://schemas.microsoft.com/office/drawing/2017/decorative" val="1"/>
                </a:ext>
              </a:extLst>
            </p:cNvPr>
            <p:cNvSpPr/>
            <p:nvPr/>
          </p:nvSpPr>
          <p:spPr>
            <a:xfrm>
              <a:off x="6054083" y="2837572"/>
              <a:ext cx="901645" cy="291357"/>
            </a:xfrm>
            <a:custGeom>
              <a:avLst/>
              <a:gdLst>
                <a:gd name="connsiteX0" fmla="*/ 757736 w 901645"/>
                <a:gd name="connsiteY0" fmla="*/ 0 h 291357"/>
                <a:gd name="connsiteX1" fmla="*/ 143908 w 901645"/>
                <a:gd name="connsiteY1" fmla="*/ 0 h 291357"/>
                <a:gd name="connsiteX2" fmla="*/ 0 w 901645"/>
                <a:gd name="connsiteY2" fmla="*/ 143908 h 291357"/>
                <a:gd name="connsiteX3" fmla="*/ 0 w 901645"/>
                <a:gd name="connsiteY3" fmla="*/ 147450 h 291357"/>
                <a:gd name="connsiteX4" fmla="*/ 143908 w 901645"/>
                <a:gd name="connsiteY4" fmla="*/ 291358 h 291357"/>
                <a:gd name="connsiteX5" fmla="*/ 757736 w 901645"/>
                <a:gd name="connsiteY5" fmla="*/ 291358 h 291357"/>
                <a:gd name="connsiteX6" fmla="*/ 901645 w 901645"/>
                <a:gd name="connsiteY6" fmla="*/ 147450 h 291357"/>
                <a:gd name="connsiteX7" fmla="*/ 901645 w 901645"/>
                <a:gd name="connsiteY7" fmla="*/ 143908 h 291357"/>
                <a:gd name="connsiteX8" fmla="*/ 757736 w 901645"/>
                <a:gd name="connsiteY8" fmla="*/ 0 h 291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01645" h="291357">
                  <a:moveTo>
                    <a:pt x="757736" y="0"/>
                  </a:moveTo>
                  <a:lnTo>
                    <a:pt x="143908" y="0"/>
                  </a:lnTo>
                  <a:cubicBezTo>
                    <a:pt x="64421" y="0"/>
                    <a:pt x="0" y="64436"/>
                    <a:pt x="0" y="143908"/>
                  </a:cubicBezTo>
                  <a:lnTo>
                    <a:pt x="0" y="147450"/>
                  </a:lnTo>
                  <a:cubicBezTo>
                    <a:pt x="0" y="226933"/>
                    <a:pt x="64421" y="291358"/>
                    <a:pt x="143908" y="291358"/>
                  </a:cubicBezTo>
                  <a:lnTo>
                    <a:pt x="757736" y="291358"/>
                  </a:lnTo>
                  <a:cubicBezTo>
                    <a:pt x="837223" y="291358"/>
                    <a:pt x="901645" y="226933"/>
                    <a:pt x="901645" y="147450"/>
                  </a:cubicBezTo>
                  <a:lnTo>
                    <a:pt x="901645" y="143908"/>
                  </a:lnTo>
                  <a:cubicBezTo>
                    <a:pt x="901645" y="64436"/>
                    <a:pt x="837223" y="0"/>
                    <a:pt x="757736" y="0"/>
                  </a:cubicBezTo>
                  <a:close/>
                </a:path>
              </a:pathLst>
            </a:custGeom>
            <a:grpFill/>
            <a:ln w="360" cap="flat">
              <a:noFill/>
              <a:prstDash val="solid"/>
              <a:miter/>
            </a:ln>
          </p:spPr>
          <p:txBody>
            <a:bodyPr rtlCol="0" anchor="ctr"/>
            <a:lstStyle/>
            <a:p>
              <a:endParaRPr lang="fi-FI" sz="900"/>
            </a:p>
          </p:txBody>
        </p:sp>
        <p:sp>
          <p:nvSpPr>
            <p:cNvPr id="116" name="Vapaamuotoinen: Muoto 115">
              <a:extLst>
                <a:ext uri="{FF2B5EF4-FFF2-40B4-BE49-F238E27FC236}">
                  <a16:creationId xmlns:a16="http://schemas.microsoft.com/office/drawing/2014/main" id="{818B1D21-CFC0-159C-D388-31C26F03A0BA}"/>
                </a:ext>
                <a:ext uri="{C183D7F6-B498-43B3-948B-1728B52AA6E4}">
                  <adec:decorative xmlns:adec="http://schemas.microsoft.com/office/drawing/2017/decorative" val="1"/>
                </a:ext>
              </a:extLst>
            </p:cNvPr>
            <p:cNvSpPr/>
            <p:nvPr/>
          </p:nvSpPr>
          <p:spPr>
            <a:xfrm>
              <a:off x="4362742" y="2837572"/>
              <a:ext cx="917198" cy="291357"/>
            </a:xfrm>
            <a:custGeom>
              <a:avLst/>
              <a:gdLst>
                <a:gd name="connsiteX0" fmla="*/ 771514 w 917198"/>
                <a:gd name="connsiteY0" fmla="*/ 0 h 291357"/>
                <a:gd name="connsiteX1" fmla="*/ 147956 w 917198"/>
                <a:gd name="connsiteY1" fmla="*/ 0 h 291357"/>
                <a:gd name="connsiteX2" fmla="*/ 4468 w 917198"/>
                <a:gd name="connsiteY2" fmla="*/ 109148 h 291357"/>
                <a:gd name="connsiteX3" fmla="*/ 145684 w 917198"/>
                <a:gd name="connsiteY3" fmla="*/ 291358 h 291357"/>
                <a:gd name="connsiteX4" fmla="*/ 769228 w 917198"/>
                <a:gd name="connsiteY4" fmla="*/ 291358 h 291357"/>
                <a:gd name="connsiteX5" fmla="*/ 912730 w 917198"/>
                <a:gd name="connsiteY5" fmla="*/ 182220 h 291357"/>
                <a:gd name="connsiteX6" fmla="*/ 771514 w 917198"/>
                <a:gd name="connsiteY6" fmla="*/ 0 h 291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7198" h="291357">
                  <a:moveTo>
                    <a:pt x="771514" y="0"/>
                  </a:moveTo>
                  <a:lnTo>
                    <a:pt x="147956" y="0"/>
                  </a:lnTo>
                  <a:cubicBezTo>
                    <a:pt x="81046" y="0"/>
                    <a:pt x="20379" y="44140"/>
                    <a:pt x="4468" y="109148"/>
                  </a:cubicBezTo>
                  <a:cubicBezTo>
                    <a:pt x="-19038" y="205205"/>
                    <a:pt x="53451" y="291358"/>
                    <a:pt x="145684" y="291358"/>
                  </a:cubicBezTo>
                  <a:lnTo>
                    <a:pt x="769228" y="291358"/>
                  </a:lnTo>
                  <a:cubicBezTo>
                    <a:pt x="836155" y="291358"/>
                    <a:pt x="896818" y="247214"/>
                    <a:pt x="912730" y="182220"/>
                  </a:cubicBezTo>
                  <a:cubicBezTo>
                    <a:pt x="936236" y="86150"/>
                    <a:pt x="863751" y="0"/>
                    <a:pt x="771514" y="0"/>
                  </a:cubicBezTo>
                  <a:close/>
                </a:path>
              </a:pathLst>
            </a:custGeom>
            <a:grpFill/>
            <a:ln w="360" cap="flat">
              <a:noFill/>
              <a:prstDash val="solid"/>
              <a:miter/>
            </a:ln>
          </p:spPr>
          <p:txBody>
            <a:bodyPr rtlCol="0" anchor="ctr"/>
            <a:lstStyle/>
            <a:p>
              <a:endParaRPr lang="fi-FI" sz="900"/>
            </a:p>
          </p:txBody>
        </p:sp>
        <p:sp>
          <p:nvSpPr>
            <p:cNvPr id="117" name="Vapaamuotoinen: Muoto 116">
              <a:extLst>
                <a:ext uri="{FF2B5EF4-FFF2-40B4-BE49-F238E27FC236}">
                  <a16:creationId xmlns:a16="http://schemas.microsoft.com/office/drawing/2014/main" id="{2515373C-BF65-1A90-E982-346E5048672A}"/>
                </a:ext>
                <a:ext uri="{C183D7F6-B498-43B3-948B-1728B52AA6E4}">
                  <adec:decorative xmlns:adec="http://schemas.microsoft.com/office/drawing/2017/decorative" val="1"/>
                </a:ext>
              </a:extLst>
            </p:cNvPr>
            <p:cNvSpPr/>
            <p:nvPr/>
          </p:nvSpPr>
          <p:spPr>
            <a:xfrm>
              <a:off x="3518724" y="3384268"/>
              <a:ext cx="1286216" cy="291354"/>
            </a:xfrm>
            <a:custGeom>
              <a:avLst/>
              <a:gdLst>
                <a:gd name="connsiteX0" fmla="*/ 1140533 w 1286216"/>
                <a:gd name="connsiteY0" fmla="*/ 0 h 291354"/>
                <a:gd name="connsiteX1" fmla="*/ 147960 w 1286216"/>
                <a:gd name="connsiteY1" fmla="*/ 0 h 291354"/>
                <a:gd name="connsiteX2" fmla="*/ 4473 w 1286216"/>
                <a:gd name="connsiteY2" fmla="*/ 109148 h 291354"/>
                <a:gd name="connsiteX3" fmla="*/ 145675 w 1286216"/>
                <a:gd name="connsiteY3" fmla="*/ 291354 h 291354"/>
                <a:gd name="connsiteX4" fmla="*/ 1138247 w 1286216"/>
                <a:gd name="connsiteY4" fmla="*/ 291354 h 291354"/>
                <a:gd name="connsiteX5" fmla="*/ 1281749 w 1286216"/>
                <a:gd name="connsiteY5" fmla="*/ 182220 h 291354"/>
                <a:gd name="connsiteX6" fmla="*/ 1140533 w 1286216"/>
                <a:gd name="connsiteY6" fmla="*/ 0 h 291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86216" h="291354">
                  <a:moveTo>
                    <a:pt x="1140533" y="0"/>
                  </a:moveTo>
                  <a:lnTo>
                    <a:pt x="147960" y="0"/>
                  </a:lnTo>
                  <a:cubicBezTo>
                    <a:pt x="81037" y="0"/>
                    <a:pt x="20370" y="44140"/>
                    <a:pt x="4473" y="109148"/>
                  </a:cubicBezTo>
                  <a:cubicBezTo>
                    <a:pt x="-19048" y="205219"/>
                    <a:pt x="53441" y="291354"/>
                    <a:pt x="145675" y="291354"/>
                  </a:cubicBezTo>
                  <a:lnTo>
                    <a:pt x="1138247" y="291354"/>
                  </a:lnTo>
                  <a:cubicBezTo>
                    <a:pt x="1205170" y="291354"/>
                    <a:pt x="1265837" y="247214"/>
                    <a:pt x="1281749" y="182220"/>
                  </a:cubicBezTo>
                  <a:cubicBezTo>
                    <a:pt x="1305255" y="86150"/>
                    <a:pt x="1232766" y="0"/>
                    <a:pt x="1140533" y="0"/>
                  </a:cubicBezTo>
                  <a:close/>
                </a:path>
              </a:pathLst>
            </a:custGeom>
            <a:grpFill/>
            <a:ln w="360" cap="flat">
              <a:noFill/>
              <a:prstDash val="solid"/>
              <a:miter/>
            </a:ln>
          </p:spPr>
          <p:txBody>
            <a:bodyPr rtlCol="0" anchor="ctr"/>
            <a:lstStyle/>
            <a:p>
              <a:endParaRPr lang="fi-FI" sz="900"/>
            </a:p>
          </p:txBody>
        </p:sp>
        <p:sp>
          <p:nvSpPr>
            <p:cNvPr id="118" name="Vapaamuotoinen: Muoto 117">
              <a:extLst>
                <a:ext uri="{FF2B5EF4-FFF2-40B4-BE49-F238E27FC236}">
                  <a16:creationId xmlns:a16="http://schemas.microsoft.com/office/drawing/2014/main" id="{22449964-45CD-D1E3-BA45-2751516FC6B2}"/>
                </a:ext>
                <a:ext uri="{C183D7F6-B498-43B3-948B-1728B52AA6E4}">
                  <adec:decorative xmlns:adec="http://schemas.microsoft.com/office/drawing/2017/decorative" val="1"/>
                </a:ext>
              </a:extLst>
            </p:cNvPr>
            <p:cNvSpPr/>
            <p:nvPr/>
          </p:nvSpPr>
          <p:spPr>
            <a:xfrm>
              <a:off x="4017537" y="3934921"/>
              <a:ext cx="987075" cy="291358"/>
            </a:xfrm>
            <a:custGeom>
              <a:avLst/>
              <a:gdLst>
                <a:gd name="connsiteX0" fmla="*/ 145680 w 987075"/>
                <a:gd name="connsiteY0" fmla="*/ 291358 h 291358"/>
                <a:gd name="connsiteX1" fmla="*/ 839110 w 987075"/>
                <a:gd name="connsiteY1" fmla="*/ 291358 h 291358"/>
                <a:gd name="connsiteX2" fmla="*/ 982612 w 987075"/>
                <a:gd name="connsiteY2" fmla="*/ 182210 h 291358"/>
                <a:gd name="connsiteX3" fmla="*/ 841396 w 987075"/>
                <a:gd name="connsiteY3" fmla="*/ 0 h 291358"/>
                <a:gd name="connsiteX4" fmla="*/ 147966 w 987075"/>
                <a:gd name="connsiteY4" fmla="*/ 0 h 291358"/>
                <a:gd name="connsiteX5" fmla="*/ 4464 w 987075"/>
                <a:gd name="connsiteY5" fmla="*/ 109138 h 291358"/>
                <a:gd name="connsiteX6" fmla="*/ 145680 w 987075"/>
                <a:gd name="connsiteY6" fmla="*/ 291358 h 291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87075" h="291358">
                  <a:moveTo>
                    <a:pt x="145680" y="291358"/>
                  </a:moveTo>
                  <a:lnTo>
                    <a:pt x="839110" y="291358"/>
                  </a:lnTo>
                  <a:cubicBezTo>
                    <a:pt x="906034" y="291358"/>
                    <a:pt x="966697" y="247218"/>
                    <a:pt x="982612" y="182210"/>
                  </a:cubicBezTo>
                  <a:cubicBezTo>
                    <a:pt x="1006104" y="86153"/>
                    <a:pt x="933630" y="0"/>
                    <a:pt x="841396" y="0"/>
                  </a:cubicBezTo>
                  <a:lnTo>
                    <a:pt x="147966" y="0"/>
                  </a:lnTo>
                  <a:cubicBezTo>
                    <a:pt x="81042" y="0"/>
                    <a:pt x="20375" y="44144"/>
                    <a:pt x="4464" y="109138"/>
                  </a:cubicBezTo>
                  <a:cubicBezTo>
                    <a:pt x="-19028" y="205208"/>
                    <a:pt x="53446" y="291358"/>
                    <a:pt x="145680" y="291358"/>
                  </a:cubicBezTo>
                  <a:close/>
                </a:path>
              </a:pathLst>
            </a:custGeom>
            <a:grpFill/>
            <a:ln w="360" cap="flat">
              <a:noFill/>
              <a:prstDash val="solid"/>
              <a:miter/>
            </a:ln>
          </p:spPr>
          <p:txBody>
            <a:bodyPr rtlCol="0" anchor="ctr"/>
            <a:lstStyle/>
            <a:p>
              <a:endParaRPr lang="fi-FI" sz="900"/>
            </a:p>
          </p:txBody>
        </p:sp>
        <p:sp>
          <p:nvSpPr>
            <p:cNvPr id="119" name="Vapaamuotoinen: Muoto 118">
              <a:extLst>
                <a:ext uri="{FF2B5EF4-FFF2-40B4-BE49-F238E27FC236}">
                  <a16:creationId xmlns:a16="http://schemas.microsoft.com/office/drawing/2014/main" id="{1E87C2B7-9EA9-AA22-B727-6A65AA688C79}"/>
                </a:ext>
                <a:ext uri="{C183D7F6-B498-43B3-948B-1728B52AA6E4}">
                  <adec:decorative xmlns:adec="http://schemas.microsoft.com/office/drawing/2017/decorative" val="1"/>
                </a:ext>
              </a:extLst>
            </p:cNvPr>
            <p:cNvSpPr/>
            <p:nvPr/>
          </p:nvSpPr>
          <p:spPr>
            <a:xfrm>
              <a:off x="4800637" y="4488576"/>
              <a:ext cx="726301" cy="291357"/>
            </a:xfrm>
            <a:custGeom>
              <a:avLst/>
              <a:gdLst>
                <a:gd name="connsiteX0" fmla="*/ 580617 w 726301"/>
                <a:gd name="connsiteY0" fmla="*/ 0 h 291357"/>
                <a:gd name="connsiteX1" fmla="*/ 147967 w 726301"/>
                <a:gd name="connsiteY1" fmla="*/ 0 h 291357"/>
                <a:gd name="connsiteX2" fmla="*/ 4469 w 726301"/>
                <a:gd name="connsiteY2" fmla="*/ 109152 h 291357"/>
                <a:gd name="connsiteX3" fmla="*/ 145681 w 726301"/>
                <a:gd name="connsiteY3" fmla="*/ 291358 h 291357"/>
                <a:gd name="connsiteX4" fmla="*/ 578332 w 726301"/>
                <a:gd name="connsiteY4" fmla="*/ 291358 h 291357"/>
                <a:gd name="connsiteX5" fmla="*/ 721833 w 726301"/>
                <a:gd name="connsiteY5" fmla="*/ 182220 h 291357"/>
                <a:gd name="connsiteX6" fmla="*/ 580617 w 726301"/>
                <a:gd name="connsiteY6" fmla="*/ 0 h 291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26301" h="291357">
                  <a:moveTo>
                    <a:pt x="580617" y="0"/>
                  </a:moveTo>
                  <a:lnTo>
                    <a:pt x="147967" y="0"/>
                  </a:lnTo>
                  <a:cubicBezTo>
                    <a:pt x="81043" y="0"/>
                    <a:pt x="20379" y="44144"/>
                    <a:pt x="4469" y="109152"/>
                  </a:cubicBezTo>
                  <a:cubicBezTo>
                    <a:pt x="-19038" y="205219"/>
                    <a:pt x="53447" y="291358"/>
                    <a:pt x="145681" y="291358"/>
                  </a:cubicBezTo>
                  <a:lnTo>
                    <a:pt x="578332" y="291358"/>
                  </a:lnTo>
                  <a:cubicBezTo>
                    <a:pt x="645259" y="291358"/>
                    <a:pt x="705922" y="247217"/>
                    <a:pt x="721833" y="182220"/>
                  </a:cubicBezTo>
                  <a:cubicBezTo>
                    <a:pt x="745340" y="86153"/>
                    <a:pt x="672855" y="0"/>
                    <a:pt x="580617" y="0"/>
                  </a:cubicBezTo>
                  <a:close/>
                </a:path>
              </a:pathLst>
            </a:custGeom>
            <a:grpFill/>
            <a:ln w="360" cap="flat">
              <a:noFill/>
              <a:prstDash val="solid"/>
              <a:miter/>
            </a:ln>
          </p:spPr>
          <p:txBody>
            <a:bodyPr rtlCol="0" anchor="ctr"/>
            <a:lstStyle/>
            <a:p>
              <a:endParaRPr lang="fi-FI" sz="900"/>
            </a:p>
          </p:txBody>
        </p:sp>
        <p:sp>
          <p:nvSpPr>
            <p:cNvPr id="120" name="Vapaamuotoinen: Muoto 119">
              <a:extLst>
                <a:ext uri="{FF2B5EF4-FFF2-40B4-BE49-F238E27FC236}">
                  <a16:creationId xmlns:a16="http://schemas.microsoft.com/office/drawing/2014/main" id="{275C73C8-EB79-04C2-F31B-BA6FC3521716}"/>
                </a:ext>
                <a:ext uri="{C183D7F6-B498-43B3-948B-1728B52AA6E4}">
                  <adec:decorative xmlns:adec="http://schemas.microsoft.com/office/drawing/2017/decorative" val="1"/>
                </a:ext>
              </a:extLst>
            </p:cNvPr>
            <p:cNvSpPr/>
            <p:nvPr/>
          </p:nvSpPr>
          <p:spPr>
            <a:xfrm>
              <a:off x="3216293" y="4488579"/>
              <a:ext cx="571450" cy="291358"/>
            </a:xfrm>
            <a:custGeom>
              <a:avLst/>
              <a:gdLst>
                <a:gd name="connsiteX0" fmla="*/ 145684 w 571450"/>
                <a:gd name="connsiteY0" fmla="*/ 291358 h 291358"/>
                <a:gd name="connsiteX1" fmla="*/ 423480 w 571450"/>
                <a:gd name="connsiteY1" fmla="*/ 291358 h 291358"/>
                <a:gd name="connsiteX2" fmla="*/ 566982 w 571450"/>
                <a:gd name="connsiteY2" fmla="*/ 182209 h 291358"/>
                <a:gd name="connsiteX3" fmla="*/ 425766 w 571450"/>
                <a:gd name="connsiteY3" fmla="*/ 0 h 291358"/>
                <a:gd name="connsiteX4" fmla="*/ 147959 w 571450"/>
                <a:gd name="connsiteY4" fmla="*/ 0 h 291358"/>
                <a:gd name="connsiteX5" fmla="*/ 4468 w 571450"/>
                <a:gd name="connsiteY5" fmla="*/ 109138 h 291358"/>
                <a:gd name="connsiteX6" fmla="*/ 145684 w 571450"/>
                <a:gd name="connsiteY6" fmla="*/ 291358 h 291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1450" h="291358">
                  <a:moveTo>
                    <a:pt x="145684" y="291358"/>
                  </a:moveTo>
                  <a:lnTo>
                    <a:pt x="423480" y="291358"/>
                  </a:lnTo>
                  <a:cubicBezTo>
                    <a:pt x="490407" y="291358"/>
                    <a:pt x="551071" y="247214"/>
                    <a:pt x="566982" y="182209"/>
                  </a:cubicBezTo>
                  <a:cubicBezTo>
                    <a:pt x="590488" y="86153"/>
                    <a:pt x="518014" y="0"/>
                    <a:pt x="425766" y="0"/>
                  </a:cubicBezTo>
                  <a:lnTo>
                    <a:pt x="147959" y="0"/>
                  </a:lnTo>
                  <a:cubicBezTo>
                    <a:pt x="81047" y="0"/>
                    <a:pt x="20383" y="44144"/>
                    <a:pt x="4468" y="109138"/>
                  </a:cubicBezTo>
                  <a:cubicBezTo>
                    <a:pt x="-19038" y="205205"/>
                    <a:pt x="53451" y="291358"/>
                    <a:pt x="145684" y="291358"/>
                  </a:cubicBezTo>
                  <a:close/>
                </a:path>
              </a:pathLst>
            </a:custGeom>
            <a:grpFill/>
            <a:ln w="360" cap="flat">
              <a:noFill/>
              <a:prstDash val="solid"/>
              <a:miter/>
            </a:ln>
          </p:spPr>
          <p:txBody>
            <a:bodyPr rtlCol="0" anchor="ctr"/>
            <a:lstStyle/>
            <a:p>
              <a:endParaRPr lang="fi-FI" sz="900"/>
            </a:p>
          </p:txBody>
        </p:sp>
        <p:sp>
          <p:nvSpPr>
            <p:cNvPr id="121" name="Vapaamuotoinen: Muoto 120">
              <a:extLst>
                <a:ext uri="{FF2B5EF4-FFF2-40B4-BE49-F238E27FC236}">
                  <a16:creationId xmlns:a16="http://schemas.microsoft.com/office/drawing/2014/main" id="{EC75481A-5902-0FE7-E9BE-9E517D8927D5}"/>
                </a:ext>
                <a:ext uri="{C183D7F6-B498-43B3-948B-1728B52AA6E4}">
                  <adec:decorative xmlns:adec="http://schemas.microsoft.com/office/drawing/2017/decorative" val="1"/>
                </a:ext>
              </a:extLst>
            </p:cNvPr>
            <p:cNvSpPr/>
            <p:nvPr/>
          </p:nvSpPr>
          <p:spPr>
            <a:xfrm>
              <a:off x="9387057" y="3384268"/>
              <a:ext cx="428651" cy="291357"/>
            </a:xfrm>
            <a:custGeom>
              <a:avLst/>
              <a:gdLst>
                <a:gd name="connsiteX0" fmla="*/ 145680 w 428651"/>
                <a:gd name="connsiteY0" fmla="*/ 291358 h 291357"/>
                <a:gd name="connsiteX1" fmla="*/ 280687 w 428651"/>
                <a:gd name="connsiteY1" fmla="*/ 291358 h 291357"/>
                <a:gd name="connsiteX2" fmla="*/ 424188 w 428651"/>
                <a:gd name="connsiteY2" fmla="*/ 182209 h 291357"/>
                <a:gd name="connsiteX3" fmla="*/ 282972 w 428651"/>
                <a:gd name="connsiteY3" fmla="*/ 0 h 291357"/>
                <a:gd name="connsiteX4" fmla="*/ 147966 w 428651"/>
                <a:gd name="connsiteY4" fmla="*/ 0 h 291357"/>
                <a:gd name="connsiteX5" fmla="*/ 4464 w 428651"/>
                <a:gd name="connsiteY5" fmla="*/ 109138 h 291357"/>
                <a:gd name="connsiteX6" fmla="*/ 145680 w 428651"/>
                <a:gd name="connsiteY6" fmla="*/ 291358 h 291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8651" h="291357">
                  <a:moveTo>
                    <a:pt x="145680" y="291358"/>
                  </a:moveTo>
                  <a:lnTo>
                    <a:pt x="280687" y="291358"/>
                  </a:lnTo>
                  <a:cubicBezTo>
                    <a:pt x="347609" y="291358"/>
                    <a:pt x="408274" y="247217"/>
                    <a:pt x="424188" y="182209"/>
                  </a:cubicBezTo>
                  <a:cubicBezTo>
                    <a:pt x="447680" y="86139"/>
                    <a:pt x="375205" y="0"/>
                    <a:pt x="282972" y="0"/>
                  </a:cubicBezTo>
                  <a:lnTo>
                    <a:pt x="147966" y="0"/>
                  </a:lnTo>
                  <a:cubicBezTo>
                    <a:pt x="81042" y="0"/>
                    <a:pt x="20375" y="44144"/>
                    <a:pt x="4464" y="109138"/>
                  </a:cubicBezTo>
                  <a:cubicBezTo>
                    <a:pt x="-19028" y="205208"/>
                    <a:pt x="53446" y="291358"/>
                    <a:pt x="145680" y="291358"/>
                  </a:cubicBezTo>
                  <a:close/>
                </a:path>
              </a:pathLst>
            </a:custGeom>
            <a:grpFill/>
            <a:ln w="360" cap="flat">
              <a:noFill/>
              <a:prstDash val="solid"/>
              <a:miter/>
            </a:ln>
          </p:spPr>
          <p:txBody>
            <a:bodyPr rtlCol="0" anchor="ctr"/>
            <a:lstStyle/>
            <a:p>
              <a:endParaRPr lang="fi-FI" sz="900"/>
            </a:p>
          </p:txBody>
        </p:sp>
        <p:sp>
          <p:nvSpPr>
            <p:cNvPr id="122" name="Vapaamuotoinen: Muoto 121">
              <a:extLst>
                <a:ext uri="{FF2B5EF4-FFF2-40B4-BE49-F238E27FC236}">
                  <a16:creationId xmlns:a16="http://schemas.microsoft.com/office/drawing/2014/main" id="{FE02EBCE-443B-6962-E964-455F6847ABA6}"/>
                </a:ext>
                <a:ext uri="{C183D7F6-B498-43B3-948B-1728B52AA6E4}">
                  <adec:decorative xmlns:adec="http://schemas.microsoft.com/office/drawing/2017/decorative" val="1"/>
                </a:ext>
              </a:extLst>
            </p:cNvPr>
            <p:cNvSpPr/>
            <p:nvPr/>
          </p:nvSpPr>
          <p:spPr>
            <a:xfrm>
              <a:off x="8106364" y="3934921"/>
              <a:ext cx="718135" cy="291358"/>
            </a:xfrm>
            <a:custGeom>
              <a:avLst/>
              <a:gdLst>
                <a:gd name="connsiteX0" fmla="*/ 572454 w 718135"/>
                <a:gd name="connsiteY0" fmla="*/ 0 h 291358"/>
                <a:gd name="connsiteX1" fmla="*/ 147957 w 718135"/>
                <a:gd name="connsiteY1" fmla="*/ 0 h 291358"/>
                <a:gd name="connsiteX2" fmla="*/ 4469 w 718135"/>
                <a:gd name="connsiteY2" fmla="*/ 109138 h 291358"/>
                <a:gd name="connsiteX3" fmla="*/ 145685 w 718135"/>
                <a:gd name="connsiteY3" fmla="*/ 291358 h 291358"/>
                <a:gd name="connsiteX4" fmla="*/ 570168 w 718135"/>
                <a:gd name="connsiteY4" fmla="*/ 291358 h 291358"/>
                <a:gd name="connsiteX5" fmla="*/ 713670 w 718135"/>
                <a:gd name="connsiteY5" fmla="*/ 182220 h 291358"/>
                <a:gd name="connsiteX6" fmla="*/ 572454 w 718135"/>
                <a:gd name="connsiteY6" fmla="*/ 0 h 291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8135" h="291358">
                  <a:moveTo>
                    <a:pt x="572454" y="0"/>
                  </a:moveTo>
                  <a:lnTo>
                    <a:pt x="147957" y="0"/>
                  </a:lnTo>
                  <a:cubicBezTo>
                    <a:pt x="81033" y="0"/>
                    <a:pt x="20369" y="44144"/>
                    <a:pt x="4469" y="109138"/>
                  </a:cubicBezTo>
                  <a:cubicBezTo>
                    <a:pt x="-19037" y="205219"/>
                    <a:pt x="53437" y="291358"/>
                    <a:pt x="145685" y="291358"/>
                  </a:cubicBezTo>
                  <a:lnTo>
                    <a:pt x="570168" y="291358"/>
                  </a:lnTo>
                  <a:cubicBezTo>
                    <a:pt x="637095" y="291358"/>
                    <a:pt x="697758" y="247214"/>
                    <a:pt x="713670" y="182220"/>
                  </a:cubicBezTo>
                  <a:cubicBezTo>
                    <a:pt x="737165" y="86150"/>
                    <a:pt x="664691" y="0"/>
                    <a:pt x="572454" y="0"/>
                  </a:cubicBezTo>
                  <a:close/>
                </a:path>
              </a:pathLst>
            </a:custGeom>
            <a:grpFill/>
            <a:ln w="360" cap="flat">
              <a:noFill/>
              <a:prstDash val="solid"/>
              <a:miter/>
            </a:ln>
          </p:spPr>
          <p:txBody>
            <a:bodyPr rtlCol="0" anchor="ctr"/>
            <a:lstStyle/>
            <a:p>
              <a:endParaRPr lang="fi-FI" sz="900"/>
            </a:p>
          </p:txBody>
        </p:sp>
        <p:sp>
          <p:nvSpPr>
            <p:cNvPr id="123" name="Vapaamuotoinen: Muoto 122">
              <a:extLst>
                <a:ext uri="{FF2B5EF4-FFF2-40B4-BE49-F238E27FC236}">
                  <a16:creationId xmlns:a16="http://schemas.microsoft.com/office/drawing/2014/main" id="{CF485B61-B32E-8999-33CA-68A15D9F9D79}"/>
                </a:ext>
                <a:ext uri="{C183D7F6-B498-43B3-948B-1728B52AA6E4}">
                  <adec:decorative xmlns:adec="http://schemas.microsoft.com/office/drawing/2017/decorative" val="1"/>
                </a:ext>
              </a:extLst>
            </p:cNvPr>
            <p:cNvSpPr/>
            <p:nvPr/>
          </p:nvSpPr>
          <p:spPr>
            <a:xfrm>
              <a:off x="6782533" y="3384268"/>
              <a:ext cx="811833" cy="291354"/>
            </a:xfrm>
            <a:custGeom>
              <a:avLst/>
              <a:gdLst>
                <a:gd name="connsiteX0" fmla="*/ 666149 w 811833"/>
                <a:gd name="connsiteY0" fmla="*/ 0 h 291354"/>
                <a:gd name="connsiteX1" fmla="*/ 147956 w 811833"/>
                <a:gd name="connsiteY1" fmla="*/ 0 h 291354"/>
                <a:gd name="connsiteX2" fmla="*/ 4469 w 811833"/>
                <a:gd name="connsiteY2" fmla="*/ 109148 h 291354"/>
                <a:gd name="connsiteX3" fmla="*/ 145685 w 811833"/>
                <a:gd name="connsiteY3" fmla="*/ 291354 h 291354"/>
                <a:gd name="connsiteX4" fmla="*/ 663863 w 811833"/>
                <a:gd name="connsiteY4" fmla="*/ 291354 h 291354"/>
                <a:gd name="connsiteX5" fmla="*/ 807365 w 811833"/>
                <a:gd name="connsiteY5" fmla="*/ 182220 h 291354"/>
                <a:gd name="connsiteX6" fmla="*/ 666149 w 811833"/>
                <a:gd name="connsiteY6" fmla="*/ 0 h 291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1833" h="291354">
                  <a:moveTo>
                    <a:pt x="666149" y="0"/>
                  </a:moveTo>
                  <a:lnTo>
                    <a:pt x="147956" y="0"/>
                  </a:lnTo>
                  <a:cubicBezTo>
                    <a:pt x="81033" y="0"/>
                    <a:pt x="20369" y="44140"/>
                    <a:pt x="4469" y="109148"/>
                  </a:cubicBezTo>
                  <a:cubicBezTo>
                    <a:pt x="-19038" y="205219"/>
                    <a:pt x="53437" y="291354"/>
                    <a:pt x="145685" y="291354"/>
                  </a:cubicBezTo>
                  <a:lnTo>
                    <a:pt x="663863" y="291354"/>
                  </a:lnTo>
                  <a:cubicBezTo>
                    <a:pt x="730790" y="291354"/>
                    <a:pt x="791453" y="247214"/>
                    <a:pt x="807365" y="182220"/>
                  </a:cubicBezTo>
                  <a:cubicBezTo>
                    <a:pt x="830871" y="86150"/>
                    <a:pt x="758386" y="0"/>
                    <a:pt x="666149" y="0"/>
                  </a:cubicBezTo>
                  <a:close/>
                </a:path>
              </a:pathLst>
            </a:custGeom>
            <a:grpFill/>
            <a:ln w="360" cap="flat">
              <a:noFill/>
              <a:prstDash val="solid"/>
              <a:miter/>
            </a:ln>
          </p:spPr>
          <p:txBody>
            <a:bodyPr rtlCol="0" anchor="ctr"/>
            <a:lstStyle/>
            <a:p>
              <a:endParaRPr lang="fi-FI" sz="900"/>
            </a:p>
          </p:txBody>
        </p:sp>
        <p:sp>
          <p:nvSpPr>
            <p:cNvPr id="124" name="Vapaamuotoinen: Muoto 123">
              <a:extLst>
                <a:ext uri="{FF2B5EF4-FFF2-40B4-BE49-F238E27FC236}">
                  <a16:creationId xmlns:a16="http://schemas.microsoft.com/office/drawing/2014/main" id="{2AEED81B-EA89-DEA9-B82A-6D00A3310F96}"/>
                </a:ext>
                <a:ext uri="{C183D7F6-B498-43B3-948B-1728B52AA6E4}">
                  <adec:decorative xmlns:adec="http://schemas.microsoft.com/office/drawing/2017/decorative" val="1"/>
                </a:ext>
              </a:extLst>
            </p:cNvPr>
            <p:cNvSpPr/>
            <p:nvPr/>
          </p:nvSpPr>
          <p:spPr>
            <a:xfrm>
              <a:off x="5657079" y="3934921"/>
              <a:ext cx="809212" cy="291358"/>
            </a:xfrm>
            <a:custGeom>
              <a:avLst/>
              <a:gdLst>
                <a:gd name="connsiteX0" fmla="*/ 145678 w 809212"/>
                <a:gd name="connsiteY0" fmla="*/ 291358 h 291358"/>
                <a:gd name="connsiteX1" fmla="*/ 661257 w 809212"/>
                <a:gd name="connsiteY1" fmla="*/ 291358 h 291358"/>
                <a:gd name="connsiteX2" fmla="*/ 804744 w 809212"/>
                <a:gd name="connsiteY2" fmla="*/ 182210 h 291358"/>
                <a:gd name="connsiteX3" fmla="*/ 663528 w 809212"/>
                <a:gd name="connsiteY3" fmla="*/ 0 h 291358"/>
                <a:gd name="connsiteX4" fmla="*/ 147963 w 809212"/>
                <a:gd name="connsiteY4" fmla="*/ 0 h 291358"/>
                <a:gd name="connsiteX5" fmla="*/ 4465 w 809212"/>
                <a:gd name="connsiteY5" fmla="*/ 109138 h 291358"/>
                <a:gd name="connsiteX6" fmla="*/ 145678 w 809212"/>
                <a:gd name="connsiteY6" fmla="*/ 291358 h 291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09212" h="291358">
                  <a:moveTo>
                    <a:pt x="145678" y="291358"/>
                  </a:moveTo>
                  <a:lnTo>
                    <a:pt x="661257" y="291358"/>
                  </a:lnTo>
                  <a:cubicBezTo>
                    <a:pt x="728169" y="291358"/>
                    <a:pt x="788844" y="247218"/>
                    <a:pt x="804744" y="182210"/>
                  </a:cubicBezTo>
                  <a:cubicBezTo>
                    <a:pt x="828251" y="86153"/>
                    <a:pt x="755776" y="0"/>
                    <a:pt x="663528" y="0"/>
                  </a:cubicBezTo>
                  <a:lnTo>
                    <a:pt x="147963" y="0"/>
                  </a:lnTo>
                  <a:cubicBezTo>
                    <a:pt x="81040" y="0"/>
                    <a:pt x="20376" y="44144"/>
                    <a:pt x="4465" y="109138"/>
                  </a:cubicBezTo>
                  <a:cubicBezTo>
                    <a:pt x="-19030" y="205208"/>
                    <a:pt x="53444" y="291358"/>
                    <a:pt x="145678" y="291358"/>
                  </a:cubicBezTo>
                  <a:close/>
                </a:path>
              </a:pathLst>
            </a:custGeom>
            <a:grpFill/>
            <a:ln w="360" cap="flat">
              <a:noFill/>
              <a:prstDash val="solid"/>
              <a:miter/>
            </a:ln>
          </p:spPr>
          <p:txBody>
            <a:bodyPr rtlCol="0" anchor="ctr"/>
            <a:lstStyle/>
            <a:p>
              <a:endParaRPr lang="fi-FI" sz="900"/>
            </a:p>
          </p:txBody>
        </p:sp>
        <p:sp>
          <p:nvSpPr>
            <p:cNvPr id="125" name="Vapaamuotoinen: Muoto 124">
              <a:extLst>
                <a:ext uri="{FF2B5EF4-FFF2-40B4-BE49-F238E27FC236}">
                  <a16:creationId xmlns:a16="http://schemas.microsoft.com/office/drawing/2014/main" id="{F95E606E-233E-76D1-1045-2EE2F882E3BD}"/>
                </a:ext>
                <a:ext uri="{C183D7F6-B498-43B3-948B-1728B52AA6E4}">
                  <adec:decorative xmlns:adec="http://schemas.microsoft.com/office/drawing/2017/decorative" val="1"/>
                </a:ext>
              </a:extLst>
            </p:cNvPr>
            <p:cNvSpPr/>
            <p:nvPr/>
          </p:nvSpPr>
          <p:spPr>
            <a:xfrm>
              <a:off x="7222503" y="4488576"/>
              <a:ext cx="545148" cy="291357"/>
            </a:xfrm>
            <a:custGeom>
              <a:avLst/>
              <a:gdLst>
                <a:gd name="connsiteX0" fmla="*/ 399465 w 545148"/>
                <a:gd name="connsiteY0" fmla="*/ 0 h 291357"/>
                <a:gd name="connsiteX1" fmla="*/ 147970 w 545148"/>
                <a:gd name="connsiteY1" fmla="*/ 0 h 291357"/>
                <a:gd name="connsiteX2" fmla="*/ 4469 w 545148"/>
                <a:gd name="connsiteY2" fmla="*/ 109152 h 291357"/>
                <a:gd name="connsiteX3" fmla="*/ 145684 w 545148"/>
                <a:gd name="connsiteY3" fmla="*/ 291358 h 291357"/>
                <a:gd name="connsiteX4" fmla="*/ 397180 w 545148"/>
                <a:gd name="connsiteY4" fmla="*/ 291358 h 291357"/>
                <a:gd name="connsiteX5" fmla="*/ 540681 w 545148"/>
                <a:gd name="connsiteY5" fmla="*/ 182220 h 291357"/>
                <a:gd name="connsiteX6" fmla="*/ 399465 w 545148"/>
                <a:gd name="connsiteY6" fmla="*/ 0 h 291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5148" h="291357">
                  <a:moveTo>
                    <a:pt x="399465" y="0"/>
                  </a:moveTo>
                  <a:lnTo>
                    <a:pt x="147970" y="0"/>
                  </a:lnTo>
                  <a:cubicBezTo>
                    <a:pt x="81043" y="0"/>
                    <a:pt x="20379" y="44144"/>
                    <a:pt x="4469" y="109152"/>
                  </a:cubicBezTo>
                  <a:cubicBezTo>
                    <a:pt x="-19038" y="205219"/>
                    <a:pt x="53447" y="291358"/>
                    <a:pt x="145684" y="291358"/>
                  </a:cubicBezTo>
                  <a:lnTo>
                    <a:pt x="397180" y="291358"/>
                  </a:lnTo>
                  <a:cubicBezTo>
                    <a:pt x="464103" y="291358"/>
                    <a:pt x="524767" y="247217"/>
                    <a:pt x="540681" y="182220"/>
                  </a:cubicBezTo>
                  <a:cubicBezTo>
                    <a:pt x="564184" y="86153"/>
                    <a:pt x="491699" y="0"/>
                    <a:pt x="399465" y="0"/>
                  </a:cubicBezTo>
                  <a:close/>
                </a:path>
              </a:pathLst>
            </a:custGeom>
            <a:grpFill/>
            <a:ln w="360" cap="flat">
              <a:noFill/>
              <a:prstDash val="solid"/>
              <a:miter/>
            </a:ln>
          </p:spPr>
          <p:txBody>
            <a:bodyPr rtlCol="0" anchor="ctr"/>
            <a:lstStyle/>
            <a:p>
              <a:endParaRPr lang="fi-FI" sz="900"/>
            </a:p>
          </p:txBody>
        </p:sp>
        <p:sp>
          <p:nvSpPr>
            <p:cNvPr id="126" name="Vapaamuotoinen: Muoto 125">
              <a:extLst>
                <a:ext uri="{FF2B5EF4-FFF2-40B4-BE49-F238E27FC236}">
                  <a16:creationId xmlns:a16="http://schemas.microsoft.com/office/drawing/2014/main" id="{7D911DC4-41AC-256C-7E74-BB3D6074ACF0}"/>
                </a:ext>
                <a:ext uri="{C183D7F6-B498-43B3-948B-1728B52AA6E4}">
                  <adec:decorative xmlns:adec="http://schemas.microsoft.com/office/drawing/2017/decorative" val="1"/>
                </a:ext>
              </a:extLst>
            </p:cNvPr>
            <p:cNvSpPr/>
            <p:nvPr/>
          </p:nvSpPr>
          <p:spPr>
            <a:xfrm>
              <a:off x="10964964" y="3936829"/>
              <a:ext cx="298366" cy="291357"/>
            </a:xfrm>
            <a:custGeom>
              <a:avLst/>
              <a:gdLst>
                <a:gd name="connsiteX0" fmla="*/ 152682 w 298366"/>
                <a:gd name="connsiteY0" fmla="*/ 0 h 291357"/>
                <a:gd name="connsiteX1" fmla="*/ 147970 w 298366"/>
                <a:gd name="connsiteY1" fmla="*/ 0 h 291357"/>
                <a:gd name="connsiteX2" fmla="*/ 4468 w 298366"/>
                <a:gd name="connsiteY2" fmla="*/ 109152 h 291357"/>
                <a:gd name="connsiteX3" fmla="*/ 145684 w 298366"/>
                <a:gd name="connsiteY3" fmla="*/ 291358 h 291357"/>
                <a:gd name="connsiteX4" fmla="*/ 150411 w 298366"/>
                <a:gd name="connsiteY4" fmla="*/ 291358 h 291357"/>
                <a:gd name="connsiteX5" fmla="*/ 293898 w 298366"/>
                <a:gd name="connsiteY5" fmla="*/ 182220 h 291357"/>
                <a:gd name="connsiteX6" fmla="*/ 152682 w 298366"/>
                <a:gd name="connsiteY6" fmla="*/ 0 h 291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8366" h="291357">
                  <a:moveTo>
                    <a:pt x="152682" y="0"/>
                  </a:moveTo>
                  <a:lnTo>
                    <a:pt x="147970" y="0"/>
                  </a:lnTo>
                  <a:cubicBezTo>
                    <a:pt x="81047" y="0"/>
                    <a:pt x="20383" y="44144"/>
                    <a:pt x="4468" y="109152"/>
                  </a:cubicBezTo>
                  <a:cubicBezTo>
                    <a:pt x="-19038" y="205219"/>
                    <a:pt x="53451" y="291358"/>
                    <a:pt x="145684" y="291358"/>
                  </a:cubicBezTo>
                  <a:lnTo>
                    <a:pt x="150411" y="291358"/>
                  </a:lnTo>
                  <a:cubicBezTo>
                    <a:pt x="217320" y="291358"/>
                    <a:pt x="277987" y="247217"/>
                    <a:pt x="293898" y="182220"/>
                  </a:cubicBezTo>
                  <a:cubicBezTo>
                    <a:pt x="317405" y="86153"/>
                    <a:pt x="244916" y="0"/>
                    <a:pt x="152682" y="0"/>
                  </a:cubicBezTo>
                  <a:close/>
                </a:path>
              </a:pathLst>
            </a:custGeom>
            <a:grpFill/>
            <a:ln w="360" cap="flat">
              <a:noFill/>
              <a:prstDash val="solid"/>
              <a:miter/>
            </a:ln>
          </p:spPr>
          <p:txBody>
            <a:bodyPr rtlCol="0" anchor="ctr"/>
            <a:lstStyle/>
            <a:p>
              <a:endParaRPr lang="fi-FI" sz="900"/>
            </a:p>
          </p:txBody>
        </p:sp>
        <p:sp>
          <p:nvSpPr>
            <p:cNvPr id="127" name="Vapaamuotoinen: Muoto 126">
              <a:extLst>
                <a:ext uri="{FF2B5EF4-FFF2-40B4-BE49-F238E27FC236}">
                  <a16:creationId xmlns:a16="http://schemas.microsoft.com/office/drawing/2014/main" id="{62CFD832-24C6-66A9-D7E6-D1C079912F2F}"/>
                </a:ext>
                <a:ext uri="{C183D7F6-B498-43B3-948B-1728B52AA6E4}">
                  <adec:decorative xmlns:adec="http://schemas.microsoft.com/office/drawing/2017/decorative" val="1"/>
                </a:ext>
              </a:extLst>
            </p:cNvPr>
            <p:cNvSpPr/>
            <p:nvPr/>
          </p:nvSpPr>
          <p:spPr>
            <a:xfrm>
              <a:off x="505114" y="640131"/>
              <a:ext cx="1432537" cy="291354"/>
            </a:xfrm>
            <a:custGeom>
              <a:avLst/>
              <a:gdLst>
                <a:gd name="connsiteX0" fmla="*/ 1288629 w 1432537"/>
                <a:gd name="connsiteY0" fmla="*/ 0 h 291354"/>
                <a:gd name="connsiteX1" fmla="*/ 143919 w 1432537"/>
                <a:gd name="connsiteY1" fmla="*/ 0 h 291354"/>
                <a:gd name="connsiteX2" fmla="*/ 0 w 1432537"/>
                <a:gd name="connsiteY2" fmla="*/ 143904 h 291354"/>
                <a:gd name="connsiteX3" fmla="*/ 0 w 1432537"/>
                <a:gd name="connsiteY3" fmla="*/ 147450 h 291354"/>
                <a:gd name="connsiteX4" fmla="*/ 143919 w 1432537"/>
                <a:gd name="connsiteY4" fmla="*/ 291354 h 291354"/>
                <a:gd name="connsiteX5" fmla="*/ 1288629 w 1432537"/>
                <a:gd name="connsiteY5" fmla="*/ 291354 h 291354"/>
                <a:gd name="connsiteX6" fmla="*/ 1432537 w 1432537"/>
                <a:gd name="connsiteY6" fmla="*/ 147450 h 291354"/>
                <a:gd name="connsiteX7" fmla="*/ 1432537 w 1432537"/>
                <a:gd name="connsiteY7" fmla="*/ 143904 h 291354"/>
                <a:gd name="connsiteX8" fmla="*/ 1288629 w 1432537"/>
                <a:gd name="connsiteY8" fmla="*/ 0 h 291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32537" h="291354">
                  <a:moveTo>
                    <a:pt x="1288629" y="0"/>
                  </a:moveTo>
                  <a:lnTo>
                    <a:pt x="143919" y="0"/>
                  </a:lnTo>
                  <a:cubicBezTo>
                    <a:pt x="64436" y="0"/>
                    <a:pt x="0" y="64436"/>
                    <a:pt x="0" y="143904"/>
                  </a:cubicBezTo>
                  <a:lnTo>
                    <a:pt x="0" y="147450"/>
                  </a:lnTo>
                  <a:cubicBezTo>
                    <a:pt x="0" y="226933"/>
                    <a:pt x="64436" y="291354"/>
                    <a:pt x="143919" y="291354"/>
                  </a:cubicBezTo>
                  <a:lnTo>
                    <a:pt x="1288629" y="291354"/>
                  </a:lnTo>
                  <a:cubicBezTo>
                    <a:pt x="1368112" y="291354"/>
                    <a:pt x="1432537" y="226933"/>
                    <a:pt x="1432537" y="147450"/>
                  </a:cubicBezTo>
                  <a:lnTo>
                    <a:pt x="1432537" y="143904"/>
                  </a:lnTo>
                  <a:cubicBezTo>
                    <a:pt x="1432537" y="64436"/>
                    <a:pt x="1368112" y="0"/>
                    <a:pt x="1288629" y="0"/>
                  </a:cubicBezTo>
                  <a:close/>
                </a:path>
              </a:pathLst>
            </a:custGeom>
            <a:grpFill/>
            <a:ln w="360" cap="flat">
              <a:noFill/>
              <a:prstDash val="solid"/>
              <a:miter/>
            </a:ln>
          </p:spPr>
          <p:txBody>
            <a:bodyPr rtlCol="0" anchor="ctr"/>
            <a:lstStyle/>
            <a:p>
              <a:endParaRPr lang="fi-FI" sz="900"/>
            </a:p>
          </p:txBody>
        </p:sp>
        <p:sp>
          <p:nvSpPr>
            <p:cNvPr id="128" name="Vapaamuotoinen: Muoto 127">
              <a:extLst>
                <a:ext uri="{FF2B5EF4-FFF2-40B4-BE49-F238E27FC236}">
                  <a16:creationId xmlns:a16="http://schemas.microsoft.com/office/drawing/2014/main" id="{2FA85CD7-3BB8-B524-8CA8-9260240FA383}"/>
                </a:ext>
                <a:ext uri="{C183D7F6-B498-43B3-948B-1728B52AA6E4}">
                  <adec:decorative xmlns:adec="http://schemas.microsoft.com/office/drawing/2017/decorative" val="1"/>
                </a:ext>
              </a:extLst>
            </p:cNvPr>
            <p:cNvSpPr/>
            <p:nvPr/>
          </p:nvSpPr>
          <p:spPr>
            <a:xfrm>
              <a:off x="505119" y="1187105"/>
              <a:ext cx="1048443" cy="291357"/>
            </a:xfrm>
            <a:custGeom>
              <a:avLst/>
              <a:gdLst>
                <a:gd name="connsiteX0" fmla="*/ 902763 w 1048443"/>
                <a:gd name="connsiteY0" fmla="*/ 0 h 291357"/>
                <a:gd name="connsiteX1" fmla="*/ 147956 w 1048443"/>
                <a:gd name="connsiteY1" fmla="*/ 0 h 291357"/>
                <a:gd name="connsiteX2" fmla="*/ 4469 w 1048443"/>
                <a:gd name="connsiteY2" fmla="*/ 109148 h 291357"/>
                <a:gd name="connsiteX3" fmla="*/ 145685 w 1048443"/>
                <a:gd name="connsiteY3" fmla="*/ 291358 h 291357"/>
                <a:gd name="connsiteX4" fmla="*/ 900477 w 1048443"/>
                <a:gd name="connsiteY4" fmla="*/ 291358 h 291357"/>
                <a:gd name="connsiteX5" fmla="*/ 1043975 w 1048443"/>
                <a:gd name="connsiteY5" fmla="*/ 182220 h 291357"/>
                <a:gd name="connsiteX6" fmla="*/ 902763 w 1048443"/>
                <a:gd name="connsiteY6" fmla="*/ 0 h 291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8443" h="291357">
                  <a:moveTo>
                    <a:pt x="902763" y="0"/>
                  </a:moveTo>
                  <a:lnTo>
                    <a:pt x="147956" y="0"/>
                  </a:lnTo>
                  <a:cubicBezTo>
                    <a:pt x="81033" y="0"/>
                    <a:pt x="20366" y="44144"/>
                    <a:pt x="4469" y="109148"/>
                  </a:cubicBezTo>
                  <a:cubicBezTo>
                    <a:pt x="-19038" y="205219"/>
                    <a:pt x="53437" y="291358"/>
                    <a:pt x="145685" y="291358"/>
                  </a:cubicBezTo>
                  <a:lnTo>
                    <a:pt x="900477" y="291358"/>
                  </a:lnTo>
                  <a:cubicBezTo>
                    <a:pt x="967400" y="291358"/>
                    <a:pt x="1028064" y="247214"/>
                    <a:pt x="1043975" y="182220"/>
                  </a:cubicBezTo>
                  <a:cubicBezTo>
                    <a:pt x="1067482" y="86150"/>
                    <a:pt x="994996" y="0"/>
                    <a:pt x="902763" y="0"/>
                  </a:cubicBezTo>
                  <a:close/>
                </a:path>
              </a:pathLst>
            </a:custGeom>
            <a:grpFill/>
            <a:ln w="360" cap="flat">
              <a:noFill/>
              <a:prstDash val="solid"/>
              <a:miter/>
            </a:ln>
          </p:spPr>
          <p:txBody>
            <a:bodyPr rtlCol="0" anchor="ctr"/>
            <a:lstStyle/>
            <a:p>
              <a:endParaRPr lang="fi-FI" sz="900"/>
            </a:p>
          </p:txBody>
        </p:sp>
        <p:sp>
          <p:nvSpPr>
            <p:cNvPr id="129" name="Vapaamuotoinen: Muoto 128">
              <a:extLst>
                <a:ext uri="{FF2B5EF4-FFF2-40B4-BE49-F238E27FC236}">
                  <a16:creationId xmlns:a16="http://schemas.microsoft.com/office/drawing/2014/main" id="{2C4F177F-BB32-75CE-2C66-33ED16229305}"/>
                </a:ext>
                <a:ext uri="{C183D7F6-B498-43B3-948B-1728B52AA6E4}">
                  <adec:decorative xmlns:adec="http://schemas.microsoft.com/office/drawing/2017/decorative" val="1"/>
                </a:ext>
              </a:extLst>
            </p:cNvPr>
            <p:cNvSpPr/>
            <p:nvPr/>
          </p:nvSpPr>
          <p:spPr>
            <a:xfrm>
              <a:off x="505113" y="1739125"/>
              <a:ext cx="571449" cy="291354"/>
            </a:xfrm>
            <a:custGeom>
              <a:avLst/>
              <a:gdLst>
                <a:gd name="connsiteX0" fmla="*/ 145684 w 571449"/>
                <a:gd name="connsiteY0" fmla="*/ 291354 h 291354"/>
                <a:gd name="connsiteX1" fmla="*/ 423480 w 571449"/>
                <a:gd name="connsiteY1" fmla="*/ 291354 h 291354"/>
                <a:gd name="connsiteX2" fmla="*/ 566981 w 571449"/>
                <a:gd name="connsiteY2" fmla="*/ 182206 h 291354"/>
                <a:gd name="connsiteX3" fmla="*/ 425765 w 571449"/>
                <a:gd name="connsiteY3" fmla="*/ 0 h 291354"/>
                <a:gd name="connsiteX4" fmla="*/ 147970 w 571449"/>
                <a:gd name="connsiteY4" fmla="*/ 0 h 291354"/>
                <a:gd name="connsiteX5" fmla="*/ 4468 w 571449"/>
                <a:gd name="connsiteY5" fmla="*/ 109134 h 291354"/>
                <a:gd name="connsiteX6" fmla="*/ 145684 w 571449"/>
                <a:gd name="connsiteY6" fmla="*/ 291354 h 291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1449" h="291354">
                  <a:moveTo>
                    <a:pt x="145684" y="291354"/>
                  </a:moveTo>
                  <a:lnTo>
                    <a:pt x="423480" y="291354"/>
                  </a:lnTo>
                  <a:cubicBezTo>
                    <a:pt x="490403" y="291354"/>
                    <a:pt x="551070" y="247214"/>
                    <a:pt x="566981" y="182206"/>
                  </a:cubicBezTo>
                  <a:cubicBezTo>
                    <a:pt x="590488" y="86150"/>
                    <a:pt x="517999" y="0"/>
                    <a:pt x="425765" y="0"/>
                  </a:cubicBezTo>
                  <a:lnTo>
                    <a:pt x="147970" y="0"/>
                  </a:lnTo>
                  <a:cubicBezTo>
                    <a:pt x="81043" y="0"/>
                    <a:pt x="20379" y="44140"/>
                    <a:pt x="4468" y="109134"/>
                  </a:cubicBezTo>
                  <a:cubicBezTo>
                    <a:pt x="-19038" y="205205"/>
                    <a:pt x="53451" y="291354"/>
                    <a:pt x="145684" y="291354"/>
                  </a:cubicBezTo>
                  <a:close/>
                </a:path>
              </a:pathLst>
            </a:custGeom>
            <a:grpFill/>
            <a:ln w="360" cap="flat">
              <a:noFill/>
              <a:prstDash val="solid"/>
              <a:miter/>
            </a:ln>
          </p:spPr>
          <p:txBody>
            <a:bodyPr rtlCol="0" anchor="ctr"/>
            <a:lstStyle/>
            <a:p>
              <a:endParaRPr lang="fi-FI" sz="900"/>
            </a:p>
          </p:txBody>
        </p:sp>
        <p:sp>
          <p:nvSpPr>
            <p:cNvPr id="130" name="Vapaamuotoinen: Muoto 129">
              <a:extLst>
                <a:ext uri="{FF2B5EF4-FFF2-40B4-BE49-F238E27FC236}">
                  <a16:creationId xmlns:a16="http://schemas.microsoft.com/office/drawing/2014/main" id="{43AD86D0-86A3-6CE3-E0BB-74F1A06C8FCD}"/>
                </a:ext>
                <a:ext uri="{C183D7F6-B498-43B3-948B-1728B52AA6E4}">
                  <adec:decorative xmlns:adec="http://schemas.microsoft.com/office/drawing/2017/decorative" val="1"/>
                </a:ext>
              </a:extLst>
            </p:cNvPr>
            <p:cNvSpPr/>
            <p:nvPr/>
          </p:nvSpPr>
          <p:spPr>
            <a:xfrm>
              <a:off x="505113" y="2291135"/>
              <a:ext cx="726304" cy="291357"/>
            </a:xfrm>
            <a:custGeom>
              <a:avLst/>
              <a:gdLst>
                <a:gd name="connsiteX0" fmla="*/ 580621 w 726304"/>
                <a:gd name="connsiteY0" fmla="*/ 0 h 291357"/>
                <a:gd name="connsiteX1" fmla="*/ 147970 w 726304"/>
                <a:gd name="connsiteY1" fmla="*/ 0 h 291357"/>
                <a:gd name="connsiteX2" fmla="*/ 4468 w 726304"/>
                <a:gd name="connsiteY2" fmla="*/ 109152 h 291357"/>
                <a:gd name="connsiteX3" fmla="*/ 145684 w 726304"/>
                <a:gd name="connsiteY3" fmla="*/ 291358 h 291357"/>
                <a:gd name="connsiteX4" fmla="*/ 578335 w 726304"/>
                <a:gd name="connsiteY4" fmla="*/ 291358 h 291357"/>
                <a:gd name="connsiteX5" fmla="*/ 721837 w 726304"/>
                <a:gd name="connsiteY5" fmla="*/ 182224 h 291357"/>
                <a:gd name="connsiteX6" fmla="*/ 580621 w 726304"/>
                <a:gd name="connsiteY6" fmla="*/ 0 h 291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26304" h="291357">
                  <a:moveTo>
                    <a:pt x="580621" y="0"/>
                  </a:moveTo>
                  <a:lnTo>
                    <a:pt x="147970" y="0"/>
                  </a:lnTo>
                  <a:cubicBezTo>
                    <a:pt x="81043" y="0"/>
                    <a:pt x="20379" y="44144"/>
                    <a:pt x="4468" y="109152"/>
                  </a:cubicBezTo>
                  <a:cubicBezTo>
                    <a:pt x="-19038" y="205219"/>
                    <a:pt x="53451" y="291358"/>
                    <a:pt x="145684" y="291358"/>
                  </a:cubicBezTo>
                  <a:lnTo>
                    <a:pt x="578335" y="291358"/>
                  </a:lnTo>
                  <a:cubicBezTo>
                    <a:pt x="645259" y="291358"/>
                    <a:pt x="705922" y="247218"/>
                    <a:pt x="721837" y="182224"/>
                  </a:cubicBezTo>
                  <a:cubicBezTo>
                    <a:pt x="745340" y="86153"/>
                    <a:pt x="672855" y="0"/>
                    <a:pt x="580621" y="0"/>
                  </a:cubicBezTo>
                  <a:close/>
                </a:path>
              </a:pathLst>
            </a:custGeom>
            <a:grpFill/>
            <a:ln w="360" cap="flat">
              <a:noFill/>
              <a:prstDash val="solid"/>
              <a:miter/>
            </a:ln>
          </p:spPr>
          <p:txBody>
            <a:bodyPr rtlCol="0" anchor="ctr"/>
            <a:lstStyle/>
            <a:p>
              <a:endParaRPr lang="fi-FI" sz="900"/>
            </a:p>
          </p:txBody>
        </p:sp>
        <p:sp>
          <p:nvSpPr>
            <p:cNvPr id="131" name="Vapaamuotoinen: Muoto 130">
              <a:extLst>
                <a:ext uri="{FF2B5EF4-FFF2-40B4-BE49-F238E27FC236}">
                  <a16:creationId xmlns:a16="http://schemas.microsoft.com/office/drawing/2014/main" id="{7113651F-76EB-2514-5A7E-5F2ED9568979}"/>
                </a:ext>
                <a:ext uri="{C183D7F6-B498-43B3-948B-1728B52AA6E4}">
                  <adec:decorative xmlns:adec="http://schemas.microsoft.com/office/drawing/2017/decorative" val="1"/>
                </a:ext>
              </a:extLst>
            </p:cNvPr>
            <p:cNvSpPr/>
            <p:nvPr/>
          </p:nvSpPr>
          <p:spPr>
            <a:xfrm>
              <a:off x="2813270" y="640131"/>
              <a:ext cx="1028512" cy="291354"/>
            </a:xfrm>
            <a:custGeom>
              <a:avLst/>
              <a:gdLst>
                <a:gd name="connsiteX0" fmla="*/ 884604 w 1028512"/>
                <a:gd name="connsiteY0" fmla="*/ 0 h 291354"/>
                <a:gd name="connsiteX1" fmla="*/ 143909 w 1028512"/>
                <a:gd name="connsiteY1" fmla="*/ 0 h 291354"/>
                <a:gd name="connsiteX2" fmla="*/ 0 w 1028512"/>
                <a:gd name="connsiteY2" fmla="*/ 143904 h 291354"/>
                <a:gd name="connsiteX3" fmla="*/ 0 w 1028512"/>
                <a:gd name="connsiteY3" fmla="*/ 147450 h 291354"/>
                <a:gd name="connsiteX4" fmla="*/ 143909 w 1028512"/>
                <a:gd name="connsiteY4" fmla="*/ 291354 h 291354"/>
                <a:gd name="connsiteX5" fmla="*/ 884604 w 1028512"/>
                <a:gd name="connsiteY5" fmla="*/ 291354 h 291354"/>
                <a:gd name="connsiteX6" fmla="*/ 1028512 w 1028512"/>
                <a:gd name="connsiteY6" fmla="*/ 147450 h 291354"/>
                <a:gd name="connsiteX7" fmla="*/ 1028512 w 1028512"/>
                <a:gd name="connsiteY7" fmla="*/ 143904 h 291354"/>
                <a:gd name="connsiteX8" fmla="*/ 884604 w 1028512"/>
                <a:gd name="connsiteY8" fmla="*/ 0 h 291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28512" h="291354">
                  <a:moveTo>
                    <a:pt x="884604" y="0"/>
                  </a:moveTo>
                  <a:lnTo>
                    <a:pt x="143909" y="0"/>
                  </a:lnTo>
                  <a:cubicBezTo>
                    <a:pt x="64436" y="0"/>
                    <a:pt x="0" y="64436"/>
                    <a:pt x="0" y="143904"/>
                  </a:cubicBezTo>
                  <a:lnTo>
                    <a:pt x="0" y="147450"/>
                  </a:lnTo>
                  <a:cubicBezTo>
                    <a:pt x="0" y="226933"/>
                    <a:pt x="64436" y="291354"/>
                    <a:pt x="143909" y="291354"/>
                  </a:cubicBezTo>
                  <a:lnTo>
                    <a:pt x="884604" y="291354"/>
                  </a:lnTo>
                  <a:cubicBezTo>
                    <a:pt x="964087" y="291354"/>
                    <a:pt x="1028512" y="226933"/>
                    <a:pt x="1028512" y="147450"/>
                  </a:cubicBezTo>
                  <a:lnTo>
                    <a:pt x="1028512" y="143904"/>
                  </a:lnTo>
                  <a:cubicBezTo>
                    <a:pt x="1028512" y="64436"/>
                    <a:pt x="964087" y="0"/>
                    <a:pt x="884604" y="0"/>
                  </a:cubicBezTo>
                  <a:close/>
                </a:path>
              </a:pathLst>
            </a:custGeom>
            <a:grpFill/>
            <a:ln w="360" cap="flat">
              <a:noFill/>
              <a:prstDash val="solid"/>
              <a:miter/>
            </a:ln>
          </p:spPr>
          <p:txBody>
            <a:bodyPr rtlCol="0" anchor="ctr"/>
            <a:lstStyle/>
            <a:p>
              <a:endParaRPr lang="fi-FI" sz="900"/>
            </a:p>
          </p:txBody>
        </p:sp>
        <p:sp>
          <p:nvSpPr>
            <p:cNvPr id="132" name="Vapaamuotoinen: Muoto 131">
              <a:extLst>
                <a:ext uri="{FF2B5EF4-FFF2-40B4-BE49-F238E27FC236}">
                  <a16:creationId xmlns:a16="http://schemas.microsoft.com/office/drawing/2014/main" id="{D3D6DCF7-49F3-1919-8A6C-76ACFC8CA850}"/>
                </a:ext>
                <a:ext uri="{C183D7F6-B498-43B3-948B-1728B52AA6E4}">
                  <adec:decorative xmlns:adec="http://schemas.microsoft.com/office/drawing/2017/decorative" val="1"/>
                </a:ext>
              </a:extLst>
            </p:cNvPr>
            <p:cNvSpPr/>
            <p:nvPr/>
          </p:nvSpPr>
          <p:spPr>
            <a:xfrm>
              <a:off x="1796326" y="1186827"/>
              <a:ext cx="906265" cy="291357"/>
            </a:xfrm>
            <a:custGeom>
              <a:avLst/>
              <a:gdLst>
                <a:gd name="connsiteX0" fmla="*/ 760581 w 906265"/>
                <a:gd name="connsiteY0" fmla="*/ 0 h 291357"/>
                <a:gd name="connsiteX1" fmla="*/ 147970 w 906265"/>
                <a:gd name="connsiteY1" fmla="*/ 0 h 291357"/>
                <a:gd name="connsiteX2" fmla="*/ 4468 w 906265"/>
                <a:gd name="connsiteY2" fmla="*/ 109148 h 291357"/>
                <a:gd name="connsiteX3" fmla="*/ 145684 w 906265"/>
                <a:gd name="connsiteY3" fmla="*/ 291358 h 291357"/>
                <a:gd name="connsiteX4" fmla="*/ 758296 w 906265"/>
                <a:gd name="connsiteY4" fmla="*/ 291358 h 291357"/>
                <a:gd name="connsiteX5" fmla="*/ 901797 w 906265"/>
                <a:gd name="connsiteY5" fmla="*/ 182220 h 291357"/>
                <a:gd name="connsiteX6" fmla="*/ 760581 w 906265"/>
                <a:gd name="connsiteY6" fmla="*/ 0 h 291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6265" h="291357">
                  <a:moveTo>
                    <a:pt x="760581" y="0"/>
                  </a:moveTo>
                  <a:lnTo>
                    <a:pt x="147970" y="0"/>
                  </a:lnTo>
                  <a:cubicBezTo>
                    <a:pt x="81047" y="0"/>
                    <a:pt x="20379" y="44140"/>
                    <a:pt x="4468" y="109148"/>
                  </a:cubicBezTo>
                  <a:cubicBezTo>
                    <a:pt x="-19038" y="205219"/>
                    <a:pt x="53451" y="291358"/>
                    <a:pt x="145684" y="291358"/>
                  </a:cubicBezTo>
                  <a:lnTo>
                    <a:pt x="758296" y="291358"/>
                  </a:lnTo>
                  <a:cubicBezTo>
                    <a:pt x="825219" y="291358"/>
                    <a:pt x="885886" y="247214"/>
                    <a:pt x="901797" y="182220"/>
                  </a:cubicBezTo>
                  <a:cubicBezTo>
                    <a:pt x="925304" y="86150"/>
                    <a:pt x="852815" y="0"/>
                    <a:pt x="760581" y="0"/>
                  </a:cubicBezTo>
                  <a:close/>
                </a:path>
              </a:pathLst>
            </a:custGeom>
            <a:grpFill/>
            <a:ln w="360" cap="flat">
              <a:noFill/>
              <a:prstDash val="solid"/>
              <a:miter/>
            </a:ln>
          </p:spPr>
          <p:txBody>
            <a:bodyPr rtlCol="0" anchor="ctr"/>
            <a:lstStyle/>
            <a:p>
              <a:endParaRPr lang="fi-FI" sz="900"/>
            </a:p>
          </p:txBody>
        </p:sp>
        <p:sp>
          <p:nvSpPr>
            <p:cNvPr id="133" name="Vapaamuotoinen: Muoto 132">
              <a:extLst>
                <a:ext uri="{FF2B5EF4-FFF2-40B4-BE49-F238E27FC236}">
                  <a16:creationId xmlns:a16="http://schemas.microsoft.com/office/drawing/2014/main" id="{1210A860-4E9E-3E92-373D-732E1091A72C}"/>
                </a:ext>
                <a:ext uri="{C183D7F6-B498-43B3-948B-1728B52AA6E4}">
                  <adec:decorative xmlns:adec="http://schemas.microsoft.com/office/drawing/2017/decorative" val="1"/>
                </a:ext>
              </a:extLst>
            </p:cNvPr>
            <p:cNvSpPr/>
            <p:nvPr/>
          </p:nvSpPr>
          <p:spPr>
            <a:xfrm>
              <a:off x="2048909" y="1737480"/>
              <a:ext cx="1509055" cy="291357"/>
            </a:xfrm>
            <a:custGeom>
              <a:avLst/>
              <a:gdLst>
                <a:gd name="connsiteX0" fmla="*/ 145680 w 1509055"/>
                <a:gd name="connsiteY0" fmla="*/ 291358 h 291357"/>
                <a:gd name="connsiteX1" fmla="*/ 1361100 w 1509055"/>
                <a:gd name="connsiteY1" fmla="*/ 291358 h 291357"/>
                <a:gd name="connsiteX2" fmla="*/ 1504587 w 1509055"/>
                <a:gd name="connsiteY2" fmla="*/ 182209 h 291357"/>
                <a:gd name="connsiteX3" fmla="*/ 1363372 w 1509055"/>
                <a:gd name="connsiteY3" fmla="*/ 0 h 291357"/>
                <a:gd name="connsiteX4" fmla="*/ 147966 w 1509055"/>
                <a:gd name="connsiteY4" fmla="*/ 0 h 291357"/>
                <a:gd name="connsiteX5" fmla="*/ 4464 w 1509055"/>
                <a:gd name="connsiteY5" fmla="*/ 109138 h 291357"/>
                <a:gd name="connsiteX6" fmla="*/ 145680 w 1509055"/>
                <a:gd name="connsiteY6" fmla="*/ 291358 h 291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09055" h="291357">
                  <a:moveTo>
                    <a:pt x="145680" y="291358"/>
                  </a:moveTo>
                  <a:lnTo>
                    <a:pt x="1361100" y="291358"/>
                  </a:lnTo>
                  <a:cubicBezTo>
                    <a:pt x="1428013" y="291358"/>
                    <a:pt x="1488676" y="247217"/>
                    <a:pt x="1504587" y="182209"/>
                  </a:cubicBezTo>
                  <a:cubicBezTo>
                    <a:pt x="1528094" y="86139"/>
                    <a:pt x="1455609" y="0"/>
                    <a:pt x="1363372" y="0"/>
                  </a:cubicBezTo>
                  <a:lnTo>
                    <a:pt x="147966" y="0"/>
                  </a:lnTo>
                  <a:cubicBezTo>
                    <a:pt x="81042" y="0"/>
                    <a:pt x="20379" y="44144"/>
                    <a:pt x="4464" y="109138"/>
                  </a:cubicBezTo>
                  <a:cubicBezTo>
                    <a:pt x="-19028" y="205208"/>
                    <a:pt x="53446" y="291358"/>
                    <a:pt x="145680" y="291358"/>
                  </a:cubicBezTo>
                  <a:close/>
                </a:path>
              </a:pathLst>
            </a:custGeom>
            <a:grpFill/>
            <a:ln w="360" cap="flat">
              <a:noFill/>
              <a:prstDash val="solid"/>
              <a:miter/>
            </a:ln>
          </p:spPr>
          <p:txBody>
            <a:bodyPr rtlCol="0" anchor="ctr"/>
            <a:lstStyle/>
            <a:p>
              <a:endParaRPr lang="fi-FI" sz="900"/>
            </a:p>
          </p:txBody>
        </p:sp>
        <p:sp>
          <p:nvSpPr>
            <p:cNvPr id="134" name="Vapaamuotoinen: Muoto 133">
              <a:extLst>
                <a:ext uri="{FF2B5EF4-FFF2-40B4-BE49-F238E27FC236}">
                  <a16:creationId xmlns:a16="http://schemas.microsoft.com/office/drawing/2014/main" id="{F238E293-7021-B746-0237-2C4942ED32E6}"/>
                </a:ext>
                <a:ext uri="{C183D7F6-B498-43B3-948B-1728B52AA6E4}">
                  <adec:decorative xmlns:adec="http://schemas.microsoft.com/office/drawing/2017/decorative" val="1"/>
                </a:ext>
              </a:extLst>
            </p:cNvPr>
            <p:cNvSpPr/>
            <p:nvPr/>
          </p:nvSpPr>
          <p:spPr>
            <a:xfrm>
              <a:off x="1411826" y="2291135"/>
              <a:ext cx="1122580" cy="291357"/>
            </a:xfrm>
            <a:custGeom>
              <a:avLst/>
              <a:gdLst>
                <a:gd name="connsiteX0" fmla="*/ 976900 w 1122580"/>
                <a:gd name="connsiteY0" fmla="*/ 0 h 291357"/>
                <a:gd name="connsiteX1" fmla="*/ 147956 w 1122580"/>
                <a:gd name="connsiteY1" fmla="*/ 0 h 291357"/>
                <a:gd name="connsiteX2" fmla="*/ 4469 w 1122580"/>
                <a:gd name="connsiteY2" fmla="*/ 109152 h 291357"/>
                <a:gd name="connsiteX3" fmla="*/ 145671 w 1122580"/>
                <a:gd name="connsiteY3" fmla="*/ 291358 h 291357"/>
                <a:gd name="connsiteX4" fmla="*/ 974614 w 1122580"/>
                <a:gd name="connsiteY4" fmla="*/ 291358 h 291357"/>
                <a:gd name="connsiteX5" fmla="*/ 1118116 w 1122580"/>
                <a:gd name="connsiteY5" fmla="*/ 182224 h 291357"/>
                <a:gd name="connsiteX6" fmla="*/ 976900 w 1122580"/>
                <a:gd name="connsiteY6" fmla="*/ 0 h 291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22580" h="291357">
                  <a:moveTo>
                    <a:pt x="976900" y="0"/>
                  </a:moveTo>
                  <a:lnTo>
                    <a:pt x="147956" y="0"/>
                  </a:lnTo>
                  <a:cubicBezTo>
                    <a:pt x="81047" y="0"/>
                    <a:pt x="20369" y="44144"/>
                    <a:pt x="4469" y="109152"/>
                  </a:cubicBezTo>
                  <a:cubicBezTo>
                    <a:pt x="-19038" y="205219"/>
                    <a:pt x="53437" y="291358"/>
                    <a:pt x="145671" y="291358"/>
                  </a:cubicBezTo>
                  <a:lnTo>
                    <a:pt x="974614" y="291358"/>
                  </a:lnTo>
                  <a:cubicBezTo>
                    <a:pt x="1041541" y="291358"/>
                    <a:pt x="1102205" y="247218"/>
                    <a:pt x="1118116" y="182224"/>
                  </a:cubicBezTo>
                  <a:cubicBezTo>
                    <a:pt x="1141608" y="86153"/>
                    <a:pt x="1069134" y="0"/>
                    <a:pt x="976900" y="0"/>
                  </a:cubicBezTo>
                  <a:close/>
                </a:path>
              </a:pathLst>
            </a:custGeom>
            <a:grpFill/>
            <a:ln w="360" cap="flat">
              <a:noFill/>
              <a:prstDash val="solid"/>
              <a:miter/>
            </a:ln>
          </p:spPr>
          <p:txBody>
            <a:bodyPr rtlCol="0" anchor="ctr"/>
            <a:lstStyle/>
            <a:p>
              <a:endParaRPr lang="fi-FI" sz="900"/>
            </a:p>
          </p:txBody>
        </p:sp>
        <p:sp>
          <p:nvSpPr>
            <p:cNvPr id="135" name="Vapaamuotoinen: Muoto 134">
              <a:extLst>
                <a:ext uri="{FF2B5EF4-FFF2-40B4-BE49-F238E27FC236}">
                  <a16:creationId xmlns:a16="http://schemas.microsoft.com/office/drawing/2014/main" id="{C27DDD15-E2A2-4BF5-6BDB-F1DE336E7D1D}"/>
                </a:ext>
                <a:ext uri="{C183D7F6-B498-43B3-948B-1728B52AA6E4}">
                  <adec:decorative xmlns:adec="http://schemas.microsoft.com/office/drawing/2017/decorative" val="1"/>
                </a:ext>
              </a:extLst>
            </p:cNvPr>
            <p:cNvSpPr/>
            <p:nvPr/>
          </p:nvSpPr>
          <p:spPr>
            <a:xfrm>
              <a:off x="6049284" y="640131"/>
              <a:ext cx="901645" cy="291354"/>
            </a:xfrm>
            <a:custGeom>
              <a:avLst/>
              <a:gdLst>
                <a:gd name="connsiteX0" fmla="*/ 757736 w 901645"/>
                <a:gd name="connsiteY0" fmla="*/ 0 h 291354"/>
                <a:gd name="connsiteX1" fmla="*/ 143908 w 901645"/>
                <a:gd name="connsiteY1" fmla="*/ 0 h 291354"/>
                <a:gd name="connsiteX2" fmla="*/ 0 w 901645"/>
                <a:gd name="connsiteY2" fmla="*/ 143904 h 291354"/>
                <a:gd name="connsiteX3" fmla="*/ 0 w 901645"/>
                <a:gd name="connsiteY3" fmla="*/ 147450 h 291354"/>
                <a:gd name="connsiteX4" fmla="*/ 143908 w 901645"/>
                <a:gd name="connsiteY4" fmla="*/ 291354 h 291354"/>
                <a:gd name="connsiteX5" fmla="*/ 757736 w 901645"/>
                <a:gd name="connsiteY5" fmla="*/ 291354 h 291354"/>
                <a:gd name="connsiteX6" fmla="*/ 901645 w 901645"/>
                <a:gd name="connsiteY6" fmla="*/ 147450 h 291354"/>
                <a:gd name="connsiteX7" fmla="*/ 901645 w 901645"/>
                <a:gd name="connsiteY7" fmla="*/ 143904 h 291354"/>
                <a:gd name="connsiteX8" fmla="*/ 757736 w 901645"/>
                <a:gd name="connsiteY8" fmla="*/ 0 h 291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01645" h="291354">
                  <a:moveTo>
                    <a:pt x="757736" y="0"/>
                  </a:moveTo>
                  <a:lnTo>
                    <a:pt x="143908" y="0"/>
                  </a:lnTo>
                  <a:cubicBezTo>
                    <a:pt x="64421" y="0"/>
                    <a:pt x="0" y="64436"/>
                    <a:pt x="0" y="143904"/>
                  </a:cubicBezTo>
                  <a:lnTo>
                    <a:pt x="0" y="147450"/>
                  </a:lnTo>
                  <a:cubicBezTo>
                    <a:pt x="0" y="226933"/>
                    <a:pt x="64421" y="291354"/>
                    <a:pt x="143908" y="291354"/>
                  </a:cubicBezTo>
                  <a:lnTo>
                    <a:pt x="757736" y="291354"/>
                  </a:lnTo>
                  <a:cubicBezTo>
                    <a:pt x="837223" y="291354"/>
                    <a:pt x="901645" y="226933"/>
                    <a:pt x="901645" y="147450"/>
                  </a:cubicBezTo>
                  <a:lnTo>
                    <a:pt x="901645" y="143904"/>
                  </a:lnTo>
                  <a:cubicBezTo>
                    <a:pt x="901645" y="64436"/>
                    <a:pt x="837223" y="0"/>
                    <a:pt x="757736" y="0"/>
                  </a:cubicBezTo>
                  <a:close/>
                </a:path>
              </a:pathLst>
            </a:custGeom>
            <a:grpFill/>
            <a:ln w="360" cap="flat">
              <a:noFill/>
              <a:prstDash val="solid"/>
              <a:miter/>
            </a:ln>
          </p:spPr>
          <p:txBody>
            <a:bodyPr rtlCol="0" anchor="ctr"/>
            <a:lstStyle/>
            <a:p>
              <a:endParaRPr lang="fi-FI" sz="900"/>
            </a:p>
          </p:txBody>
        </p:sp>
        <p:sp>
          <p:nvSpPr>
            <p:cNvPr id="136" name="Vapaamuotoinen: Muoto 135">
              <a:extLst>
                <a:ext uri="{FF2B5EF4-FFF2-40B4-BE49-F238E27FC236}">
                  <a16:creationId xmlns:a16="http://schemas.microsoft.com/office/drawing/2014/main" id="{F52F31C1-B585-34A4-DF97-3A0B9FD27E1F}"/>
                </a:ext>
                <a:ext uri="{C183D7F6-B498-43B3-948B-1728B52AA6E4}">
                  <adec:decorative xmlns:adec="http://schemas.microsoft.com/office/drawing/2017/decorative" val="1"/>
                </a:ext>
              </a:extLst>
            </p:cNvPr>
            <p:cNvSpPr/>
            <p:nvPr/>
          </p:nvSpPr>
          <p:spPr>
            <a:xfrm>
              <a:off x="4357943" y="640131"/>
              <a:ext cx="917198" cy="291354"/>
            </a:xfrm>
            <a:custGeom>
              <a:avLst/>
              <a:gdLst>
                <a:gd name="connsiteX0" fmla="*/ 771514 w 917198"/>
                <a:gd name="connsiteY0" fmla="*/ 0 h 291354"/>
                <a:gd name="connsiteX1" fmla="*/ 147970 w 917198"/>
                <a:gd name="connsiteY1" fmla="*/ 0 h 291354"/>
                <a:gd name="connsiteX2" fmla="*/ 4468 w 917198"/>
                <a:gd name="connsiteY2" fmla="*/ 109148 h 291354"/>
                <a:gd name="connsiteX3" fmla="*/ 145684 w 917198"/>
                <a:gd name="connsiteY3" fmla="*/ 291354 h 291354"/>
                <a:gd name="connsiteX4" fmla="*/ 769242 w 917198"/>
                <a:gd name="connsiteY4" fmla="*/ 291354 h 291354"/>
                <a:gd name="connsiteX5" fmla="*/ 912730 w 917198"/>
                <a:gd name="connsiteY5" fmla="*/ 182220 h 291354"/>
                <a:gd name="connsiteX6" fmla="*/ 771514 w 917198"/>
                <a:gd name="connsiteY6" fmla="*/ 0 h 291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7198" h="291354">
                  <a:moveTo>
                    <a:pt x="771514" y="0"/>
                  </a:moveTo>
                  <a:lnTo>
                    <a:pt x="147970" y="0"/>
                  </a:lnTo>
                  <a:cubicBezTo>
                    <a:pt x="81043" y="0"/>
                    <a:pt x="20379" y="44140"/>
                    <a:pt x="4468" y="109148"/>
                  </a:cubicBezTo>
                  <a:cubicBezTo>
                    <a:pt x="-19038" y="205215"/>
                    <a:pt x="53451" y="291354"/>
                    <a:pt x="145684" y="291354"/>
                  </a:cubicBezTo>
                  <a:lnTo>
                    <a:pt x="769242" y="291354"/>
                  </a:lnTo>
                  <a:cubicBezTo>
                    <a:pt x="836155" y="291354"/>
                    <a:pt x="896819" y="247214"/>
                    <a:pt x="912730" y="182220"/>
                  </a:cubicBezTo>
                  <a:cubicBezTo>
                    <a:pt x="936236" y="86150"/>
                    <a:pt x="863762" y="0"/>
                    <a:pt x="771514" y="0"/>
                  </a:cubicBezTo>
                  <a:close/>
                </a:path>
              </a:pathLst>
            </a:custGeom>
            <a:grpFill/>
            <a:ln w="360" cap="flat">
              <a:noFill/>
              <a:prstDash val="solid"/>
              <a:miter/>
            </a:ln>
          </p:spPr>
          <p:txBody>
            <a:bodyPr rtlCol="0" anchor="ctr"/>
            <a:lstStyle/>
            <a:p>
              <a:endParaRPr lang="fi-FI" sz="900"/>
            </a:p>
          </p:txBody>
        </p:sp>
        <p:sp>
          <p:nvSpPr>
            <p:cNvPr id="137" name="Vapaamuotoinen: Muoto 136">
              <a:extLst>
                <a:ext uri="{FF2B5EF4-FFF2-40B4-BE49-F238E27FC236}">
                  <a16:creationId xmlns:a16="http://schemas.microsoft.com/office/drawing/2014/main" id="{836E6200-B08E-FDB0-D1C0-1A6A382E3331}"/>
                </a:ext>
                <a:ext uri="{C183D7F6-B498-43B3-948B-1728B52AA6E4}">
                  <adec:decorative xmlns:adec="http://schemas.microsoft.com/office/drawing/2017/decorative" val="1"/>
                </a:ext>
              </a:extLst>
            </p:cNvPr>
            <p:cNvSpPr/>
            <p:nvPr/>
          </p:nvSpPr>
          <p:spPr>
            <a:xfrm>
              <a:off x="3513930" y="1186827"/>
              <a:ext cx="1286215" cy="291357"/>
            </a:xfrm>
            <a:custGeom>
              <a:avLst/>
              <a:gdLst>
                <a:gd name="connsiteX0" fmla="*/ 1140532 w 1286215"/>
                <a:gd name="connsiteY0" fmla="*/ 0 h 291357"/>
                <a:gd name="connsiteX1" fmla="*/ 147960 w 1286215"/>
                <a:gd name="connsiteY1" fmla="*/ 0 h 291357"/>
                <a:gd name="connsiteX2" fmla="*/ 4469 w 1286215"/>
                <a:gd name="connsiteY2" fmla="*/ 109148 h 291357"/>
                <a:gd name="connsiteX3" fmla="*/ 145674 w 1286215"/>
                <a:gd name="connsiteY3" fmla="*/ 291358 h 291357"/>
                <a:gd name="connsiteX4" fmla="*/ 1138246 w 1286215"/>
                <a:gd name="connsiteY4" fmla="*/ 291358 h 291357"/>
                <a:gd name="connsiteX5" fmla="*/ 1281748 w 1286215"/>
                <a:gd name="connsiteY5" fmla="*/ 182220 h 291357"/>
                <a:gd name="connsiteX6" fmla="*/ 1140532 w 1286215"/>
                <a:gd name="connsiteY6" fmla="*/ 0 h 291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86215" h="291357">
                  <a:moveTo>
                    <a:pt x="1140532" y="0"/>
                  </a:moveTo>
                  <a:lnTo>
                    <a:pt x="147960" y="0"/>
                  </a:lnTo>
                  <a:cubicBezTo>
                    <a:pt x="81033" y="0"/>
                    <a:pt x="20369" y="44140"/>
                    <a:pt x="4469" y="109148"/>
                  </a:cubicBezTo>
                  <a:cubicBezTo>
                    <a:pt x="-19038" y="205219"/>
                    <a:pt x="53437" y="291358"/>
                    <a:pt x="145674" y="291358"/>
                  </a:cubicBezTo>
                  <a:lnTo>
                    <a:pt x="1138246" y="291358"/>
                  </a:lnTo>
                  <a:cubicBezTo>
                    <a:pt x="1205170" y="291358"/>
                    <a:pt x="1265833" y="247214"/>
                    <a:pt x="1281748" y="182220"/>
                  </a:cubicBezTo>
                  <a:cubicBezTo>
                    <a:pt x="1305251" y="86150"/>
                    <a:pt x="1232765" y="0"/>
                    <a:pt x="1140532" y="0"/>
                  </a:cubicBezTo>
                  <a:close/>
                </a:path>
              </a:pathLst>
            </a:custGeom>
            <a:grpFill/>
            <a:ln w="360" cap="flat">
              <a:noFill/>
              <a:prstDash val="solid"/>
              <a:miter/>
            </a:ln>
          </p:spPr>
          <p:txBody>
            <a:bodyPr rtlCol="0" anchor="ctr"/>
            <a:lstStyle/>
            <a:p>
              <a:endParaRPr lang="fi-FI" sz="900"/>
            </a:p>
          </p:txBody>
        </p:sp>
        <p:sp>
          <p:nvSpPr>
            <p:cNvPr id="138" name="Vapaamuotoinen: Muoto 137">
              <a:extLst>
                <a:ext uri="{FF2B5EF4-FFF2-40B4-BE49-F238E27FC236}">
                  <a16:creationId xmlns:a16="http://schemas.microsoft.com/office/drawing/2014/main" id="{495A72F6-E8AC-C5B5-8B61-7BFAC4EC2BB7}"/>
                </a:ext>
                <a:ext uri="{C183D7F6-B498-43B3-948B-1728B52AA6E4}">
                  <adec:decorative xmlns:adec="http://schemas.microsoft.com/office/drawing/2017/decorative" val="1"/>
                </a:ext>
              </a:extLst>
            </p:cNvPr>
            <p:cNvSpPr/>
            <p:nvPr/>
          </p:nvSpPr>
          <p:spPr>
            <a:xfrm>
              <a:off x="4012741" y="1737480"/>
              <a:ext cx="987074" cy="291357"/>
            </a:xfrm>
            <a:custGeom>
              <a:avLst/>
              <a:gdLst>
                <a:gd name="connsiteX0" fmla="*/ 145681 w 987074"/>
                <a:gd name="connsiteY0" fmla="*/ 291358 h 291357"/>
                <a:gd name="connsiteX1" fmla="*/ 839108 w 987074"/>
                <a:gd name="connsiteY1" fmla="*/ 291358 h 291357"/>
                <a:gd name="connsiteX2" fmla="*/ 982609 w 987074"/>
                <a:gd name="connsiteY2" fmla="*/ 182209 h 291357"/>
                <a:gd name="connsiteX3" fmla="*/ 841393 w 987074"/>
                <a:gd name="connsiteY3" fmla="*/ 0 h 291357"/>
                <a:gd name="connsiteX4" fmla="*/ 147967 w 987074"/>
                <a:gd name="connsiteY4" fmla="*/ 0 h 291357"/>
                <a:gd name="connsiteX5" fmla="*/ 4465 w 987074"/>
                <a:gd name="connsiteY5" fmla="*/ 109138 h 291357"/>
                <a:gd name="connsiteX6" fmla="*/ 145681 w 987074"/>
                <a:gd name="connsiteY6" fmla="*/ 291358 h 291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87074" h="291357">
                  <a:moveTo>
                    <a:pt x="145681" y="291358"/>
                  </a:moveTo>
                  <a:lnTo>
                    <a:pt x="839108" y="291358"/>
                  </a:lnTo>
                  <a:cubicBezTo>
                    <a:pt x="906035" y="291358"/>
                    <a:pt x="966698" y="247217"/>
                    <a:pt x="982609" y="182209"/>
                  </a:cubicBezTo>
                  <a:cubicBezTo>
                    <a:pt x="1006105" y="86139"/>
                    <a:pt x="933631" y="0"/>
                    <a:pt x="841393" y="0"/>
                  </a:cubicBezTo>
                  <a:lnTo>
                    <a:pt x="147967" y="0"/>
                  </a:lnTo>
                  <a:cubicBezTo>
                    <a:pt x="81040" y="0"/>
                    <a:pt x="20377" y="44144"/>
                    <a:pt x="4465" y="109138"/>
                  </a:cubicBezTo>
                  <a:cubicBezTo>
                    <a:pt x="-19031" y="205208"/>
                    <a:pt x="53444" y="291358"/>
                    <a:pt x="145681" y="291358"/>
                  </a:cubicBezTo>
                  <a:close/>
                </a:path>
              </a:pathLst>
            </a:custGeom>
            <a:grpFill/>
            <a:ln w="360" cap="flat">
              <a:noFill/>
              <a:prstDash val="solid"/>
              <a:miter/>
            </a:ln>
          </p:spPr>
          <p:txBody>
            <a:bodyPr rtlCol="0" anchor="ctr"/>
            <a:lstStyle/>
            <a:p>
              <a:endParaRPr lang="fi-FI" sz="900"/>
            </a:p>
          </p:txBody>
        </p:sp>
        <p:sp>
          <p:nvSpPr>
            <p:cNvPr id="139" name="Vapaamuotoinen: Muoto 138">
              <a:extLst>
                <a:ext uri="{FF2B5EF4-FFF2-40B4-BE49-F238E27FC236}">
                  <a16:creationId xmlns:a16="http://schemas.microsoft.com/office/drawing/2014/main" id="{06EAC371-FE62-155B-620F-D1BA1C328BC9}"/>
                </a:ext>
                <a:ext uri="{C183D7F6-B498-43B3-948B-1728B52AA6E4}">
                  <adec:decorative xmlns:adec="http://schemas.microsoft.com/office/drawing/2017/decorative" val="1"/>
                </a:ext>
              </a:extLst>
            </p:cNvPr>
            <p:cNvSpPr/>
            <p:nvPr/>
          </p:nvSpPr>
          <p:spPr>
            <a:xfrm>
              <a:off x="4795842" y="2291135"/>
              <a:ext cx="726301" cy="291357"/>
            </a:xfrm>
            <a:custGeom>
              <a:avLst/>
              <a:gdLst>
                <a:gd name="connsiteX0" fmla="*/ 580621 w 726301"/>
                <a:gd name="connsiteY0" fmla="*/ 0 h 291357"/>
                <a:gd name="connsiteX1" fmla="*/ 147960 w 726301"/>
                <a:gd name="connsiteY1" fmla="*/ 0 h 291357"/>
                <a:gd name="connsiteX2" fmla="*/ 4469 w 726301"/>
                <a:gd name="connsiteY2" fmla="*/ 109152 h 291357"/>
                <a:gd name="connsiteX3" fmla="*/ 145674 w 726301"/>
                <a:gd name="connsiteY3" fmla="*/ 291358 h 291357"/>
                <a:gd name="connsiteX4" fmla="*/ 578336 w 726301"/>
                <a:gd name="connsiteY4" fmla="*/ 291358 h 291357"/>
                <a:gd name="connsiteX5" fmla="*/ 721837 w 726301"/>
                <a:gd name="connsiteY5" fmla="*/ 182224 h 291357"/>
                <a:gd name="connsiteX6" fmla="*/ 580621 w 726301"/>
                <a:gd name="connsiteY6" fmla="*/ 0 h 291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26301" h="291357">
                  <a:moveTo>
                    <a:pt x="580621" y="0"/>
                  </a:moveTo>
                  <a:lnTo>
                    <a:pt x="147960" y="0"/>
                  </a:lnTo>
                  <a:cubicBezTo>
                    <a:pt x="81033" y="0"/>
                    <a:pt x="20369" y="44144"/>
                    <a:pt x="4469" y="109152"/>
                  </a:cubicBezTo>
                  <a:cubicBezTo>
                    <a:pt x="-19038" y="205219"/>
                    <a:pt x="53437" y="291358"/>
                    <a:pt x="145674" y="291358"/>
                  </a:cubicBezTo>
                  <a:lnTo>
                    <a:pt x="578336" y="291358"/>
                  </a:lnTo>
                  <a:cubicBezTo>
                    <a:pt x="645259" y="291358"/>
                    <a:pt x="705923" y="247218"/>
                    <a:pt x="721837" y="182224"/>
                  </a:cubicBezTo>
                  <a:cubicBezTo>
                    <a:pt x="745330" y="86153"/>
                    <a:pt x="672855" y="0"/>
                    <a:pt x="580621" y="0"/>
                  </a:cubicBezTo>
                  <a:close/>
                </a:path>
              </a:pathLst>
            </a:custGeom>
            <a:grpFill/>
            <a:ln w="360" cap="flat">
              <a:noFill/>
              <a:prstDash val="solid"/>
              <a:miter/>
            </a:ln>
          </p:spPr>
          <p:txBody>
            <a:bodyPr rtlCol="0" anchor="ctr"/>
            <a:lstStyle/>
            <a:p>
              <a:endParaRPr lang="fi-FI" sz="900"/>
            </a:p>
          </p:txBody>
        </p:sp>
        <p:sp>
          <p:nvSpPr>
            <p:cNvPr id="140" name="Vapaamuotoinen: Muoto 139">
              <a:extLst>
                <a:ext uri="{FF2B5EF4-FFF2-40B4-BE49-F238E27FC236}">
                  <a16:creationId xmlns:a16="http://schemas.microsoft.com/office/drawing/2014/main" id="{2BCF9043-DD08-245B-7971-C5181B98406E}"/>
                </a:ext>
                <a:ext uri="{C183D7F6-B498-43B3-948B-1728B52AA6E4}">
                  <adec:decorative xmlns:adec="http://schemas.microsoft.com/office/drawing/2017/decorative" val="1"/>
                </a:ext>
              </a:extLst>
            </p:cNvPr>
            <p:cNvSpPr/>
            <p:nvPr/>
          </p:nvSpPr>
          <p:spPr>
            <a:xfrm>
              <a:off x="3211499" y="2291138"/>
              <a:ext cx="571446" cy="291357"/>
            </a:xfrm>
            <a:custGeom>
              <a:avLst/>
              <a:gdLst>
                <a:gd name="connsiteX0" fmla="*/ 145680 w 571446"/>
                <a:gd name="connsiteY0" fmla="*/ 291358 h 291357"/>
                <a:gd name="connsiteX1" fmla="*/ 423475 w 571446"/>
                <a:gd name="connsiteY1" fmla="*/ 291358 h 291357"/>
                <a:gd name="connsiteX2" fmla="*/ 566977 w 571446"/>
                <a:gd name="connsiteY2" fmla="*/ 182209 h 291357"/>
                <a:gd name="connsiteX3" fmla="*/ 425761 w 571446"/>
                <a:gd name="connsiteY3" fmla="*/ 0 h 291357"/>
                <a:gd name="connsiteX4" fmla="*/ 147966 w 571446"/>
                <a:gd name="connsiteY4" fmla="*/ 0 h 291357"/>
                <a:gd name="connsiteX5" fmla="*/ 4464 w 571446"/>
                <a:gd name="connsiteY5" fmla="*/ 109138 h 291357"/>
                <a:gd name="connsiteX6" fmla="*/ 145680 w 571446"/>
                <a:gd name="connsiteY6" fmla="*/ 291358 h 291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1446" h="291357">
                  <a:moveTo>
                    <a:pt x="145680" y="291358"/>
                  </a:moveTo>
                  <a:lnTo>
                    <a:pt x="423475" y="291358"/>
                  </a:lnTo>
                  <a:cubicBezTo>
                    <a:pt x="490413" y="291358"/>
                    <a:pt x="551077" y="247214"/>
                    <a:pt x="566977" y="182209"/>
                  </a:cubicBezTo>
                  <a:cubicBezTo>
                    <a:pt x="590484" y="86139"/>
                    <a:pt x="518009" y="0"/>
                    <a:pt x="425761" y="0"/>
                  </a:cubicBezTo>
                  <a:lnTo>
                    <a:pt x="147966" y="0"/>
                  </a:lnTo>
                  <a:cubicBezTo>
                    <a:pt x="81042" y="0"/>
                    <a:pt x="20375" y="44144"/>
                    <a:pt x="4464" y="109138"/>
                  </a:cubicBezTo>
                  <a:cubicBezTo>
                    <a:pt x="-19028" y="205208"/>
                    <a:pt x="53446" y="291358"/>
                    <a:pt x="145680" y="291358"/>
                  </a:cubicBezTo>
                  <a:close/>
                </a:path>
              </a:pathLst>
            </a:custGeom>
            <a:grpFill/>
            <a:ln w="360" cap="flat">
              <a:noFill/>
              <a:prstDash val="solid"/>
              <a:miter/>
            </a:ln>
          </p:spPr>
          <p:txBody>
            <a:bodyPr rtlCol="0" anchor="ctr"/>
            <a:lstStyle/>
            <a:p>
              <a:endParaRPr lang="fi-FI" sz="900"/>
            </a:p>
          </p:txBody>
        </p:sp>
        <p:sp>
          <p:nvSpPr>
            <p:cNvPr id="141" name="Vapaamuotoinen: Muoto 140">
              <a:extLst>
                <a:ext uri="{FF2B5EF4-FFF2-40B4-BE49-F238E27FC236}">
                  <a16:creationId xmlns:a16="http://schemas.microsoft.com/office/drawing/2014/main" id="{81859216-08E3-586B-CCC1-4C248B1DF179}"/>
                </a:ext>
                <a:ext uri="{C183D7F6-B498-43B3-948B-1728B52AA6E4}">
                  <adec:decorative xmlns:adec="http://schemas.microsoft.com/office/drawing/2017/decorative" val="1"/>
                </a:ext>
              </a:extLst>
            </p:cNvPr>
            <p:cNvSpPr/>
            <p:nvPr/>
          </p:nvSpPr>
          <p:spPr>
            <a:xfrm>
              <a:off x="9382258" y="1186827"/>
              <a:ext cx="428653" cy="291357"/>
            </a:xfrm>
            <a:custGeom>
              <a:avLst/>
              <a:gdLst>
                <a:gd name="connsiteX0" fmla="*/ 145684 w 428653"/>
                <a:gd name="connsiteY0" fmla="*/ 291358 h 291357"/>
                <a:gd name="connsiteX1" fmla="*/ 280687 w 428653"/>
                <a:gd name="connsiteY1" fmla="*/ 291358 h 291357"/>
                <a:gd name="connsiteX2" fmla="*/ 424189 w 428653"/>
                <a:gd name="connsiteY2" fmla="*/ 182209 h 291357"/>
                <a:gd name="connsiteX3" fmla="*/ 282973 w 428653"/>
                <a:gd name="connsiteY3" fmla="*/ 0 h 291357"/>
                <a:gd name="connsiteX4" fmla="*/ 147970 w 428653"/>
                <a:gd name="connsiteY4" fmla="*/ 0 h 291357"/>
                <a:gd name="connsiteX5" fmla="*/ 4469 w 428653"/>
                <a:gd name="connsiteY5" fmla="*/ 109138 h 291357"/>
                <a:gd name="connsiteX6" fmla="*/ 145684 w 428653"/>
                <a:gd name="connsiteY6" fmla="*/ 291358 h 291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8653" h="291357">
                  <a:moveTo>
                    <a:pt x="145684" y="291358"/>
                  </a:moveTo>
                  <a:lnTo>
                    <a:pt x="280687" y="291358"/>
                  </a:lnTo>
                  <a:cubicBezTo>
                    <a:pt x="347614" y="291358"/>
                    <a:pt x="408278" y="247218"/>
                    <a:pt x="424189" y="182209"/>
                  </a:cubicBezTo>
                  <a:cubicBezTo>
                    <a:pt x="447684" y="86139"/>
                    <a:pt x="375210" y="0"/>
                    <a:pt x="282973" y="0"/>
                  </a:cubicBezTo>
                  <a:lnTo>
                    <a:pt x="147970" y="0"/>
                  </a:lnTo>
                  <a:cubicBezTo>
                    <a:pt x="81043" y="0"/>
                    <a:pt x="20379" y="44144"/>
                    <a:pt x="4469" y="109138"/>
                  </a:cubicBezTo>
                  <a:cubicBezTo>
                    <a:pt x="-19038" y="205208"/>
                    <a:pt x="53447" y="291358"/>
                    <a:pt x="145684" y="291358"/>
                  </a:cubicBezTo>
                  <a:close/>
                </a:path>
              </a:pathLst>
            </a:custGeom>
            <a:grpFill/>
            <a:ln w="360" cap="flat">
              <a:noFill/>
              <a:prstDash val="solid"/>
              <a:miter/>
            </a:ln>
          </p:spPr>
          <p:txBody>
            <a:bodyPr rtlCol="0" anchor="ctr"/>
            <a:lstStyle/>
            <a:p>
              <a:endParaRPr lang="fi-FI" sz="900"/>
            </a:p>
          </p:txBody>
        </p:sp>
        <p:sp>
          <p:nvSpPr>
            <p:cNvPr id="142" name="Vapaamuotoinen: Muoto 141">
              <a:extLst>
                <a:ext uri="{FF2B5EF4-FFF2-40B4-BE49-F238E27FC236}">
                  <a16:creationId xmlns:a16="http://schemas.microsoft.com/office/drawing/2014/main" id="{EE1DEBFA-3055-594E-FC3D-43B508F7E8B3}"/>
                </a:ext>
                <a:ext uri="{C183D7F6-B498-43B3-948B-1728B52AA6E4}">
                  <adec:decorative xmlns:adec="http://schemas.microsoft.com/office/drawing/2017/decorative" val="1"/>
                </a:ext>
              </a:extLst>
            </p:cNvPr>
            <p:cNvSpPr/>
            <p:nvPr/>
          </p:nvSpPr>
          <p:spPr>
            <a:xfrm>
              <a:off x="8101566" y="1737480"/>
              <a:ext cx="718137" cy="291357"/>
            </a:xfrm>
            <a:custGeom>
              <a:avLst/>
              <a:gdLst>
                <a:gd name="connsiteX0" fmla="*/ 572454 w 718137"/>
                <a:gd name="connsiteY0" fmla="*/ 0 h 291357"/>
                <a:gd name="connsiteX1" fmla="*/ 147957 w 718137"/>
                <a:gd name="connsiteY1" fmla="*/ 0 h 291357"/>
                <a:gd name="connsiteX2" fmla="*/ 4469 w 718137"/>
                <a:gd name="connsiteY2" fmla="*/ 109138 h 291357"/>
                <a:gd name="connsiteX3" fmla="*/ 145685 w 718137"/>
                <a:gd name="connsiteY3" fmla="*/ 291358 h 291357"/>
                <a:gd name="connsiteX4" fmla="*/ 570168 w 718137"/>
                <a:gd name="connsiteY4" fmla="*/ 291358 h 291357"/>
                <a:gd name="connsiteX5" fmla="*/ 713670 w 718137"/>
                <a:gd name="connsiteY5" fmla="*/ 182220 h 291357"/>
                <a:gd name="connsiteX6" fmla="*/ 572454 w 718137"/>
                <a:gd name="connsiteY6" fmla="*/ 0 h 291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8137" h="291357">
                  <a:moveTo>
                    <a:pt x="572454" y="0"/>
                  </a:moveTo>
                  <a:lnTo>
                    <a:pt x="147957" y="0"/>
                  </a:lnTo>
                  <a:cubicBezTo>
                    <a:pt x="81033" y="0"/>
                    <a:pt x="20369" y="44144"/>
                    <a:pt x="4469" y="109138"/>
                  </a:cubicBezTo>
                  <a:cubicBezTo>
                    <a:pt x="-19037" y="205205"/>
                    <a:pt x="53437" y="291358"/>
                    <a:pt x="145685" y="291358"/>
                  </a:cubicBezTo>
                  <a:lnTo>
                    <a:pt x="570168" y="291358"/>
                  </a:lnTo>
                  <a:cubicBezTo>
                    <a:pt x="637095" y="291358"/>
                    <a:pt x="697758" y="247214"/>
                    <a:pt x="713670" y="182220"/>
                  </a:cubicBezTo>
                  <a:cubicBezTo>
                    <a:pt x="737176" y="86153"/>
                    <a:pt x="664687" y="0"/>
                    <a:pt x="572454" y="0"/>
                  </a:cubicBezTo>
                  <a:close/>
                </a:path>
              </a:pathLst>
            </a:custGeom>
            <a:grpFill/>
            <a:ln w="360" cap="flat">
              <a:noFill/>
              <a:prstDash val="solid"/>
              <a:miter/>
            </a:ln>
          </p:spPr>
          <p:txBody>
            <a:bodyPr rtlCol="0" anchor="ctr"/>
            <a:lstStyle/>
            <a:p>
              <a:endParaRPr lang="fi-FI" sz="900"/>
            </a:p>
          </p:txBody>
        </p:sp>
        <p:sp>
          <p:nvSpPr>
            <p:cNvPr id="143" name="Vapaamuotoinen: Muoto 142">
              <a:extLst>
                <a:ext uri="{FF2B5EF4-FFF2-40B4-BE49-F238E27FC236}">
                  <a16:creationId xmlns:a16="http://schemas.microsoft.com/office/drawing/2014/main" id="{F2C44A3F-9D25-FA0E-6ECE-80019CB13C1B}"/>
                </a:ext>
                <a:ext uri="{C183D7F6-B498-43B3-948B-1728B52AA6E4}">
                  <adec:decorative xmlns:adec="http://schemas.microsoft.com/office/drawing/2017/decorative" val="1"/>
                </a:ext>
              </a:extLst>
            </p:cNvPr>
            <p:cNvSpPr/>
            <p:nvPr/>
          </p:nvSpPr>
          <p:spPr>
            <a:xfrm>
              <a:off x="6777738" y="1186827"/>
              <a:ext cx="811833" cy="291357"/>
            </a:xfrm>
            <a:custGeom>
              <a:avLst/>
              <a:gdLst>
                <a:gd name="connsiteX0" fmla="*/ 666149 w 811833"/>
                <a:gd name="connsiteY0" fmla="*/ 0 h 291357"/>
                <a:gd name="connsiteX1" fmla="*/ 147956 w 811833"/>
                <a:gd name="connsiteY1" fmla="*/ 0 h 291357"/>
                <a:gd name="connsiteX2" fmla="*/ 4469 w 811833"/>
                <a:gd name="connsiteY2" fmla="*/ 109148 h 291357"/>
                <a:gd name="connsiteX3" fmla="*/ 145670 w 811833"/>
                <a:gd name="connsiteY3" fmla="*/ 291358 h 291357"/>
                <a:gd name="connsiteX4" fmla="*/ 663863 w 811833"/>
                <a:gd name="connsiteY4" fmla="*/ 291358 h 291357"/>
                <a:gd name="connsiteX5" fmla="*/ 807365 w 811833"/>
                <a:gd name="connsiteY5" fmla="*/ 182220 h 291357"/>
                <a:gd name="connsiteX6" fmla="*/ 666149 w 811833"/>
                <a:gd name="connsiteY6" fmla="*/ 0 h 291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1833" h="291357">
                  <a:moveTo>
                    <a:pt x="666149" y="0"/>
                  </a:moveTo>
                  <a:lnTo>
                    <a:pt x="147956" y="0"/>
                  </a:lnTo>
                  <a:cubicBezTo>
                    <a:pt x="81044" y="0"/>
                    <a:pt x="20366" y="44140"/>
                    <a:pt x="4469" y="109148"/>
                  </a:cubicBezTo>
                  <a:cubicBezTo>
                    <a:pt x="-19037" y="205219"/>
                    <a:pt x="53437" y="291358"/>
                    <a:pt x="145670" y="291358"/>
                  </a:cubicBezTo>
                  <a:lnTo>
                    <a:pt x="663863" y="291358"/>
                  </a:lnTo>
                  <a:cubicBezTo>
                    <a:pt x="730786" y="291358"/>
                    <a:pt x="791454" y="247214"/>
                    <a:pt x="807365" y="182220"/>
                  </a:cubicBezTo>
                  <a:cubicBezTo>
                    <a:pt x="830872" y="86150"/>
                    <a:pt x="758382" y="0"/>
                    <a:pt x="666149" y="0"/>
                  </a:cubicBezTo>
                  <a:close/>
                </a:path>
              </a:pathLst>
            </a:custGeom>
            <a:grpFill/>
            <a:ln w="360" cap="flat">
              <a:noFill/>
              <a:prstDash val="solid"/>
              <a:miter/>
            </a:ln>
          </p:spPr>
          <p:txBody>
            <a:bodyPr rtlCol="0" anchor="ctr"/>
            <a:lstStyle/>
            <a:p>
              <a:endParaRPr lang="fi-FI" sz="900"/>
            </a:p>
          </p:txBody>
        </p:sp>
        <p:sp>
          <p:nvSpPr>
            <p:cNvPr id="144" name="Vapaamuotoinen: Muoto 143">
              <a:extLst>
                <a:ext uri="{FF2B5EF4-FFF2-40B4-BE49-F238E27FC236}">
                  <a16:creationId xmlns:a16="http://schemas.microsoft.com/office/drawing/2014/main" id="{A8F58AED-42D3-9DB9-6696-C4E37DB77CE6}"/>
                </a:ext>
                <a:ext uri="{C183D7F6-B498-43B3-948B-1728B52AA6E4}">
                  <adec:decorative xmlns:adec="http://schemas.microsoft.com/office/drawing/2017/decorative" val="1"/>
                </a:ext>
              </a:extLst>
            </p:cNvPr>
            <p:cNvSpPr/>
            <p:nvPr/>
          </p:nvSpPr>
          <p:spPr>
            <a:xfrm>
              <a:off x="5652278" y="1737480"/>
              <a:ext cx="809219" cy="291357"/>
            </a:xfrm>
            <a:custGeom>
              <a:avLst/>
              <a:gdLst>
                <a:gd name="connsiteX0" fmla="*/ 145684 w 809219"/>
                <a:gd name="connsiteY0" fmla="*/ 291358 h 291357"/>
                <a:gd name="connsiteX1" fmla="*/ 661260 w 809219"/>
                <a:gd name="connsiteY1" fmla="*/ 291358 h 291357"/>
                <a:gd name="connsiteX2" fmla="*/ 804750 w 809219"/>
                <a:gd name="connsiteY2" fmla="*/ 182209 h 291357"/>
                <a:gd name="connsiteX3" fmla="*/ 663535 w 809219"/>
                <a:gd name="connsiteY3" fmla="*/ 0 h 291357"/>
                <a:gd name="connsiteX4" fmla="*/ 147956 w 809219"/>
                <a:gd name="connsiteY4" fmla="*/ 0 h 291357"/>
                <a:gd name="connsiteX5" fmla="*/ 4468 w 809219"/>
                <a:gd name="connsiteY5" fmla="*/ 109138 h 291357"/>
                <a:gd name="connsiteX6" fmla="*/ 145684 w 809219"/>
                <a:gd name="connsiteY6" fmla="*/ 291358 h 291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09219" h="291357">
                  <a:moveTo>
                    <a:pt x="145684" y="291358"/>
                  </a:moveTo>
                  <a:lnTo>
                    <a:pt x="661260" y="291358"/>
                  </a:lnTo>
                  <a:cubicBezTo>
                    <a:pt x="728172" y="291358"/>
                    <a:pt x="788836" y="247217"/>
                    <a:pt x="804750" y="182209"/>
                  </a:cubicBezTo>
                  <a:cubicBezTo>
                    <a:pt x="828257" y="86139"/>
                    <a:pt x="755783" y="0"/>
                    <a:pt x="663535" y="0"/>
                  </a:cubicBezTo>
                  <a:lnTo>
                    <a:pt x="147956" y="0"/>
                  </a:lnTo>
                  <a:cubicBezTo>
                    <a:pt x="81047" y="0"/>
                    <a:pt x="20379" y="44144"/>
                    <a:pt x="4468" y="109138"/>
                  </a:cubicBezTo>
                  <a:cubicBezTo>
                    <a:pt x="-19038" y="205208"/>
                    <a:pt x="53451" y="291358"/>
                    <a:pt x="145684" y="291358"/>
                  </a:cubicBezTo>
                  <a:close/>
                </a:path>
              </a:pathLst>
            </a:custGeom>
            <a:grpFill/>
            <a:ln w="360" cap="flat">
              <a:noFill/>
              <a:prstDash val="solid"/>
              <a:miter/>
            </a:ln>
          </p:spPr>
          <p:txBody>
            <a:bodyPr rtlCol="0" anchor="ctr"/>
            <a:lstStyle/>
            <a:p>
              <a:endParaRPr lang="fi-FI" sz="900"/>
            </a:p>
          </p:txBody>
        </p:sp>
        <p:sp>
          <p:nvSpPr>
            <p:cNvPr id="145" name="Vapaamuotoinen: Muoto 144">
              <a:extLst>
                <a:ext uri="{FF2B5EF4-FFF2-40B4-BE49-F238E27FC236}">
                  <a16:creationId xmlns:a16="http://schemas.microsoft.com/office/drawing/2014/main" id="{5817E6CA-2F8E-7D51-72E3-00545D8890B8}"/>
                </a:ext>
                <a:ext uri="{C183D7F6-B498-43B3-948B-1728B52AA6E4}">
                  <adec:decorative xmlns:adec="http://schemas.microsoft.com/office/drawing/2017/decorative" val="1"/>
                </a:ext>
              </a:extLst>
            </p:cNvPr>
            <p:cNvSpPr/>
            <p:nvPr/>
          </p:nvSpPr>
          <p:spPr>
            <a:xfrm>
              <a:off x="7217702" y="2291135"/>
              <a:ext cx="545148" cy="291357"/>
            </a:xfrm>
            <a:custGeom>
              <a:avLst/>
              <a:gdLst>
                <a:gd name="connsiteX0" fmla="*/ 399465 w 545148"/>
                <a:gd name="connsiteY0" fmla="*/ 0 h 291357"/>
                <a:gd name="connsiteX1" fmla="*/ 147969 w 545148"/>
                <a:gd name="connsiteY1" fmla="*/ 0 h 291357"/>
                <a:gd name="connsiteX2" fmla="*/ 4467 w 545148"/>
                <a:gd name="connsiteY2" fmla="*/ 109152 h 291357"/>
                <a:gd name="connsiteX3" fmla="*/ 145683 w 545148"/>
                <a:gd name="connsiteY3" fmla="*/ 291358 h 291357"/>
                <a:gd name="connsiteX4" fmla="*/ 397179 w 545148"/>
                <a:gd name="connsiteY4" fmla="*/ 291358 h 291357"/>
                <a:gd name="connsiteX5" fmla="*/ 540680 w 545148"/>
                <a:gd name="connsiteY5" fmla="*/ 182224 h 291357"/>
                <a:gd name="connsiteX6" fmla="*/ 399465 w 545148"/>
                <a:gd name="connsiteY6" fmla="*/ 0 h 291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5148" h="291357">
                  <a:moveTo>
                    <a:pt x="399465" y="0"/>
                  </a:moveTo>
                  <a:lnTo>
                    <a:pt x="147969" y="0"/>
                  </a:lnTo>
                  <a:cubicBezTo>
                    <a:pt x="81046" y="0"/>
                    <a:pt x="20382" y="44144"/>
                    <a:pt x="4467" y="109152"/>
                  </a:cubicBezTo>
                  <a:cubicBezTo>
                    <a:pt x="-19035" y="205219"/>
                    <a:pt x="53450" y="291358"/>
                    <a:pt x="145683" y="291358"/>
                  </a:cubicBezTo>
                  <a:lnTo>
                    <a:pt x="397179" y="291358"/>
                  </a:lnTo>
                  <a:cubicBezTo>
                    <a:pt x="464106" y="291358"/>
                    <a:pt x="524770" y="247218"/>
                    <a:pt x="540680" y="182224"/>
                  </a:cubicBezTo>
                  <a:cubicBezTo>
                    <a:pt x="564187" y="86153"/>
                    <a:pt x="491702" y="0"/>
                    <a:pt x="399465" y="0"/>
                  </a:cubicBezTo>
                  <a:close/>
                </a:path>
              </a:pathLst>
            </a:custGeom>
            <a:grpFill/>
            <a:ln w="360" cap="flat">
              <a:noFill/>
              <a:prstDash val="solid"/>
              <a:miter/>
            </a:ln>
          </p:spPr>
          <p:txBody>
            <a:bodyPr rtlCol="0" anchor="ctr"/>
            <a:lstStyle/>
            <a:p>
              <a:endParaRPr lang="fi-FI" sz="900"/>
            </a:p>
          </p:txBody>
        </p:sp>
        <p:sp>
          <p:nvSpPr>
            <p:cNvPr id="146" name="Vapaamuotoinen: Muoto 145">
              <a:extLst>
                <a:ext uri="{FF2B5EF4-FFF2-40B4-BE49-F238E27FC236}">
                  <a16:creationId xmlns:a16="http://schemas.microsoft.com/office/drawing/2014/main" id="{739B96B5-7C70-DD72-83FD-2D4FBA6B66F7}"/>
                </a:ext>
                <a:ext uri="{C183D7F6-B498-43B3-948B-1728B52AA6E4}">
                  <adec:decorative xmlns:adec="http://schemas.microsoft.com/office/drawing/2017/decorative" val="1"/>
                </a:ext>
              </a:extLst>
            </p:cNvPr>
            <p:cNvSpPr/>
            <p:nvPr/>
          </p:nvSpPr>
          <p:spPr>
            <a:xfrm>
              <a:off x="10960172" y="1739388"/>
              <a:ext cx="298360" cy="291357"/>
            </a:xfrm>
            <a:custGeom>
              <a:avLst/>
              <a:gdLst>
                <a:gd name="connsiteX0" fmla="*/ 152680 w 298360"/>
                <a:gd name="connsiteY0" fmla="*/ 0 h 291357"/>
                <a:gd name="connsiteX1" fmla="*/ 147956 w 298360"/>
                <a:gd name="connsiteY1" fmla="*/ 0 h 291357"/>
                <a:gd name="connsiteX2" fmla="*/ 4469 w 298360"/>
                <a:gd name="connsiteY2" fmla="*/ 109148 h 291357"/>
                <a:gd name="connsiteX3" fmla="*/ 145685 w 298360"/>
                <a:gd name="connsiteY3" fmla="*/ 291358 h 291357"/>
                <a:gd name="connsiteX4" fmla="*/ 150393 w 298360"/>
                <a:gd name="connsiteY4" fmla="*/ 291358 h 291357"/>
                <a:gd name="connsiteX5" fmla="*/ 293895 w 298360"/>
                <a:gd name="connsiteY5" fmla="*/ 182220 h 291357"/>
                <a:gd name="connsiteX6" fmla="*/ 152680 w 298360"/>
                <a:gd name="connsiteY6" fmla="*/ 0 h 291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8360" h="291357">
                  <a:moveTo>
                    <a:pt x="152680" y="0"/>
                  </a:moveTo>
                  <a:lnTo>
                    <a:pt x="147956" y="0"/>
                  </a:lnTo>
                  <a:cubicBezTo>
                    <a:pt x="81044" y="0"/>
                    <a:pt x="20380" y="44144"/>
                    <a:pt x="4469" y="109148"/>
                  </a:cubicBezTo>
                  <a:cubicBezTo>
                    <a:pt x="-19038" y="205219"/>
                    <a:pt x="53437" y="291358"/>
                    <a:pt x="145685" y="291358"/>
                  </a:cubicBezTo>
                  <a:lnTo>
                    <a:pt x="150393" y="291358"/>
                  </a:lnTo>
                  <a:cubicBezTo>
                    <a:pt x="217321" y="291358"/>
                    <a:pt x="277984" y="247214"/>
                    <a:pt x="293895" y="182220"/>
                  </a:cubicBezTo>
                  <a:cubicBezTo>
                    <a:pt x="317391" y="86150"/>
                    <a:pt x="244916" y="0"/>
                    <a:pt x="152680" y="0"/>
                  </a:cubicBezTo>
                  <a:close/>
                </a:path>
              </a:pathLst>
            </a:custGeom>
            <a:grpFill/>
            <a:ln w="360" cap="flat">
              <a:noFill/>
              <a:prstDash val="solid"/>
              <a:miter/>
            </a:ln>
          </p:spPr>
          <p:txBody>
            <a:bodyPr rtlCol="0" anchor="ctr"/>
            <a:lstStyle/>
            <a:p>
              <a:endParaRPr lang="fi-FI" sz="900"/>
            </a:p>
          </p:txBody>
        </p:sp>
      </p:grpSp>
      <p:sp>
        <p:nvSpPr>
          <p:cNvPr id="2" name="Title 1">
            <a:extLst>
              <a:ext uri="{FF2B5EF4-FFF2-40B4-BE49-F238E27FC236}">
                <a16:creationId xmlns:a16="http://schemas.microsoft.com/office/drawing/2014/main" id="{9F6E6260-E36C-484A-9F25-1346EC50A8D2}"/>
              </a:ext>
            </a:extLst>
          </p:cNvPr>
          <p:cNvSpPr>
            <a:spLocks noGrp="1"/>
          </p:cNvSpPr>
          <p:nvPr>
            <p:ph type="ctrTitle"/>
          </p:nvPr>
        </p:nvSpPr>
        <p:spPr>
          <a:xfrm>
            <a:off x="6602398" y="2142000"/>
            <a:ext cx="5175841" cy="2387600"/>
          </a:xfrm>
        </p:spPr>
        <p:txBody>
          <a:bodyPr anchor="b"/>
          <a:lstStyle>
            <a:lvl1pPr algn="l">
              <a:lnSpc>
                <a:spcPct val="85000"/>
              </a:lnSpc>
              <a:defRPr sz="4500">
                <a:solidFill>
                  <a:schemeClr val="bg1"/>
                </a:solidFill>
              </a:defRPr>
            </a:lvl1pPr>
          </a:lstStyle>
          <a:p>
            <a:r>
              <a:rPr lang="fi-FI"/>
              <a:t>Muokkaa ots. perustyyl. napsautt.</a:t>
            </a:r>
            <a:endParaRPr lang="en-GB" dirty="0"/>
          </a:p>
        </p:txBody>
      </p:sp>
      <p:sp>
        <p:nvSpPr>
          <p:cNvPr id="3" name="Subtitle 2">
            <a:extLst>
              <a:ext uri="{FF2B5EF4-FFF2-40B4-BE49-F238E27FC236}">
                <a16:creationId xmlns:a16="http://schemas.microsoft.com/office/drawing/2014/main" id="{91FDDA9F-DC3B-4803-9730-F564F287AC8E}"/>
              </a:ext>
            </a:extLst>
          </p:cNvPr>
          <p:cNvSpPr>
            <a:spLocks noGrp="1"/>
          </p:cNvSpPr>
          <p:nvPr>
            <p:ph type="subTitle" idx="1"/>
          </p:nvPr>
        </p:nvSpPr>
        <p:spPr>
          <a:xfrm>
            <a:off x="6602398" y="4719600"/>
            <a:ext cx="5175841" cy="1046988"/>
          </a:xfrm>
        </p:spPr>
        <p:txBody>
          <a:bodyPr/>
          <a:lstStyle>
            <a:lvl1pPr marL="0" indent="0" algn="l">
              <a:spcBef>
                <a:spcPts val="0"/>
              </a:spcBef>
              <a:spcAft>
                <a:spcPts val="0"/>
              </a:spcAft>
              <a:buNone/>
              <a:defRPr sz="1700">
                <a:solidFill>
                  <a:schemeClr val="bg1"/>
                </a:solidFill>
              </a:defRPr>
            </a:lvl1pPr>
            <a:lvl2pPr marL="228600" indent="0" algn="ctr">
              <a:buNone/>
              <a:defRPr sz="1000"/>
            </a:lvl2pPr>
            <a:lvl3pPr marL="457200" indent="0" algn="ctr">
              <a:buNone/>
              <a:defRPr sz="900"/>
            </a:lvl3pPr>
            <a:lvl4pPr marL="685800" indent="0" algn="ctr">
              <a:buNone/>
              <a:defRPr sz="800"/>
            </a:lvl4pPr>
            <a:lvl5pPr marL="914400" indent="0" algn="ctr">
              <a:buNone/>
              <a:defRPr sz="800"/>
            </a:lvl5pPr>
            <a:lvl6pPr marL="1143000" indent="0" algn="ctr">
              <a:buNone/>
              <a:defRPr sz="800"/>
            </a:lvl6pPr>
            <a:lvl7pPr marL="1371600" indent="0" algn="ctr">
              <a:buNone/>
              <a:defRPr sz="800"/>
            </a:lvl7pPr>
            <a:lvl8pPr marL="1600200" indent="0" algn="ctr">
              <a:buNone/>
              <a:defRPr sz="800"/>
            </a:lvl8pPr>
            <a:lvl9pPr marL="1828800" indent="0" algn="ctr">
              <a:buNone/>
              <a:defRPr sz="800"/>
            </a:lvl9pPr>
          </a:lstStyle>
          <a:p>
            <a:r>
              <a:rPr lang="fi-FI"/>
              <a:t>Muokkaa alaotsikon perustyyliä napsautt.</a:t>
            </a:r>
            <a:endParaRPr lang="en-GB" dirty="0"/>
          </a:p>
        </p:txBody>
      </p:sp>
    </p:spTree>
    <p:extLst>
      <p:ext uri="{BB962C8B-B14F-4D97-AF65-F5344CB8AC3E}">
        <p14:creationId xmlns:p14="http://schemas.microsoft.com/office/powerpoint/2010/main" val="109277564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Kooste">
    <p:spTree>
      <p:nvGrpSpPr>
        <p:cNvPr id="1" name=""/>
        <p:cNvGrpSpPr/>
        <p:nvPr/>
      </p:nvGrpSpPr>
      <p:grpSpPr>
        <a:xfrm>
          <a:off x="0" y="0"/>
          <a:ext cx="0" cy="0"/>
          <a:chOff x="0" y="0"/>
          <a:chExt cx="0" cy="0"/>
        </a:xfrm>
      </p:grpSpPr>
      <p:sp>
        <p:nvSpPr>
          <p:cNvPr id="4" name="Otsikko 3">
            <a:extLst>
              <a:ext uri="{FF2B5EF4-FFF2-40B4-BE49-F238E27FC236}">
                <a16:creationId xmlns:a16="http://schemas.microsoft.com/office/drawing/2014/main" id="{B8A0AD0B-E706-4AA6-FECB-129410F418BE}"/>
              </a:ext>
            </a:extLst>
          </p:cNvPr>
          <p:cNvSpPr>
            <a:spLocks noGrp="1"/>
          </p:cNvSpPr>
          <p:nvPr>
            <p:ph type="title"/>
          </p:nvPr>
        </p:nvSpPr>
        <p:spPr/>
        <p:txBody>
          <a:bodyPr/>
          <a:lstStyle/>
          <a:p>
            <a:r>
              <a:rPr lang="fi-FI"/>
              <a:t>Muokkaa ots. perustyyl. napsautt.</a:t>
            </a:r>
            <a:endParaRPr lang="fi-FI" dirty="0"/>
          </a:p>
        </p:txBody>
      </p:sp>
      <p:sp>
        <p:nvSpPr>
          <p:cNvPr id="8" name="Tekstin paikkamerkki 7">
            <a:extLst>
              <a:ext uri="{FF2B5EF4-FFF2-40B4-BE49-F238E27FC236}">
                <a16:creationId xmlns:a16="http://schemas.microsoft.com/office/drawing/2014/main" id="{9CC3FFED-9A35-10BF-1EC7-8D8F75964E7A}"/>
              </a:ext>
            </a:extLst>
          </p:cNvPr>
          <p:cNvSpPr>
            <a:spLocks noGrp="1"/>
          </p:cNvSpPr>
          <p:nvPr>
            <p:ph type="body" sz="quarter" idx="10" hasCustomPrompt="1"/>
          </p:nvPr>
        </p:nvSpPr>
        <p:spPr>
          <a:xfrm>
            <a:off x="1118697" y="1788504"/>
            <a:ext cx="1386495" cy="1386495"/>
          </a:xfrm>
          <a:prstGeom prst="ellipse">
            <a:avLst/>
          </a:prstGeom>
          <a:solidFill>
            <a:srgbClr val="1A56EC"/>
          </a:solidFill>
          <a:ln>
            <a:noFill/>
          </a:ln>
        </p:spPr>
        <p:txBody>
          <a:bodyPr anchor="ctr" anchorCtr="0"/>
          <a:lstStyle>
            <a:lvl1pPr marL="0" indent="0" algn="ctr">
              <a:spcBef>
                <a:spcPts val="0"/>
              </a:spcBef>
              <a:buNone/>
              <a:defRPr sz="3300">
                <a:solidFill>
                  <a:schemeClr val="bg1"/>
                </a:solidFill>
              </a:defRPr>
            </a:lvl1pPr>
          </a:lstStyle>
          <a:p>
            <a:pPr lvl="0"/>
            <a:r>
              <a:rPr lang="fi-FI" dirty="0"/>
              <a:t>X</a:t>
            </a:r>
          </a:p>
        </p:txBody>
      </p:sp>
      <p:sp>
        <p:nvSpPr>
          <p:cNvPr id="3" name="Text Placeholder 2">
            <a:extLst>
              <a:ext uri="{FF2B5EF4-FFF2-40B4-BE49-F238E27FC236}">
                <a16:creationId xmlns:a16="http://schemas.microsoft.com/office/drawing/2014/main" id="{E3AD90FD-B435-43DB-9A67-DD6748747D4A}"/>
              </a:ext>
            </a:extLst>
          </p:cNvPr>
          <p:cNvSpPr>
            <a:spLocks noGrp="1"/>
          </p:cNvSpPr>
          <p:nvPr>
            <p:ph type="body" idx="1"/>
          </p:nvPr>
        </p:nvSpPr>
        <p:spPr>
          <a:xfrm>
            <a:off x="2725340" y="1849032"/>
            <a:ext cx="3009676" cy="569703"/>
          </a:xfrm>
        </p:spPr>
        <p:txBody>
          <a:bodyPr anchor="t" anchorCtr="0"/>
          <a:lstStyle>
            <a:lvl1pPr marL="0" indent="0" algn="l">
              <a:spcBef>
                <a:spcPts val="0"/>
              </a:spcBef>
              <a:spcAft>
                <a:spcPts val="0"/>
              </a:spcAft>
              <a:buNone/>
              <a:defRPr sz="1800" spc="0" baseline="0">
                <a:solidFill>
                  <a:schemeClr val="tx2"/>
                </a:solidFill>
                <a:latin typeface="+mj-lt"/>
              </a:defRPr>
            </a:lvl1pPr>
            <a:lvl2pPr marL="228600" indent="0">
              <a:buNone/>
              <a:defRPr sz="1000">
                <a:solidFill>
                  <a:schemeClr val="tx1">
                    <a:tint val="75000"/>
                  </a:schemeClr>
                </a:solidFill>
              </a:defRPr>
            </a:lvl2pPr>
            <a:lvl3pPr marL="457200" indent="0">
              <a:buNone/>
              <a:defRPr sz="900">
                <a:solidFill>
                  <a:schemeClr val="tx1">
                    <a:tint val="75000"/>
                  </a:schemeClr>
                </a:solidFill>
              </a:defRPr>
            </a:lvl3pPr>
            <a:lvl4pPr marL="685800" indent="0">
              <a:buNone/>
              <a:defRPr sz="800">
                <a:solidFill>
                  <a:schemeClr val="tx1">
                    <a:tint val="75000"/>
                  </a:schemeClr>
                </a:solidFill>
              </a:defRPr>
            </a:lvl4pPr>
            <a:lvl5pPr marL="914400" indent="0">
              <a:buNone/>
              <a:defRPr sz="800">
                <a:solidFill>
                  <a:schemeClr val="tx1">
                    <a:tint val="75000"/>
                  </a:schemeClr>
                </a:solidFill>
              </a:defRPr>
            </a:lvl5pPr>
            <a:lvl6pPr marL="1143000" indent="0">
              <a:buNone/>
              <a:defRPr sz="800">
                <a:solidFill>
                  <a:schemeClr val="tx1">
                    <a:tint val="75000"/>
                  </a:schemeClr>
                </a:solidFill>
              </a:defRPr>
            </a:lvl6pPr>
            <a:lvl7pPr marL="1371600" indent="0">
              <a:buNone/>
              <a:defRPr sz="800">
                <a:solidFill>
                  <a:schemeClr val="tx1">
                    <a:tint val="75000"/>
                  </a:schemeClr>
                </a:solidFill>
              </a:defRPr>
            </a:lvl7pPr>
            <a:lvl8pPr marL="1600200" indent="0">
              <a:buNone/>
              <a:defRPr sz="800">
                <a:solidFill>
                  <a:schemeClr val="tx1">
                    <a:tint val="75000"/>
                  </a:schemeClr>
                </a:solidFill>
              </a:defRPr>
            </a:lvl8pPr>
            <a:lvl9pPr marL="1828800" indent="0">
              <a:buNone/>
              <a:defRPr sz="800">
                <a:solidFill>
                  <a:schemeClr val="tx1">
                    <a:tint val="75000"/>
                  </a:schemeClr>
                </a:solidFill>
              </a:defRPr>
            </a:lvl9pPr>
          </a:lstStyle>
          <a:p>
            <a:pPr lvl="0"/>
            <a:r>
              <a:rPr lang="fi-FI"/>
              <a:t>Muokkaa tekstin perustyylejä napsauttamalla</a:t>
            </a:r>
          </a:p>
        </p:txBody>
      </p:sp>
      <p:sp>
        <p:nvSpPr>
          <p:cNvPr id="12" name="Text Placeholder 2">
            <a:extLst>
              <a:ext uri="{FF2B5EF4-FFF2-40B4-BE49-F238E27FC236}">
                <a16:creationId xmlns:a16="http://schemas.microsoft.com/office/drawing/2014/main" id="{A2B4DB01-6464-EE94-58F4-EA3ABDF2E4C3}"/>
              </a:ext>
            </a:extLst>
          </p:cNvPr>
          <p:cNvSpPr>
            <a:spLocks noGrp="1"/>
          </p:cNvSpPr>
          <p:nvPr>
            <p:ph type="body" idx="11"/>
          </p:nvPr>
        </p:nvSpPr>
        <p:spPr>
          <a:xfrm>
            <a:off x="2725340" y="2456248"/>
            <a:ext cx="3009676" cy="1204983"/>
          </a:xfrm>
        </p:spPr>
        <p:txBody>
          <a:bodyPr anchor="t" anchorCtr="0"/>
          <a:lstStyle>
            <a:lvl1pPr marL="0" indent="0" algn="l">
              <a:spcBef>
                <a:spcPts val="0"/>
              </a:spcBef>
              <a:spcAft>
                <a:spcPts val="0"/>
              </a:spcAft>
              <a:buNone/>
              <a:defRPr sz="1800">
                <a:solidFill>
                  <a:schemeClr val="tx2"/>
                </a:solidFill>
                <a:latin typeface="+mn-lt"/>
              </a:defRPr>
            </a:lvl1pPr>
            <a:lvl2pPr marL="228600" indent="0">
              <a:buNone/>
              <a:defRPr sz="1000">
                <a:solidFill>
                  <a:schemeClr val="tx1">
                    <a:tint val="75000"/>
                  </a:schemeClr>
                </a:solidFill>
              </a:defRPr>
            </a:lvl2pPr>
            <a:lvl3pPr marL="457200" indent="0">
              <a:buNone/>
              <a:defRPr sz="900">
                <a:solidFill>
                  <a:schemeClr val="tx1">
                    <a:tint val="75000"/>
                  </a:schemeClr>
                </a:solidFill>
              </a:defRPr>
            </a:lvl3pPr>
            <a:lvl4pPr marL="685800" indent="0">
              <a:buNone/>
              <a:defRPr sz="800">
                <a:solidFill>
                  <a:schemeClr val="tx1">
                    <a:tint val="75000"/>
                  </a:schemeClr>
                </a:solidFill>
              </a:defRPr>
            </a:lvl4pPr>
            <a:lvl5pPr marL="914400" indent="0">
              <a:buNone/>
              <a:defRPr sz="800">
                <a:solidFill>
                  <a:schemeClr val="tx1">
                    <a:tint val="75000"/>
                  </a:schemeClr>
                </a:solidFill>
              </a:defRPr>
            </a:lvl5pPr>
            <a:lvl6pPr marL="1143000" indent="0">
              <a:buNone/>
              <a:defRPr sz="800">
                <a:solidFill>
                  <a:schemeClr val="tx1">
                    <a:tint val="75000"/>
                  </a:schemeClr>
                </a:solidFill>
              </a:defRPr>
            </a:lvl6pPr>
            <a:lvl7pPr marL="1371600" indent="0">
              <a:buNone/>
              <a:defRPr sz="800">
                <a:solidFill>
                  <a:schemeClr val="tx1">
                    <a:tint val="75000"/>
                  </a:schemeClr>
                </a:solidFill>
              </a:defRPr>
            </a:lvl7pPr>
            <a:lvl8pPr marL="1600200" indent="0">
              <a:buNone/>
              <a:defRPr sz="800">
                <a:solidFill>
                  <a:schemeClr val="tx1">
                    <a:tint val="75000"/>
                  </a:schemeClr>
                </a:solidFill>
              </a:defRPr>
            </a:lvl8pPr>
            <a:lvl9pPr marL="1828800" indent="0">
              <a:buNone/>
              <a:defRPr sz="800">
                <a:solidFill>
                  <a:schemeClr val="tx1">
                    <a:tint val="75000"/>
                  </a:schemeClr>
                </a:solidFill>
              </a:defRPr>
            </a:lvl9pPr>
          </a:lstStyle>
          <a:p>
            <a:pPr lvl="0"/>
            <a:r>
              <a:rPr lang="fi-FI"/>
              <a:t>Muokkaa tekstin perustyylejä napsauttamalla</a:t>
            </a:r>
          </a:p>
        </p:txBody>
      </p:sp>
      <p:sp>
        <p:nvSpPr>
          <p:cNvPr id="9" name="Tekstin paikkamerkki 7">
            <a:extLst>
              <a:ext uri="{FF2B5EF4-FFF2-40B4-BE49-F238E27FC236}">
                <a16:creationId xmlns:a16="http://schemas.microsoft.com/office/drawing/2014/main" id="{8A6F000D-D4F0-C579-9FF4-1E23C6A8134A}"/>
              </a:ext>
            </a:extLst>
          </p:cNvPr>
          <p:cNvSpPr>
            <a:spLocks noGrp="1"/>
          </p:cNvSpPr>
          <p:nvPr>
            <p:ph type="body" sz="quarter" idx="37" hasCustomPrompt="1"/>
          </p:nvPr>
        </p:nvSpPr>
        <p:spPr>
          <a:xfrm>
            <a:off x="6495030" y="1788504"/>
            <a:ext cx="1386495" cy="1386495"/>
          </a:xfrm>
          <a:prstGeom prst="ellipse">
            <a:avLst/>
          </a:prstGeom>
          <a:solidFill>
            <a:srgbClr val="1A56EC"/>
          </a:solidFill>
          <a:ln>
            <a:noFill/>
          </a:ln>
        </p:spPr>
        <p:txBody>
          <a:bodyPr anchor="ctr" anchorCtr="0"/>
          <a:lstStyle>
            <a:lvl1pPr marL="0" indent="0" algn="ctr">
              <a:spcBef>
                <a:spcPts val="0"/>
              </a:spcBef>
              <a:buNone/>
              <a:defRPr sz="3300">
                <a:solidFill>
                  <a:schemeClr val="bg1"/>
                </a:solidFill>
              </a:defRPr>
            </a:lvl1pPr>
          </a:lstStyle>
          <a:p>
            <a:pPr lvl="0"/>
            <a:r>
              <a:rPr lang="fi-FI" dirty="0"/>
              <a:t>X</a:t>
            </a:r>
          </a:p>
        </p:txBody>
      </p:sp>
      <p:sp>
        <p:nvSpPr>
          <p:cNvPr id="7" name="Text Placeholder 2">
            <a:extLst>
              <a:ext uri="{FF2B5EF4-FFF2-40B4-BE49-F238E27FC236}">
                <a16:creationId xmlns:a16="http://schemas.microsoft.com/office/drawing/2014/main" id="{6195D987-AE6D-4F4C-AEFA-1550330A6528}"/>
              </a:ext>
            </a:extLst>
          </p:cNvPr>
          <p:cNvSpPr>
            <a:spLocks noGrp="1"/>
          </p:cNvSpPr>
          <p:nvPr>
            <p:ph type="body" idx="29"/>
          </p:nvPr>
        </p:nvSpPr>
        <p:spPr>
          <a:xfrm>
            <a:off x="8119461" y="1849032"/>
            <a:ext cx="3009676" cy="569703"/>
          </a:xfrm>
        </p:spPr>
        <p:txBody>
          <a:bodyPr anchor="t" anchorCtr="0"/>
          <a:lstStyle>
            <a:lvl1pPr marL="0" indent="0" algn="l">
              <a:spcBef>
                <a:spcPts val="0"/>
              </a:spcBef>
              <a:spcAft>
                <a:spcPts val="0"/>
              </a:spcAft>
              <a:buNone/>
              <a:defRPr sz="1800" spc="0" baseline="0">
                <a:solidFill>
                  <a:schemeClr val="tx2"/>
                </a:solidFill>
                <a:latin typeface="+mj-lt"/>
              </a:defRPr>
            </a:lvl1pPr>
            <a:lvl2pPr marL="228600" indent="0">
              <a:buNone/>
              <a:defRPr sz="1000">
                <a:solidFill>
                  <a:schemeClr val="tx1">
                    <a:tint val="75000"/>
                  </a:schemeClr>
                </a:solidFill>
              </a:defRPr>
            </a:lvl2pPr>
            <a:lvl3pPr marL="457200" indent="0">
              <a:buNone/>
              <a:defRPr sz="900">
                <a:solidFill>
                  <a:schemeClr val="tx1">
                    <a:tint val="75000"/>
                  </a:schemeClr>
                </a:solidFill>
              </a:defRPr>
            </a:lvl3pPr>
            <a:lvl4pPr marL="685800" indent="0">
              <a:buNone/>
              <a:defRPr sz="800">
                <a:solidFill>
                  <a:schemeClr val="tx1">
                    <a:tint val="75000"/>
                  </a:schemeClr>
                </a:solidFill>
              </a:defRPr>
            </a:lvl4pPr>
            <a:lvl5pPr marL="914400" indent="0">
              <a:buNone/>
              <a:defRPr sz="800">
                <a:solidFill>
                  <a:schemeClr val="tx1">
                    <a:tint val="75000"/>
                  </a:schemeClr>
                </a:solidFill>
              </a:defRPr>
            </a:lvl5pPr>
            <a:lvl6pPr marL="1143000" indent="0">
              <a:buNone/>
              <a:defRPr sz="800">
                <a:solidFill>
                  <a:schemeClr val="tx1">
                    <a:tint val="75000"/>
                  </a:schemeClr>
                </a:solidFill>
              </a:defRPr>
            </a:lvl6pPr>
            <a:lvl7pPr marL="1371600" indent="0">
              <a:buNone/>
              <a:defRPr sz="800">
                <a:solidFill>
                  <a:schemeClr val="tx1">
                    <a:tint val="75000"/>
                  </a:schemeClr>
                </a:solidFill>
              </a:defRPr>
            </a:lvl7pPr>
            <a:lvl8pPr marL="1600200" indent="0">
              <a:buNone/>
              <a:defRPr sz="800">
                <a:solidFill>
                  <a:schemeClr val="tx1">
                    <a:tint val="75000"/>
                  </a:schemeClr>
                </a:solidFill>
              </a:defRPr>
            </a:lvl8pPr>
            <a:lvl9pPr marL="1828800" indent="0">
              <a:buNone/>
              <a:defRPr sz="800">
                <a:solidFill>
                  <a:schemeClr val="tx1">
                    <a:tint val="75000"/>
                  </a:schemeClr>
                </a:solidFill>
              </a:defRPr>
            </a:lvl9pPr>
          </a:lstStyle>
          <a:p>
            <a:pPr lvl="0"/>
            <a:r>
              <a:rPr lang="fi-FI"/>
              <a:t>Muokkaa tekstin perustyylejä napsauttamalla</a:t>
            </a:r>
          </a:p>
        </p:txBody>
      </p:sp>
      <p:sp>
        <p:nvSpPr>
          <p:cNvPr id="17" name="Text Placeholder 2">
            <a:extLst>
              <a:ext uri="{FF2B5EF4-FFF2-40B4-BE49-F238E27FC236}">
                <a16:creationId xmlns:a16="http://schemas.microsoft.com/office/drawing/2014/main" id="{A2E8C0D1-E1CA-4D39-C541-89EBE8081005}"/>
              </a:ext>
            </a:extLst>
          </p:cNvPr>
          <p:cNvSpPr>
            <a:spLocks noGrp="1"/>
          </p:cNvSpPr>
          <p:nvPr>
            <p:ph type="body" idx="30"/>
          </p:nvPr>
        </p:nvSpPr>
        <p:spPr>
          <a:xfrm>
            <a:off x="8119461" y="2456248"/>
            <a:ext cx="3009676" cy="1204983"/>
          </a:xfrm>
        </p:spPr>
        <p:txBody>
          <a:bodyPr anchor="t" anchorCtr="0"/>
          <a:lstStyle>
            <a:lvl1pPr marL="0" indent="0" algn="l">
              <a:spcBef>
                <a:spcPts val="0"/>
              </a:spcBef>
              <a:spcAft>
                <a:spcPts val="0"/>
              </a:spcAft>
              <a:buNone/>
              <a:defRPr sz="1800">
                <a:solidFill>
                  <a:schemeClr val="tx2"/>
                </a:solidFill>
                <a:latin typeface="+mn-lt"/>
              </a:defRPr>
            </a:lvl1pPr>
            <a:lvl2pPr marL="228600" indent="0">
              <a:buNone/>
              <a:defRPr sz="1000">
                <a:solidFill>
                  <a:schemeClr val="tx1">
                    <a:tint val="75000"/>
                  </a:schemeClr>
                </a:solidFill>
              </a:defRPr>
            </a:lvl2pPr>
            <a:lvl3pPr marL="457200" indent="0">
              <a:buNone/>
              <a:defRPr sz="900">
                <a:solidFill>
                  <a:schemeClr val="tx1">
                    <a:tint val="75000"/>
                  </a:schemeClr>
                </a:solidFill>
              </a:defRPr>
            </a:lvl3pPr>
            <a:lvl4pPr marL="685800" indent="0">
              <a:buNone/>
              <a:defRPr sz="800">
                <a:solidFill>
                  <a:schemeClr val="tx1">
                    <a:tint val="75000"/>
                  </a:schemeClr>
                </a:solidFill>
              </a:defRPr>
            </a:lvl4pPr>
            <a:lvl5pPr marL="914400" indent="0">
              <a:buNone/>
              <a:defRPr sz="800">
                <a:solidFill>
                  <a:schemeClr val="tx1">
                    <a:tint val="75000"/>
                  </a:schemeClr>
                </a:solidFill>
              </a:defRPr>
            </a:lvl5pPr>
            <a:lvl6pPr marL="1143000" indent="0">
              <a:buNone/>
              <a:defRPr sz="800">
                <a:solidFill>
                  <a:schemeClr val="tx1">
                    <a:tint val="75000"/>
                  </a:schemeClr>
                </a:solidFill>
              </a:defRPr>
            </a:lvl6pPr>
            <a:lvl7pPr marL="1371600" indent="0">
              <a:buNone/>
              <a:defRPr sz="800">
                <a:solidFill>
                  <a:schemeClr val="tx1">
                    <a:tint val="75000"/>
                  </a:schemeClr>
                </a:solidFill>
              </a:defRPr>
            </a:lvl7pPr>
            <a:lvl8pPr marL="1600200" indent="0">
              <a:buNone/>
              <a:defRPr sz="800">
                <a:solidFill>
                  <a:schemeClr val="tx1">
                    <a:tint val="75000"/>
                  </a:schemeClr>
                </a:solidFill>
              </a:defRPr>
            </a:lvl8pPr>
            <a:lvl9pPr marL="1828800" indent="0">
              <a:buNone/>
              <a:defRPr sz="800">
                <a:solidFill>
                  <a:schemeClr val="tx1">
                    <a:tint val="75000"/>
                  </a:schemeClr>
                </a:solidFill>
              </a:defRPr>
            </a:lvl9pPr>
          </a:lstStyle>
          <a:p>
            <a:pPr lvl="0"/>
            <a:r>
              <a:rPr lang="fi-FI"/>
              <a:t>Muokkaa tekstin perustyylejä napsauttamalla</a:t>
            </a:r>
          </a:p>
        </p:txBody>
      </p:sp>
      <p:sp>
        <p:nvSpPr>
          <p:cNvPr id="10" name="Tekstin paikkamerkki 7">
            <a:extLst>
              <a:ext uri="{FF2B5EF4-FFF2-40B4-BE49-F238E27FC236}">
                <a16:creationId xmlns:a16="http://schemas.microsoft.com/office/drawing/2014/main" id="{256AE0D2-5E0E-6CDD-094E-57EB28A733F5}"/>
              </a:ext>
            </a:extLst>
          </p:cNvPr>
          <p:cNvSpPr>
            <a:spLocks noGrp="1"/>
          </p:cNvSpPr>
          <p:nvPr>
            <p:ph type="body" sz="quarter" idx="38" hasCustomPrompt="1"/>
          </p:nvPr>
        </p:nvSpPr>
        <p:spPr>
          <a:xfrm>
            <a:off x="1118697" y="4125304"/>
            <a:ext cx="1386495" cy="1386495"/>
          </a:xfrm>
          <a:prstGeom prst="ellipse">
            <a:avLst/>
          </a:prstGeom>
          <a:solidFill>
            <a:srgbClr val="1A56EC"/>
          </a:solidFill>
          <a:ln>
            <a:noFill/>
          </a:ln>
        </p:spPr>
        <p:txBody>
          <a:bodyPr anchor="ctr" anchorCtr="0"/>
          <a:lstStyle>
            <a:lvl1pPr marL="0" indent="0" algn="ctr">
              <a:spcBef>
                <a:spcPts val="0"/>
              </a:spcBef>
              <a:buNone/>
              <a:defRPr sz="3300">
                <a:solidFill>
                  <a:schemeClr val="bg1"/>
                </a:solidFill>
              </a:defRPr>
            </a:lvl1pPr>
          </a:lstStyle>
          <a:p>
            <a:pPr lvl="0"/>
            <a:r>
              <a:rPr lang="fi-FI" dirty="0"/>
              <a:t>X</a:t>
            </a:r>
          </a:p>
        </p:txBody>
      </p:sp>
      <p:sp>
        <p:nvSpPr>
          <p:cNvPr id="22" name="Text Placeholder 2">
            <a:extLst>
              <a:ext uri="{FF2B5EF4-FFF2-40B4-BE49-F238E27FC236}">
                <a16:creationId xmlns:a16="http://schemas.microsoft.com/office/drawing/2014/main" id="{0FCD9D55-BE4D-F8D9-87C9-3742847BD092}"/>
              </a:ext>
            </a:extLst>
          </p:cNvPr>
          <p:cNvSpPr>
            <a:spLocks noGrp="1"/>
          </p:cNvSpPr>
          <p:nvPr>
            <p:ph type="body" idx="32"/>
          </p:nvPr>
        </p:nvSpPr>
        <p:spPr>
          <a:xfrm>
            <a:off x="2725340" y="4159618"/>
            <a:ext cx="3009676" cy="569703"/>
          </a:xfrm>
        </p:spPr>
        <p:txBody>
          <a:bodyPr anchor="t" anchorCtr="0"/>
          <a:lstStyle>
            <a:lvl1pPr marL="0" indent="0" algn="l">
              <a:spcBef>
                <a:spcPts val="0"/>
              </a:spcBef>
              <a:spcAft>
                <a:spcPts val="0"/>
              </a:spcAft>
              <a:buNone/>
              <a:defRPr sz="1800" spc="0" baseline="0">
                <a:solidFill>
                  <a:schemeClr val="tx2"/>
                </a:solidFill>
                <a:latin typeface="+mj-lt"/>
              </a:defRPr>
            </a:lvl1pPr>
            <a:lvl2pPr marL="228600" indent="0">
              <a:buNone/>
              <a:defRPr sz="1000">
                <a:solidFill>
                  <a:schemeClr val="tx1">
                    <a:tint val="75000"/>
                  </a:schemeClr>
                </a:solidFill>
              </a:defRPr>
            </a:lvl2pPr>
            <a:lvl3pPr marL="457200" indent="0">
              <a:buNone/>
              <a:defRPr sz="900">
                <a:solidFill>
                  <a:schemeClr val="tx1">
                    <a:tint val="75000"/>
                  </a:schemeClr>
                </a:solidFill>
              </a:defRPr>
            </a:lvl3pPr>
            <a:lvl4pPr marL="685800" indent="0">
              <a:buNone/>
              <a:defRPr sz="800">
                <a:solidFill>
                  <a:schemeClr val="tx1">
                    <a:tint val="75000"/>
                  </a:schemeClr>
                </a:solidFill>
              </a:defRPr>
            </a:lvl4pPr>
            <a:lvl5pPr marL="914400" indent="0">
              <a:buNone/>
              <a:defRPr sz="800">
                <a:solidFill>
                  <a:schemeClr val="tx1">
                    <a:tint val="75000"/>
                  </a:schemeClr>
                </a:solidFill>
              </a:defRPr>
            </a:lvl5pPr>
            <a:lvl6pPr marL="1143000" indent="0">
              <a:buNone/>
              <a:defRPr sz="800">
                <a:solidFill>
                  <a:schemeClr val="tx1">
                    <a:tint val="75000"/>
                  </a:schemeClr>
                </a:solidFill>
              </a:defRPr>
            </a:lvl6pPr>
            <a:lvl7pPr marL="1371600" indent="0">
              <a:buNone/>
              <a:defRPr sz="800">
                <a:solidFill>
                  <a:schemeClr val="tx1">
                    <a:tint val="75000"/>
                  </a:schemeClr>
                </a:solidFill>
              </a:defRPr>
            </a:lvl7pPr>
            <a:lvl8pPr marL="1600200" indent="0">
              <a:buNone/>
              <a:defRPr sz="800">
                <a:solidFill>
                  <a:schemeClr val="tx1">
                    <a:tint val="75000"/>
                  </a:schemeClr>
                </a:solidFill>
              </a:defRPr>
            </a:lvl8pPr>
            <a:lvl9pPr marL="1828800" indent="0">
              <a:buNone/>
              <a:defRPr sz="800">
                <a:solidFill>
                  <a:schemeClr val="tx1">
                    <a:tint val="75000"/>
                  </a:schemeClr>
                </a:solidFill>
              </a:defRPr>
            </a:lvl9pPr>
          </a:lstStyle>
          <a:p>
            <a:pPr lvl="0"/>
            <a:r>
              <a:rPr lang="fi-FI"/>
              <a:t>Muokkaa tekstin perustyylejä napsauttamalla</a:t>
            </a:r>
          </a:p>
        </p:txBody>
      </p:sp>
      <p:sp>
        <p:nvSpPr>
          <p:cNvPr id="30" name="Text Placeholder 2">
            <a:extLst>
              <a:ext uri="{FF2B5EF4-FFF2-40B4-BE49-F238E27FC236}">
                <a16:creationId xmlns:a16="http://schemas.microsoft.com/office/drawing/2014/main" id="{02636740-1147-0633-9FFA-FF444056308B}"/>
              </a:ext>
            </a:extLst>
          </p:cNvPr>
          <p:cNvSpPr>
            <a:spLocks noGrp="1"/>
          </p:cNvSpPr>
          <p:nvPr>
            <p:ph type="body" idx="33"/>
          </p:nvPr>
        </p:nvSpPr>
        <p:spPr>
          <a:xfrm>
            <a:off x="2725340" y="4766834"/>
            <a:ext cx="3009676" cy="1204983"/>
          </a:xfrm>
        </p:spPr>
        <p:txBody>
          <a:bodyPr anchor="t" anchorCtr="0"/>
          <a:lstStyle>
            <a:lvl1pPr marL="0" indent="0" algn="l">
              <a:spcBef>
                <a:spcPts val="0"/>
              </a:spcBef>
              <a:spcAft>
                <a:spcPts val="0"/>
              </a:spcAft>
              <a:buNone/>
              <a:defRPr sz="1800">
                <a:solidFill>
                  <a:schemeClr val="tx2"/>
                </a:solidFill>
                <a:latin typeface="+mn-lt"/>
              </a:defRPr>
            </a:lvl1pPr>
            <a:lvl2pPr marL="228600" indent="0">
              <a:buNone/>
              <a:defRPr sz="1000">
                <a:solidFill>
                  <a:schemeClr val="tx1">
                    <a:tint val="75000"/>
                  </a:schemeClr>
                </a:solidFill>
              </a:defRPr>
            </a:lvl2pPr>
            <a:lvl3pPr marL="457200" indent="0">
              <a:buNone/>
              <a:defRPr sz="900">
                <a:solidFill>
                  <a:schemeClr val="tx1">
                    <a:tint val="75000"/>
                  </a:schemeClr>
                </a:solidFill>
              </a:defRPr>
            </a:lvl3pPr>
            <a:lvl4pPr marL="685800" indent="0">
              <a:buNone/>
              <a:defRPr sz="800">
                <a:solidFill>
                  <a:schemeClr val="tx1">
                    <a:tint val="75000"/>
                  </a:schemeClr>
                </a:solidFill>
              </a:defRPr>
            </a:lvl4pPr>
            <a:lvl5pPr marL="914400" indent="0">
              <a:buNone/>
              <a:defRPr sz="800">
                <a:solidFill>
                  <a:schemeClr val="tx1">
                    <a:tint val="75000"/>
                  </a:schemeClr>
                </a:solidFill>
              </a:defRPr>
            </a:lvl5pPr>
            <a:lvl6pPr marL="1143000" indent="0">
              <a:buNone/>
              <a:defRPr sz="800">
                <a:solidFill>
                  <a:schemeClr val="tx1">
                    <a:tint val="75000"/>
                  </a:schemeClr>
                </a:solidFill>
              </a:defRPr>
            </a:lvl6pPr>
            <a:lvl7pPr marL="1371600" indent="0">
              <a:buNone/>
              <a:defRPr sz="800">
                <a:solidFill>
                  <a:schemeClr val="tx1">
                    <a:tint val="75000"/>
                  </a:schemeClr>
                </a:solidFill>
              </a:defRPr>
            </a:lvl7pPr>
            <a:lvl8pPr marL="1600200" indent="0">
              <a:buNone/>
              <a:defRPr sz="800">
                <a:solidFill>
                  <a:schemeClr val="tx1">
                    <a:tint val="75000"/>
                  </a:schemeClr>
                </a:solidFill>
              </a:defRPr>
            </a:lvl8pPr>
            <a:lvl9pPr marL="1828800" indent="0">
              <a:buNone/>
              <a:defRPr sz="800">
                <a:solidFill>
                  <a:schemeClr val="tx1">
                    <a:tint val="75000"/>
                  </a:schemeClr>
                </a:solidFill>
              </a:defRPr>
            </a:lvl9pPr>
          </a:lstStyle>
          <a:p>
            <a:pPr lvl="0"/>
            <a:r>
              <a:rPr lang="fi-FI"/>
              <a:t>Muokkaa tekstin perustyylejä napsauttamalla</a:t>
            </a:r>
          </a:p>
        </p:txBody>
      </p:sp>
      <p:sp>
        <p:nvSpPr>
          <p:cNvPr id="11" name="Tekstin paikkamerkki 7">
            <a:extLst>
              <a:ext uri="{FF2B5EF4-FFF2-40B4-BE49-F238E27FC236}">
                <a16:creationId xmlns:a16="http://schemas.microsoft.com/office/drawing/2014/main" id="{14A8D145-4CCF-318D-D2E7-540E51421574}"/>
              </a:ext>
            </a:extLst>
          </p:cNvPr>
          <p:cNvSpPr>
            <a:spLocks noGrp="1"/>
          </p:cNvSpPr>
          <p:nvPr>
            <p:ph type="body" sz="quarter" idx="39" hasCustomPrompt="1"/>
          </p:nvPr>
        </p:nvSpPr>
        <p:spPr>
          <a:xfrm>
            <a:off x="6495030" y="4125304"/>
            <a:ext cx="1386495" cy="1386495"/>
          </a:xfrm>
          <a:prstGeom prst="ellipse">
            <a:avLst/>
          </a:prstGeom>
          <a:solidFill>
            <a:srgbClr val="1A56EC"/>
          </a:solidFill>
          <a:ln>
            <a:noFill/>
          </a:ln>
        </p:spPr>
        <p:txBody>
          <a:bodyPr anchor="ctr" anchorCtr="0"/>
          <a:lstStyle>
            <a:lvl1pPr marL="0" indent="0" algn="ctr">
              <a:spcBef>
                <a:spcPts val="0"/>
              </a:spcBef>
              <a:buNone/>
              <a:defRPr sz="3300">
                <a:solidFill>
                  <a:schemeClr val="bg1"/>
                </a:solidFill>
              </a:defRPr>
            </a:lvl1pPr>
          </a:lstStyle>
          <a:p>
            <a:pPr lvl="0"/>
            <a:r>
              <a:rPr lang="fi-FI" dirty="0"/>
              <a:t>X</a:t>
            </a:r>
          </a:p>
        </p:txBody>
      </p:sp>
      <p:sp>
        <p:nvSpPr>
          <p:cNvPr id="32" name="Text Placeholder 2">
            <a:extLst>
              <a:ext uri="{FF2B5EF4-FFF2-40B4-BE49-F238E27FC236}">
                <a16:creationId xmlns:a16="http://schemas.microsoft.com/office/drawing/2014/main" id="{3FD6C26E-E11D-FE21-FE83-12FD0D6FCBD5}"/>
              </a:ext>
            </a:extLst>
          </p:cNvPr>
          <p:cNvSpPr>
            <a:spLocks noGrp="1"/>
          </p:cNvSpPr>
          <p:nvPr>
            <p:ph type="body" idx="35"/>
          </p:nvPr>
        </p:nvSpPr>
        <p:spPr>
          <a:xfrm>
            <a:off x="8119461" y="4159618"/>
            <a:ext cx="3009676" cy="569703"/>
          </a:xfrm>
        </p:spPr>
        <p:txBody>
          <a:bodyPr anchor="t" anchorCtr="0"/>
          <a:lstStyle>
            <a:lvl1pPr marL="0" indent="0" algn="l">
              <a:spcBef>
                <a:spcPts val="0"/>
              </a:spcBef>
              <a:spcAft>
                <a:spcPts val="0"/>
              </a:spcAft>
              <a:buNone/>
              <a:defRPr sz="1800" spc="0" baseline="0">
                <a:solidFill>
                  <a:schemeClr val="tx2"/>
                </a:solidFill>
                <a:latin typeface="+mj-lt"/>
              </a:defRPr>
            </a:lvl1pPr>
            <a:lvl2pPr marL="228600" indent="0">
              <a:buNone/>
              <a:defRPr sz="1000">
                <a:solidFill>
                  <a:schemeClr val="tx1">
                    <a:tint val="75000"/>
                  </a:schemeClr>
                </a:solidFill>
              </a:defRPr>
            </a:lvl2pPr>
            <a:lvl3pPr marL="457200" indent="0">
              <a:buNone/>
              <a:defRPr sz="900">
                <a:solidFill>
                  <a:schemeClr val="tx1">
                    <a:tint val="75000"/>
                  </a:schemeClr>
                </a:solidFill>
              </a:defRPr>
            </a:lvl3pPr>
            <a:lvl4pPr marL="685800" indent="0">
              <a:buNone/>
              <a:defRPr sz="800">
                <a:solidFill>
                  <a:schemeClr val="tx1">
                    <a:tint val="75000"/>
                  </a:schemeClr>
                </a:solidFill>
              </a:defRPr>
            </a:lvl4pPr>
            <a:lvl5pPr marL="914400" indent="0">
              <a:buNone/>
              <a:defRPr sz="800">
                <a:solidFill>
                  <a:schemeClr val="tx1">
                    <a:tint val="75000"/>
                  </a:schemeClr>
                </a:solidFill>
              </a:defRPr>
            </a:lvl5pPr>
            <a:lvl6pPr marL="1143000" indent="0">
              <a:buNone/>
              <a:defRPr sz="800">
                <a:solidFill>
                  <a:schemeClr val="tx1">
                    <a:tint val="75000"/>
                  </a:schemeClr>
                </a:solidFill>
              </a:defRPr>
            </a:lvl6pPr>
            <a:lvl7pPr marL="1371600" indent="0">
              <a:buNone/>
              <a:defRPr sz="800">
                <a:solidFill>
                  <a:schemeClr val="tx1">
                    <a:tint val="75000"/>
                  </a:schemeClr>
                </a:solidFill>
              </a:defRPr>
            </a:lvl7pPr>
            <a:lvl8pPr marL="1600200" indent="0">
              <a:buNone/>
              <a:defRPr sz="800">
                <a:solidFill>
                  <a:schemeClr val="tx1">
                    <a:tint val="75000"/>
                  </a:schemeClr>
                </a:solidFill>
              </a:defRPr>
            </a:lvl8pPr>
            <a:lvl9pPr marL="1828800" indent="0">
              <a:buNone/>
              <a:defRPr sz="800">
                <a:solidFill>
                  <a:schemeClr val="tx1">
                    <a:tint val="75000"/>
                  </a:schemeClr>
                </a:solidFill>
              </a:defRPr>
            </a:lvl9pPr>
          </a:lstStyle>
          <a:p>
            <a:pPr lvl="0"/>
            <a:r>
              <a:rPr lang="fi-FI"/>
              <a:t>Muokkaa tekstin perustyylejä napsauttamalla</a:t>
            </a:r>
          </a:p>
        </p:txBody>
      </p:sp>
      <p:sp>
        <p:nvSpPr>
          <p:cNvPr id="33" name="Text Placeholder 2">
            <a:extLst>
              <a:ext uri="{FF2B5EF4-FFF2-40B4-BE49-F238E27FC236}">
                <a16:creationId xmlns:a16="http://schemas.microsoft.com/office/drawing/2014/main" id="{EC47A114-94FE-E78A-D7A6-5BD0AE59DA1D}"/>
              </a:ext>
            </a:extLst>
          </p:cNvPr>
          <p:cNvSpPr>
            <a:spLocks noGrp="1"/>
          </p:cNvSpPr>
          <p:nvPr>
            <p:ph type="body" idx="36"/>
          </p:nvPr>
        </p:nvSpPr>
        <p:spPr>
          <a:xfrm>
            <a:off x="8119461" y="4766834"/>
            <a:ext cx="3009676" cy="1204983"/>
          </a:xfrm>
        </p:spPr>
        <p:txBody>
          <a:bodyPr anchor="t" anchorCtr="0"/>
          <a:lstStyle>
            <a:lvl1pPr marL="0" indent="0" algn="l">
              <a:spcBef>
                <a:spcPts val="0"/>
              </a:spcBef>
              <a:spcAft>
                <a:spcPts val="0"/>
              </a:spcAft>
              <a:buNone/>
              <a:defRPr sz="1800">
                <a:solidFill>
                  <a:schemeClr val="tx2"/>
                </a:solidFill>
                <a:latin typeface="+mn-lt"/>
              </a:defRPr>
            </a:lvl1pPr>
            <a:lvl2pPr marL="228600" indent="0">
              <a:buNone/>
              <a:defRPr sz="1000">
                <a:solidFill>
                  <a:schemeClr val="tx1">
                    <a:tint val="75000"/>
                  </a:schemeClr>
                </a:solidFill>
              </a:defRPr>
            </a:lvl2pPr>
            <a:lvl3pPr marL="457200" indent="0">
              <a:buNone/>
              <a:defRPr sz="900">
                <a:solidFill>
                  <a:schemeClr val="tx1">
                    <a:tint val="75000"/>
                  </a:schemeClr>
                </a:solidFill>
              </a:defRPr>
            </a:lvl3pPr>
            <a:lvl4pPr marL="685800" indent="0">
              <a:buNone/>
              <a:defRPr sz="800">
                <a:solidFill>
                  <a:schemeClr val="tx1">
                    <a:tint val="75000"/>
                  </a:schemeClr>
                </a:solidFill>
              </a:defRPr>
            </a:lvl4pPr>
            <a:lvl5pPr marL="914400" indent="0">
              <a:buNone/>
              <a:defRPr sz="800">
                <a:solidFill>
                  <a:schemeClr val="tx1">
                    <a:tint val="75000"/>
                  </a:schemeClr>
                </a:solidFill>
              </a:defRPr>
            </a:lvl5pPr>
            <a:lvl6pPr marL="1143000" indent="0">
              <a:buNone/>
              <a:defRPr sz="800">
                <a:solidFill>
                  <a:schemeClr val="tx1">
                    <a:tint val="75000"/>
                  </a:schemeClr>
                </a:solidFill>
              </a:defRPr>
            </a:lvl6pPr>
            <a:lvl7pPr marL="1371600" indent="0">
              <a:buNone/>
              <a:defRPr sz="800">
                <a:solidFill>
                  <a:schemeClr val="tx1">
                    <a:tint val="75000"/>
                  </a:schemeClr>
                </a:solidFill>
              </a:defRPr>
            </a:lvl7pPr>
            <a:lvl8pPr marL="1600200" indent="0">
              <a:buNone/>
              <a:defRPr sz="800">
                <a:solidFill>
                  <a:schemeClr val="tx1">
                    <a:tint val="75000"/>
                  </a:schemeClr>
                </a:solidFill>
              </a:defRPr>
            </a:lvl8pPr>
            <a:lvl9pPr marL="1828800" indent="0">
              <a:buNone/>
              <a:defRPr sz="800">
                <a:solidFill>
                  <a:schemeClr val="tx1">
                    <a:tint val="75000"/>
                  </a:schemeClr>
                </a:solidFill>
              </a:defRPr>
            </a:lvl9pPr>
          </a:lstStyle>
          <a:p>
            <a:pPr lvl="0"/>
            <a:r>
              <a:rPr lang="fi-FI"/>
              <a:t>Muokkaa tekstin perustyylejä napsauttamalla</a:t>
            </a:r>
          </a:p>
        </p:txBody>
      </p:sp>
      <p:sp>
        <p:nvSpPr>
          <p:cNvPr id="27" name="Päivämäärän paikkamerkki 26">
            <a:extLst>
              <a:ext uri="{FF2B5EF4-FFF2-40B4-BE49-F238E27FC236}">
                <a16:creationId xmlns:a16="http://schemas.microsoft.com/office/drawing/2014/main" id="{BF0AC091-7E92-3D50-1D24-F1E00C7B80DC}"/>
              </a:ext>
            </a:extLst>
          </p:cNvPr>
          <p:cNvSpPr>
            <a:spLocks noGrp="1"/>
          </p:cNvSpPr>
          <p:nvPr>
            <p:ph type="dt" sz="half" idx="25"/>
          </p:nvPr>
        </p:nvSpPr>
        <p:spPr/>
        <p:txBody>
          <a:bodyPr/>
          <a:lstStyle/>
          <a:p>
            <a:fld id="{72AFD89D-02E0-4595-85DB-149DD19D9AA7}" type="datetime1">
              <a:rPr lang="fi-FI" smtClean="0"/>
              <a:t>18.12.2023</a:t>
            </a:fld>
            <a:endParaRPr lang="fi-FI" dirty="0"/>
          </a:p>
        </p:txBody>
      </p:sp>
      <p:sp>
        <p:nvSpPr>
          <p:cNvPr id="28" name="Alatunnisteen paikkamerkki 27">
            <a:extLst>
              <a:ext uri="{FF2B5EF4-FFF2-40B4-BE49-F238E27FC236}">
                <a16:creationId xmlns:a16="http://schemas.microsoft.com/office/drawing/2014/main" id="{77D025D8-1C8B-42CB-A249-CC007A19162D}"/>
              </a:ext>
            </a:extLst>
          </p:cNvPr>
          <p:cNvSpPr>
            <a:spLocks noGrp="1"/>
          </p:cNvSpPr>
          <p:nvPr>
            <p:ph type="ftr" sz="quarter" idx="26"/>
          </p:nvPr>
        </p:nvSpPr>
        <p:spPr/>
        <p:txBody>
          <a:bodyPr/>
          <a:lstStyle/>
          <a:p>
            <a:r>
              <a:rPr lang="fi-FI"/>
              <a:t>Tiedon laatukehikko -työ</a:t>
            </a:r>
            <a:endParaRPr lang="fi-FI" dirty="0"/>
          </a:p>
        </p:txBody>
      </p:sp>
      <p:sp>
        <p:nvSpPr>
          <p:cNvPr id="29" name="Dian numeron paikkamerkki 28">
            <a:extLst>
              <a:ext uri="{FF2B5EF4-FFF2-40B4-BE49-F238E27FC236}">
                <a16:creationId xmlns:a16="http://schemas.microsoft.com/office/drawing/2014/main" id="{0DE30EB8-45DD-1BC0-74A7-CF32E0519407}"/>
              </a:ext>
            </a:extLst>
          </p:cNvPr>
          <p:cNvSpPr>
            <a:spLocks noGrp="1"/>
          </p:cNvSpPr>
          <p:nvPr>
            <p:ph type="sldNum" sz="quarter" idx="27"/>
          </p:nvPr>
        </p:nvSpPr>
        <p:spPr/>
        <p:txBody>
          <a:bodyPr/>
          <a:lstStyle/>
          <a:p>
            <a:fld id="{7C9DB053-BC39-5645-941A-EDB0DEC7708B}" type="slidenum">
              <a:rPr lang="fi-FI" smtClean="0"/>
              <a:pPr/>
              <a:t>‹#›</a:t>
            </a:fld>
            <a:endParaRPr lang="fi-FI" dirty="0"/>
          </a:p>
        </p:txBody>
      </p:sp>
    </p:spTree>
    <p:extLst>
      <p:ext uri="{BB962C8B-B14F-4D97-AF65-F5344CB8AC3E}">
        <p14:creationId xmlns:p14="http://schemas.microsoft.com/office/powerpoint/2010/main" val="263198063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Kuvakooste">
    <p:spTree>
      <p:nvGrpSpPr>
        <p:cNvPr id="1" name=""/>
        <p:cNvGrpSpPr/>
        <p:nvPr/>
      </p:nvGrpSpPr>
      <p:grpSpPr>
        <a:xfrm>
          <a:off x="0" y="0"/>
          <a:ext cx="0" cy="0"/>
          <a:chOff x="0" y="0"/>
          <a:chExt cx="0" cy="0"/>
        </a:xfrm>
      </p:grpSpPr>
      <p:sp>
        <p:nvSpPr>
          <p:cNvPr id="4" name="Otsikko 3">
            <a:extLst>
              <a:ext uri="{FF2B5EF4-FFF2-40B4-BE49-F238E27FC236}">
                <a16:creationId xmlns:a16="http://schemas.microsoft.com/office/drawing/2014/main" id="{B8A0AD0B-E706-4AA6-FECB-129410F418BE}"/>
              </a:ext>
            </a:extLst>
          </p:cNvPr>
          <p:cNvSpPr>
            <a:spLocks noGrp="1"/>
          </p:cNvSpPr>
          <p:nvPr>
            <p:ph type="title"/>
          </p:nvPr>
        </p:nvSpPr>
        <p:spPr/>
        <p:txBody>
          <a:bodyPr/>
          <a:lstStyle/>
          <a:p>
            <a:r>
              <a:rPr lang="fi-FI"/>
              <a:t>Muokkaa ots. perustyyl. napsautt.</a:t>
            </a:r>
            <a:endParaRPr lang="fi-FI" dirty="0"/>
          </a:p>
        </p:txBody>
      </p:sp>
      <p:sp>
        <p:nvSpPr>
          <p:cNvPr id="23" name="Kuvan paikkamerkki 22">
            <a:extLst>
              <a:ext uri="{FF2B5EF4-FFF2-40B4-BE49-F238E27FC236}">
                <a16:creationId xmlns:a16="http://schemas.microsoft.com/office/drawing/2014/main" id="{B0CA3A1D-AF39-DD06-2FEC-984D60A278CD}"/>
              </a:ext>
            </a:extLst>
          </p:cNvPr>
          <p:cNvSpPr>
            <a:spLocks noGrp="1"/>
          </p:cNvSpPr>
          <p:nvPr>
            <p:ph type="pic" sz="quarter" idx="21"/>
          </p:nvPr>
        </p:nvSpPr>
        <p:spPr>
          <a:xfrm>
            <a:off x="837020" y="1501627"/>
            <a:ext cx="2016000" cy="2016000"/>
          </a:xfrm>
          <a:prstGeom prst="ellipse">
            <a:avLst/>
          </a:prstGeom>
          <a:solidFill>
            <a:schemeClr val="bg1">
              <a:lumMod val="95000"/>
            </a:schemeClr>
          </a:solidFill>
          <a:ln w="25400">
            <a:noFill/>
          </a:ln>
        </p:spPr>
        <p:txBody>
          <a:bodyPr anchor="ctr" anchorCtr="0"/>
          <a:lstStyle>
            <a:lvl1pPr marL="0" indent="0" algn="ctr">
              <a:buNone/>
              <a:defRPr sz="1400">
                <a:solidFill>
                  <a:schemeClr val="tx1"/>
                </a:solidFill>
              </a:defRPr>
            </a:lvl1pPr>
          </a:lstStyle>
          <a:p>
            <a:r>
              <a:rPr lang="fi-FI"/>
              <a:t>Lisää kuva napsauttamalla kuvaketta</a:t>
            </a:r>
            <a:endParaRPr lang="fi-FI" dirty="0"/>
          </a:p>
        </p:txBody>
      </p:sp>
      <p:sp>
        <p:nvSpPr>
          <p:cNvPr id="3" name="Text Placeholder 2">
            <a:extLst>
              <a:ext uri="{FF2B5EF4-FFF2-40B4-BE49-F238E27FC236}">
                <a16:creationId xmlns:a16="http://schemas.microsoft.com/office/drawing/2014/main" id="{E3AD90FD-B435-43DB-9A67-DD6748747D4A}"/>
              </a:ext>
            </a:extLst>
          </p:cNvPr>
          <p:cNvSpPr>
            <a:spLocks noGrp="1"/>
          </p:cNvSpPr>
          <p:nvPr>
            <p:ph type="body" idx="1"/>
          </p:nvPr>
        </p:nvSpPr>
        <p:spPr>
          <a:xfrm>
            <a:off x="3011880" y="1756328"/>
            <a:ext cx="2151543" cy="322979"/>
          </a:xfrm>
        </p:spPr>
        <p:txBody>
          <a:bodyPr anchor="t" anchorCtr="0"/>
          <a:lstStyle>
            <a:lvl1pPr marL="0" indent="0" algn="l">
              <a:spcBef>
                <a:spcPts val="0"/>
              </a:spcBef>
              <a:spcAft>
                <a:spcPts val="0"/>
              </a:spcAft>
              <a:buNone/>
              <a:defRPr sz="1800" spc="0" baseline="0">
                <a:solidFill>
                  <a:schemeClr val="tx2"/>
                </a:solidFill>
                <a:latin typeface="+mj-lt"/>
              </a:defRPr>
            </a:lvl1pPr>
            <a:lvl2pPr marL="228600" indent="0">
              <a:buNone/>
              <a:defRPr sz="1000">
                <a:solidFill>
                  <a:schemeClr val="tx1">
                    <a:tint val="75000"/>
                  </a:schemeClr>
                </a:solidFill>
              </a:defRPr>
            </a:lvl2pPr>
            <a:lvl3pPr marL="457200" indent="0">
              <a:buNone/>
              <a:defRPr sz="900">
                <a:solidFill>
                  <a:schemeClr val="tx1">
                    <a:tint val="75000"/>
                  </a:schemeClr>
                </a:solidFill>
              </a:defRPr>
            </a:lvl3pPr>
            <a:lvl4pPr marL="685800" indent="0">
              <a:buNone/>
              <a:defRPr sz="800">
                <a:solidFill>
                  <a:schemeClr val="tx1">
                    <a:tint val="75000"/>
                  </a:schemeClr>
                </a:solidFill>
              </a:defRPr>
            </a:lvl4pPr>
            <a:lvl5pPr marL="914400" indent="0">
              <a:buNone/>
              <a:defRPr sz="800">
                <a:solidFill>
                  <a:schemeClr val="tx1">
                    <a:tint val="75000"/>
                  </a:schemeClr>
                </a:solidFill>
              </a:defRPr>
            </a:lvl5pPr>
            <a:lvl6pPr marL="1143000" indent="0">
              <a:buNone/>
              <a:defRPr sz="800">
                <a:solidFill>
                  <a:schemeClr val="tx1">
                    <a:tint val="75000"/>
                  </a:schemeClr>
                </a:solidFill>
              </a:defRPr>
            </a:lvl6pPr>
            <a:lvl7pPr marL="1371600" indent="0">
              <a:buNone/>
              <a:defRPr sz="800">
                <a:solidFill>
                  <a:schemeClr val="tx1">
                    <a:tint val="75000"/>
                  </a:schemeClr>
                </a:solidFill>
              </a:defRPr>
            </a:lvl7pPr>
            <a:lvl8pPr marL="1600200" indent="0">
              <a:buNone/>
              <a:defRPr sz="800">
                <a:solidFill>
                  <a:schemeClr val="tx1">
                    <a:tint val="75000"/>
                  </a:schemeClr>
                </a:solidFill>
              </a:defRPr>
            </a:lvl8pPr>
            <a:lvl9pPr marL="1828800" indent="0">
              <a:buNone/>
              <a:defRPr sz="800">
                <a:solidFill>
                  <a:schemeClr val="tx1">
                    <a:tint val="75000"/>
                  </a:schemeClr>
                </a:solidFill>
              </a:defRPr>
            </a:lvl9pPr>
          </a:lstStyle>
          <a:p>
            <a:pPr lvl="0"/>
            <a:r>
              <a:rPr lang="fi-FI"/>
              <a:t>Muokkaa tekstin perustyylejä napsauttamalla</a:t>
            </a:r>
          </a:p>
        </p:txBody>
      </p:sp>
      <p:sp>
        <p:nvSpPr>
          <p:cNvPr id="12" name="Text Placeholder 2">
            <a:extLst>
              <a:ext uri="{FF2B5EF4-FFF2-40B4-BE49-F238E27FC236}">
                <a16:creationId xmlns:a16="http://schemas.microsoft.com/office/drawing/2014/main" id="{A2B4DB01-6464-EE94-58F4-EA3ABDF2E4C3}"/>
              </a:ext>
            </a:extLst>
          </p:cNvPr>
          <p:cNvSpPr>
            <a:spLocks noGrp="1"/>
          </p:cNvSpPr>
          <p:nvPr>
            <p:ph type="body" idx="11"/>
          </p:nvPr>
        </p:nvSpPr>
        <p:spPr>
          <a:xfrm>
            <a:off x="3011880" y="2079307"/>
            <a:ext cx="2151543" cy="1204983"/>
          </a:xfrm>
        </p:spPr>
        <p:txBody>
          <a:bodyPr anchor="t" anchorCtr="0"/>
          <a:lstStyle>
            <a:lvl1pPr marL="0" indent="0" algn="l">
              <a:spcBef>
                <a:spcPts val="0"/>
              </a:spcBef>
              <a:spcAft>
                <a:spcPts val="0"/>
              </a:spcAft>
              <a:buNone/>
              <a:defRPr sz="1800">
                <a:solidFill>
                  <a:schemeClr val="tx2"/>
                </a:solidFill>
                <a:latin typeface="+mn-lt"/>
              </a:defRPr>
            </a:lvl1pPr>
            <a:lvl2pPr marL="228600" indent="0">
              <a:buNone/>
              <a:defRPr sz="1000">
                <a:solidFill>
                  <a:schemeClr val="tx1">
                    <a:tint val="75000"/>
                  </a:schemeClr>
                </a:solidFill>
              </a:defRPr>
            </a:lvl2pPr>
            <a:lvl3pPr marL="457200" indent="0">
              <a:buNone/>
              <a:defRPr sz="900">
                <a:solidFill>
                  <a:schemeClr val="tx1">
                    <a:tint val="75000"/>
                  </a:schemeClr>
                </a:solidFill>
              </a:defRPr>
            </a:lvl3pPr>
            <a:lvl4pPr marL="685800" indent="0">
              <a:buNone/>
              <a:defRPr sz="800">
                <a:solidFill>
                  <a:schemeClr val="tx1">
                    <a:tint val="75000"/>
                  </a:schemeClr>
                </a:solidFill>
              </a:defRPr>
            </a:lvl4pPr>
            <a:lvl5pPr marL="914400" indent="0">
              <a:buNone/>
              <a:defRPr sz="800">
                <a:solidFill>
                  <a:schemeClr val="tx1">
                    <a:tint val="75000"/>
                  </a:schemeClr>
                </a:solidFill>
              </a:defRPr>
            </a:lvl5pPr>
            <a:lvl6pPr marL="1143000" indent="0">
              <a:buNone/>
              <a:defRPr sz="800">
                <a:solidFill>
                  <a:schemeClr val="tx1">
                    <a:tint val="75000"/>
                  </a:schemeClr>
                </a:solidFill>
              </a:defRPr>
            </a:lvl6pPr>
            <a:lvl7pPr marL="1371600" indent="0">
              <a:buNone/>
              <a:defRPr sz="800">
                <a:solidFill>
                  <a:schemeClr val="tx1">
                    <a:tint val="75000"/>
                  </a:schemeClr>
                </a:solidFill>
              </a:defRPr>
            </a:lvl7pPr>
            <a:lvl8pPr marL="1600200" indent="0">
              <a:buNone/>
              <a:defRPr sz="800">
                <a:solidFill>
                  <a:schemeClr val="tx1">
                    <a:tint val="75000"/>
                  </a:schemeClr>
                </a:solidFill>
              </a:defRPr>
            </a:lvl8pPr>
            <a:lvl9pPr marL="1828800" indent="0">
              <a:buNone/>
              <a:defRPr sz="800">
                <a:solidFill>
                  <a:schemeClr val="tx1">
                    <a:tint val="75000"/>
                  </a:schemeClr>
                </a:solidFill>
              </a:defRPr>
            </a:lvl9pPr>
          </a:lstStyle>
          <a:p>
            <a:pPr lvl="0"/>
            <a:r>
              <a:rPr lang="fi-FI"/>
              <a:t>Muokkaa tekstin perustyylejä napsauttamalla</a:t>
            </a:r>
          </a:p>
        </p:txBody>
      </p:sp>
      <p:sp>
        <p:nvSpPr>
          <p:cNvPr id="6" name="Kuvan paikkamerkki 22">
            <a:extLst>
              <a:ext uri="{FF2B5EF4-FFF2-40B4-BE49-F238E27FC236}">
                <a16:creationId xmlns:a16="http://schemas.microsoft.com/office/drawing/2014/main" id="{E252570C-4508-90D6-E223-424E438D8828}"/>
              </a:ext>
            </a:extLst>
          </p:cNvPr>
          <p:cNvSpPr>
            <a:spLocks noGrp="1"/>
          </p:cNvSpPr>
          <p:nvPr>
            <p:ph type="pic" sz="quarter" idx="28"/>
          </p:nvPr>
        </p:nvSpPr>
        <p:spPr>
          <a:xfrm>
            <a:off x="6231141" y="1501627"/>
            <a:ext cx="2016000" cy="2016000"/>
          </a:xfrm>
          <a:prstGeom prst="ellipse">
            <a:avLst/>
          </a:prstGeom>
          <a:solidFill>
            <a:schemeClr val="bg1">
              <a:lumMod val="95000"/>
            </a:schemeClr>
          </a:solidFill>
          <a:ln w="25400">
            <a:noFill/>
          </a:ln>
        </p:spPr>
        <p:txBody>
          <a:bodyPr anchor="ctr" anchorCtr="0"/>
          <a:lstStyle>
            <a:lvl1pPr marL="0" indent="0" algn="ctr">
              <a:buNone/>
              <a:defRPr sz="1400">
                <a:solidFill>
                  <a:schemeClr val="tx1"/>
                </a:solidFill>
              </a:defRPr>
            </a:lvl1pPr>
          </a:lstStyle>
          <a:p>
            <a:r>
              <a:rPr lang="fi-FI"/>
              <a:t>Lisää kuva napsauttamalla kuvaketta</a:t>
            </a:r>
            <a:endParaRPr lang="fi-FI" dirty="0"/>
          </a:p>
        </p:txBody>
      </p:sp>
      <p:sp>
        <p:nvSpPr>
          <p:cNvPr id="7" name="Text Placeholder 2">
            <a:extLst>
              <a:ext uri="{FF2B5EF4-FFF2-40B4-BE49-F238E27FC236}">
                <a16:creationId xmlns:a16="http://schemas.microsoft.com/office/drawing/2014/main" id="{6195D987-AE6D-4F4C-AEFA-1550330A6528}"/>
              </a:ext>
            </a:extLst>
          </p:cNvPr>
          <p:cNvSpPr>
            <a:spLocks noGrp="1"/>
          </p:cNvSpPr>
          <p:nvPr>
            <p:ph type="body" idx="29"/>
          </p:nvPr>
        </p:nvSpPr>
        <p:spPr>
          <a:xfrm>
            <a:off x="8406001" y="1756328"/>
            <a:ext cx="2151543" cy="322979"/>
          </a:xfrm>
        </p:spPr>
        <p:txBody>
          <a:bodyPr anchor="t" anchorCtr="0"/>
          <a:lstStyle>
            <a:lvl1pPr marL="0" indent="0" algn="l">
              <a:spcBef>
                <a:spcPts val="0"/>
              </a:spcBef>
              <a:spcAft>
                <a:spcPts val="0"/>
              </a:spcAft>
              <a:buNone/>
              <a:defRPr sz="1800" spc="0" baseline="0">
                <a:solidFill>
                  <a:schemeClr val="tx2"/>
                </a:solidFill>
                <a:latin typeface="+mj-lt"/>
              </a:defRPr>
            </a:lvl1pPr>
            <a:lvl2pPr marL="228600" indent="0">
              <a:buNone/>
              <a:defRPr sz="1000">
                <a:solidFill>
                  <a:schemeClr val="tx1">
                    <a:tint val="75000"/>
                  </a:schemeClr>
                </a:solidFill>
              </a:defRPr>
            </a:lvl2pPr>
            <a:lvl3pPr marL="457200" indent="0">
              <a:buNone/>
              <a:defRPr sz="900">
                <a:solidFill>
                  <a:schemeClr val="tx1">
                    <a:tint val="75000"/>
                  </a:schemeClr>
                </a:solidFill>
              </a:defRPr>
            </a:lvl3pPr>
            <a:lvl4pPr marL="685800" indent="0">
              <a:buNone/>
              <a:defRPr sz="800">
                <a:solidFill>
                  <a:schemeClr val="tx1">
                    <a:tint val="75000"/>
                  </a:schemeClr>
                </a:solidFill>
              </a:defRPr>
            </a:lvl4pPr>
            <a:lvl5pPr marL="914400" indent="0">
              <a:buNone/>
              <a:defRPr sz="800">
                <a:solidFill>
                  <a:schemeClr val="tx1">
                    <a:tint val="75000"/>
                  </a:schemeClr>
                </a:solidFill>
              </a:defRPr>
            </a:lvl5pPr>
            <a:lvl6pPr marL="1143000" indent="0">
              <a:buNone/>
              <a:defRPr sz="800">
                <a:solidFill>
                  <a:schemeClr val="tx1">
                    <a:tint val="75000"/>
                  </a:schemeClr>
                </a:solidFill>
              </a:defRPr>
            </a:lvl6pPr>
            <a:lvl7pPr marL="1371600" indent="0">
              <a:buNone/>
              <a:defRPr sz="800">
                <a:solidFill>
                  <a:schemeClr val="tx1">
                    <a:tint val="75000"/>
                  </a:schemeClr>
                </a:solidFill>
              </a:defRPr>
            </a:lvl7pPr>
            <a:lvl8pPr marL="1600200" indent="0">
              <a:buNone/>
              <a:defRPr sz="800">
                <a:solidFill>
                  <a:schemeClr val="tx1">
                    <a:tint val="75000"/>
                  </a:schemeClr>
                </a:solidFill>
              </a:defRPr>
            </a:lvl8pPr>
            <a:lvl9pPr marL="1828800" indent="0">
              <a:buNone/>
              <a:defRPr sz="800">
                <a:solidFill>
                  <a:schemeClr val="tx1">
                    <a:tint val="75000"/>
                  </a:schemeClr>
                </a:solidFill>
              </a:defRPr>
            </a:lvl9pPr>
          </a:lstStyle>
          <a:p>
            <a:pPr lvl="0"/>
            <a:r>
              <a:rPr lang="fi-FI"/>
              <a:t>Muokkaa tekstin perustyylejä napsauttamalla</a:t>
            </a:r>
          </a:p>
        </p:txBody>
      </p:sp>
      <p:sp>
        <p:nvSpPr>
          <p:cNvPr id="17" name="Text Placeholder 2">
            <a:extLst>
              <a:ext uri="{FF2B5EF4-FFF2-40B4-BE49-F238E27FC236}">
                <a16:creationId xmlns:a16="http://schemas.microsoft.com/office/drawing/2014/main" id="{A2E8C0D1-E1CA-4D39-C541-89EBE8081005}"/>
              </a:ext>
            </a:extLst>
          </p:cNvPr>
          <p:cNvSpPr>
            <a:spLocks noGrp="1"/>
          </p:cNvSpPr>
          <p:nvPr>
            <p:ph type="body" idx="30"/>
          </p:nvPr>
        </p:nvSpPr>
        <p:spPr>
          <a:xfrm>
            <a:off x="8406001" y="2079307"/>
            <a:ext cx="2151543" cy="1204983"/>
          </a:xfrm>
        </p:spPr>
        <p:txBody>
          <a:bodyPr anchor="t" anchorCtr="0"/>
          <a:lstStyle>
            <a:lvl1pPr marL="0" indent="0" algn="l">
              <a:spcBef>
                <a:spcPts val="0"/>
              </a:spcBef>
              <a:spcAft>
                <a:spcPts val="0"/>
              </a:spcAft>
              <a:buNone/>
              <a:defRPr sz="1800">
                <a:solidFill>
                  <a:schemeClr val="tx2"/>
                </a:solidFill>
                <a:latin typeface="+mn-lt"/>
              </a:defRPr>
            </a:lvl1pPr>
            <a:lvl2pPr marL="228600" indent="0">
              <a:buNone/>
              <a:defRPr sz="1000">
                <a:solidFill>
                  <a:schemeClr val="tx1">
                    <a:tint val="75000"/>
                  </a:schemeClr>
                </a:solidFill>
              </a:defRPr>
            </a:lvl2pPr>
            <a:lvl3pPr marL="457200" indent="0">
              <a:buNone/>
              <a:defRPr sz="900">
                <a:solidFill>
                  <a:schemeClr val="tx1">
                    <a:tint val="75000"/>
                  </a:schemeClr>
                </a:solidFill>
              </a:defRPr>
            </a:lvl3pPr>
            <a:lvl4pPr marL="685800" indent="0">
              <a:buNone/>
              <a:defRPr sz="800">
                <a:solidFill>
                  <a:schemeClr val="tx1">
                    <a:tint val="75000"/>
                  </a:schemeClr>
                </a:solidFill>
              </a:defRPr>
            </a:lvl4pPr>
            <a:lvl5pPr marL="914400" indent="0">
              <a:buNone/>
              <a:defRPr sz="800">
                <a:solidFill>
                  <a:schemeClr val="tx1">
                    <a:tint val="75000"/>
                  </a:schemeClr>
                </a:solidFill>
              </a:defRPr>
            </a:lvl5pPr>
            <a:lvl6pPr marL="1143000" indent="0">
              <a:buNone/>
              <a:defRPr sz="800">
                <a:solidFill>
                  <a:schemeClr val="tx1">
                    <a:tint val="75000"/>
                  </a:schemeClr>
                </a:solidFill>
              </a:defRPr>
            </a:lvl6pPr>
            <a:lvl7pPr marL="1371600" indent="0">
              <a:buNone/>
              <a:defRPr sz="800">
                <a:solidFill>
                  <a:schemeClr val="tx1">
                    <a:tint val="75000"/>
                  </a:schemeClr>
                </a:solidFill>
              </a:defRPr>
            </a:lvl7pPr>
            <a:lvl8pPr marL="1600200" indent="0">
              <a:buNone/>
              <a:defRPr sz="800">
                <a:solidFill>
                  <a:schemeClr val="tx1">
                    <a:tint val="75000"/>
                  </a:schemeClr>
                </a:solidFill>
              </a:defRPr>
            </a:lvl8pPr>
            <a:lvl9pPr marL="1828800" indent="0">
              <a:buNone/>
              <a:defRPr sz="800">
                <a:solidFill>
                  <a:schemeClr val="tx1">
                    <a:tint val="75000"/>
                  </a:schemeClr>
                </a:solidFill>
              </a:defRPr>
            </a:lvl9pPr>
          </a:lstStyle>
          <a:p>
            <a:pPr lvl="0"/>
            <a:r>
              <a:rPr lang="fi-FI"/>
              <a:t>Muokkaa tekstin perustyylejä napsauttamalla</a:t>
            </a:r>
          </a:p>
        </p:txBody>
      </p:sp>
      <p:sp>
        <p:nvSpPr>
          <p:cNvPr id="20" name="Kuvan paikkamerkki 22">
            <a:extLst>
              <a:ext uri="{FF2B5EF4-FFF2-40B4-BE49-F238E27FC236}">
                <a16:creationId xmlns:a16="http://schemas.microsoft.com/office/drawing/2014/main" id="{4458F420-4E7E-8473-B657-FB2E11E994F8}"/>
              </a:ext>
            </a:extLst>
          </p:cNvPr>
          <p:cNvSpPr>
            <a:spLocks noGrp="1"/>
          </p:cNvSpPr>
          <p:nvPr>
            <p:ph type="pic" sz="quarter" idx="31"/>
          </p:nvPr>
        </p:nvSpPr>
        <p:spPr>
          <a:xfrm>
            <a:off x="837020" y="3938629"/>
            <a:ext cx="2016000" cy="2016000"/>
          </a:xfrm>
          <a:prstGeom prst="ellipse">
            <a:avLst/>
          </a:prstGeom>
          <a:solidFill>
            <a:schemeClr val="bg1">
              <a:lumMod val="95000"/>
            </a:schemeClr>
          </a:solidFill>
          <a:ln w="25400">
            <a:noFill/>
          </a:ln>
        </p:spPr>
        <p:txBody>
          <a:bodyPr anchor="ctr" anchorCtr="0"/>
          <a:lstStyle>
            <a:lvl1pPr marL="0" indent="0" algn="ctr">
              <a:buNone/>
              <a:defRPr sz="1400">
                <a:solidFill>
                  <a:schemeClr val="tx1"/>
                </a:solidFill>
              </a:defRPr>
            </a:lvl1pPr>
          </a:lstStyle>
          <a:p>
            <a:r>
              <a:rPr lang="fi-FI"/>
              <a:t>Lisää kuva napsauttamalla kuvaketta</a:t>
            </a:r>
            <a:endParaRPr lang="fi-FI" dirty="0"/>
          </a:p>
        </p:txBody>
      </p:sp>
      <p:sp>
        <p:nvSpPr>
          <p:cNvPr id="22" name="Text Placeholder 2">
            <a:extLst>
              <a:ext uri="{FF2B5EF4-FFF2-40B4-BE49-F238E27FC236}">
                <a16:creationId xmlns:a16="http://schemas.microsoft.com/office/drawing/2014/main" id="{0FCD9D55-BE4D-F8D9-87C9-3742847BD092}"/>
              </a:ext>
            </a:extLst>
          </p:cNvPr>
          <p:cNvSpPr>
            <a:spLocks noGrp="1"/>
          </p:cNvSpPr>
          <p:nvPr>
            <p:ph type="body" idx="32"/>
          </p:nvPr>
        </p:nvSpPr>
        <p:spPr>
          <a:xfrm>
            <a:off x="3011880" y="4193330"/>
            <a:ext cx="2151543" cy="322979"/>
          </a:xfrm>
        </p:spPr>
        <p:txBody>
          <a:bodyPr anchor="t" anchorCtr="0"/>
          <a:lstStyle>
            <a:lvl1pPr marL="0" indent="0" algn="l">
              <a:spcBef>
                <a:spcPts val="0"/>
              </a:spcBef>
              <a:spcAft>
                <a:spcPts val="0"/>
              </a:spcAft>
              <a:buNone/>
              <a:defRPr sz="1800" spc="0" baseline="0">
                <a:solidFill>
                  <a:schemeClr val="tx2"/>
                </a:solidFill>
                <a:latin typeface="+mj-lt"/>
              </a:defRPr>
            </a:lvl1pPr>
            <a:lvl2pPr marL="228600" indent="0">
              <a:buNone/>
              <a:defRPr sz="1000">
                <a:solidFill>
                  <a:schemeClr val="tx1">
                    <a:tint val="75000"/>
                  </a:schemeClr>
                </a:solidFill>
              </a:defRPr>
            </a:lvl2pPr>
            <a:lvl3pPr marL="457200" indent="0">
              <a:buNone/>
              <a:defRPr sz="900">
                <a:solidFill>
                  <a:schemeClr val="tx1">
                    <a:tint val="75000"/>
                  </a:schemeClr>
                </a:solidFill>
              </a:defRPr>
            </a:lvl3pPr>
            <a:lvl4pPr marL="685800" indent="0">
              <a:buNone/>
              <a:defRPr sz="800">
                <a:solidFill>
                  <a:schemeClr val="tx1">
                    <a:tint val="75000"/>
                  </a:schemeClr>
                </a:solidFill>
              </a:defRPr>
            </a:lvl4pPr>
            <a:lvl5pPr marL="914400" indent="0">
              <a:buNone/>
              <a:defRPr sz="800">
                <a:solidFill>
                  <a:schemeClr val="tx1">
                    <a:tint val="75000"/>
                  </a:schemeClr>
                </a:solidFill>
              </a:defRPr>
            </a:lvl5pPr>
            <a:lvl6pPr marL="1143000" indent="0">
              <a:buNone/>
              <a:defRPr sz="800">
                <a:solidFill>
                  <a:schemeClr val="tx1">
                    <a:tint val="75000"/>
                  </a:schemeClr>
                </a:solidFill>
              </a:defRPr>
            </a:lvl6pPr>
            <a:lvl7pPr marL="1371600" indent="0">
              <a:buNone/>
              <a:defRPr sz="800">
                <a:solidFill>
                  <a:schemeClr val="tx1">
                    <a:tint val="75000"/>
                  </a:schemeClr>
                </a:solidFill>
              </a:defRPr>
            </a:lvl7pPr>
            <a:lvl8pPr marL="1600200" indent="0">
              <a:buNone/>
              <a:defRPr sz="800">
                <a:solidFill>
                  <a:schemeClr val="tx1">
                    <a:tint val="75000"/>
                  </a:schemeClr>
                </a:solidFill>
              </a:defRPr>
            </a:lvl8pPr>
            <a:lvl9pPr marL="1828800" indent="0">
              <a:buNone/>
              <a:defRPr sz="800">
                <a:solidFill>
                  <a:schemeClr val="tx1">
                    <a:tint val="75000"/>
                  </a:schemeClr>
                </a:solidFill>
              </a:defRPr>
            </a:lvl9pPr>
          </a:lstStyle>
          <a:p>
            <a:pPr lvl="0"/>
            <a:r>
              <a:rPr lang="fi-FI"/>
              <a:t>Muokkaa tekstin perustyylejä napsauttamalla</a:t>
            </a:r>
          </a:p>
        </p:txBody>
      </p:sp>
      <p:sp>
        <p:nvSpPr>
          <p:cNvPr id="30" name="Text Placeholder 2">
            <a:extLst>
              <a:ext uri="{FF2B5EF4-FFF2-40B4-BE49-F238E27FC236}">
                <a16:creationId xmlns:a16="http://schemas.microsoft.com/office/drawing/2014/main" id="{02636740-1147-0633-9FFA-FF444056308B}"/>
              </a:ext>
            </a:extLst>
          </p:cNvPr>
          <p:cNvSpPr>
            <a:spLocks noGrp="1"/>
          </p:cNvSpPr>
          <p:nvPr>
            <p:ph type="body" idx="33"/>
          </p:nvPr>
        </p:nvSpPr>
        <p:spPr>
          <a:xfrm>
            <a:off x="3011880" y="4516309"/>
            <a:ext cx="2151543" cy="1204983"/>
          </a:xfrm>
        </p:spPr>
        <p:txBody>
          <a:bodyPr anchor="t" anchorCtr="0"/>
          <a:lstStyle>
            <a:lvl1pPr marL="0" indent="0" algn="l">
              <a:spcBef>
                <a:spcPts val="0"/>
              </a:spcBef>
              <a:spcAft>
                <a:spcPts val="0"/>
              </a:spcAft>
              <a:buNone/>
              <a:defRPr sz="1800">
                <a:solidFill>
                  <a:schemeClr val="tx2"/>
                </a:solidFill>
                <a:latin typeface="+mn-lt"/>
              </a:defRPr>
            </a:lvl1pPr>
            <a:lvl2pPr marL="228600" indent="0">
              <a:buNone/>
              <a:defRPr sz="1000">
                <a:solidFill>
                  <a:schemeClr val="tx1">
                    <a:tint val="75000"/>
                  </a:schemeClr>
                </a:solidFill>
              </a:defRPr>
            </a:lvl2pPr>
            <a:lvl3pPr marL="457200" indent="0">
              <a:buNone/>
              <a:defRPr sz="900">
                <a:solidFill>
                  <a:schemeClr val="tx1">
                    <a:tint val="75000"/>
                  </a:schemeClr>
                </a:solidFill>
              </a:defRPr>
            </a:lvl3pPr>
            <a:lvl4pPr marL="685800" indent="0">
              <a:buNone/>
              <a:defRPr sz="800">
                <a:solidFill>
                  <a:schemeClr val="tx1">
                    <a:tint val="75000"/>
                  </a:schemeClr>
                </a:solidFill>
              </a:defRPr>
            </a:lvl4pPr>
            <a:lvl5pPr marL="914400" indent="0">
              <a:buNone/>
              <a:defRPr sz="800">
                <a:solidFill>
                  <a:schemeClr val="tx1">
                    <a:tint val="75000"/>
                  </a:schemeClr>
                </a:solidFill>
              </a:defRPr>
            </a:lvl5pPr>
            <a:lvl6pPr marL="1143000" indent="0">
              <a:buNone/>
              <a:defRPr sz="800">
                <a:solidFill>
                  <a:schemeClr val="tx1">
                    <a:tint val="75000"/>
                  </a:schemeClr>
                </a:solidFill>
              </a:defRPr>
            </a:lvl6pPr>
            <a:lvl7pPr marL="1371600" indent="0">
              <a:buNone/>
              <a:defRPr sz="800">
                <a:solidFill>
                  <a:schemeClr val="tx1">
                    <a:tint val="75000"/>
                  </a:schemeClr>
                </a:solidFill>
              </a:defRPr>
            </a:lvl7pPr>
            <a:lvl8pPr marL="1600200" indent="0">
              <a:buNone/>
              <a:defRPr sz="800">
                <a:solidFill>
                  <a:schemeClr val="tx1">
                    <a:tint val="75000"/>
                  </a:schemeClr>
                </a:solidFill>
              </a:defRPr>
            </a:lvl8pPr>
            <a:lvl9pPr marL="1828800" indent="0">
              <a:buNone/>
              <a:defRPr sz="800">
                <a:solidFill>
                  <a:schemeClr val="tx1">
                    <a:tint val="75000"/>
                  </a:schemeClr>
                </a:solidFill>
              </a:defRPr>
            </a:lvl9pPr>
          </a:lstStyle>
          <a:p>
            <a:pPr lvl="0"/>
            <a:r>
              <a:rPr lang="fi-FI"/>
              <a:t>Muokkaa tekstin perustyylejä napsauttamalla</a:t>
            </a:r>
          </a:p>
        </p:txBody>
      </p:sp>
      <p:sp>
        <p:nvSpPr>
          <p:cNvPr id="31" name="Kuvan paikkamerkki 22">
            <a:extLst>
              <a:ext uri="{FF2B5EF4-FFF2-40B4-BE49-F238E27FC236}">
                <a16:creationId xmlns:a16="http://schemas.microsoft.com/office/drawing/2014/main" id="{D4F9BA1B-77C0-6F79-E4B0-D95A2CBAE278}"/>
              </a:ext>
            </a:extLst>
          </p:cNvPr>
          <p:cNvSpPr>
            <a:spLocks noGrp="1"/>
          </p:cNvSpPr>
          <p:nvPr>
            <p:ph type="pic" sz="quarter" idx="34"/>
          </p:nvPr>
        </p:nvSpPr>
        <p:spPr>
          <a:xfrm>
            <a:off x="6231141" y="3938629"/>
            <a:ext cx="2016000" cy="2016000"/>
          </a:xfrm>
          <a:prstGeom prst="ellipse">
            <a:avLst/>
          </a:prstGeom>
          <a:solidFill>
            <a:schemeClr val="bg1">
              <a:lumMod val="95000"/>
            </a:schemeClr>
          </a:solidFill>
          <a:ln w="25400">
            <a:noFill/>
          </a:ln>
        </p:spPr>
        <p:txBody>
          <a:bodyPr anchor="ctr" anchorCtr="0"/>
          <a:lstStyle>
            <a:lvl1pPr marL="0" indent="0" algn="ctr">
              <a:buNone/>
              <a:defRPr sz="1400">
                <a:solidFill>
                  <a:schemeClr val="tx1"/>
                </a:solidFill>
              </a:defRPr>
            </a:lvl1pPr>
          </a:lstStyle>
          <a:p>
            <a:r>
              <a:rPr lang="fi-FI"/>
              <a:t>Lisää kuva napsauttamalla kuvaketta</a:t>
            </a:r>
            <a:endParaRPr lang="fi-FI" dirty="0"/>
          </a:p>
        </p:txBody>
      </p:sp>
      <p:sp>
        <p:nvSpPr>
          <p:cNvPr id="32" name="Text Placeholder 2">
            <a:extLst>
              <a:ext uri="{FF2B5EF4-FFF2-40B4-BE49-F238E27FC236}">
                <a16:creationId xmlns:a16="http://schemas.microsoft.com/office/drawing/2014/main" id="{3FD6C26E-E11D-FE21-FE83-12FD0D6FCBD5}"/>
              </a:ext>
            </a:extLst>
          </p:cNvPr>
          <p:cNvSpPr>
            <a:spLocks noGrp="1"/>
          </p:cNvSpPr>
          <p:nvPr>
            <p:ph type="body" idx="35"/>
          </p:nvPr>
        </p:nvSpPr>
        <p:spPr>
          <a:xfrm>
            <a:off x="8406001" y="4193330"/>
            <a:ext cx="2151543" cy="322979"/>
          </a:xfrm>
        </p:spPr>
        <p:txBody>
          <a:bodyPr anchor="t" anchorCtr="0"/>
          <a:lstStyle>
            <a:lvl1pPr marL="0" indent="0" algn="l">
              <a:spcBef>
                <a:spcPts val="0"/>
              </a:spcBef>
              <a:spcAft>
                <a:spcPts val="0"/>
              </a:spcAft>
              <a:buNone/>
              <a:defRPr sz="1800" spc="0" baseline="0">
                <a:solidFill>
                  <a:schemeClr val="tx2"/>
                </a:solidFill>
                <a:latin typeface="+mj-lt"/>
              </a:defRPr>
            </a:lvl1pPr>
            <a:lvl2pPr marL="228600" indent="0">
              <a:buNone/>
              <a:defRPr sz="1000">
                <a:solidFill>
                  <a:schemeClr val="tx1">
                    <a:tint val="75000"/>
                  </a:schemeClr>
                </a:solidFill>
              </a:defRPr>
            </a:lvl2pPr>
            <a:lvl3pPr marL="457200" indent="0">
              <a:buNone/>
              <a:defRPr sz="900">
                <a:solidFill>
                  <a:schemeClr val="tx1">
                    <a:tint val="75000"/>
                  </a:schemeClr>
                </a:solidFill>
              </a:defRPr>
            </a:lvl3pPr>
            <a:lvl4pPr marL="685800" indent="0">
              <a:buNone/>
              <a:defRPr sz="800">
                <a:solidFill>
                  <a:schemeClr val="tx1">
                    <a:tint val="75000"/>
                  </a:schemeClr>
                </a:solidFill>
              </a:defRPr>
            </a:lvl4pPr>
            <a:lvl5pPr marL="914400" indent="0">
              <a:buNone/>
              <a:defRPr sz="800">
                <a:solidFill>
                  <a:schemeClr val="tx1">
                    <a:tint val="75000"/>
                  </a:schemeClr>
                </a:solidFill>
              </a:defRPr>
            </a:lvl5pPr>
            <a:lvl6pPr marL="1143000" indent="0">
              <a:buNone/>
              <a:defRPr sz="800">
                <a:solidFill>
                  <a:schemeClr val="tx1">
                    <a:tint val="75000"/>
                  </a:schemeClr>
                </a:solidFill>
              </a:defRPr>
            </a:lvl6pPr>
            <a:lvl7pPr marL="1371600" indent="0">
              <a:buNone/>
              <a:defRPr sz="800">
                <a:solidFill>
                  <a:schemeClr val="tx1">
                    <a:tint val="75000"/>
                  </a:schemeClr>
                </a:solidFill>
              </a:defRPr>
            </a:lvl7pPr>
            <a:lvl8pPr marL="1600200" indent="0">
              <a:buNone/>
              <a:defRPr sz="800">
                <a:solidFill>
                  <a:schemeClr val="tx1">
                    <a:tint val="75000"/>
                  </a:schemeClr>
                </a:solidFill>
              </a:defRPr>
            </a:lvl8pPr>
            <a:lvl9pPr marL="1828800" indent="0">
              <a:buNone/>
              <a:defRPr sz="800">
                <a:solidFill>
                  <a:schemeClr val="tx1">
                    <a:tint val="75000"/>
                  </a:schemeClr>
                </a:solidFill>
              </a:defRPr>
            </a:lvl9pPr>
          </a:lstStyle>
          <a:p>
            <a:pPr lvl="0"/>
            <a:r>
              <a:rPr lang="fi-FI"/>
              <a:t>Muokkaa tekstin perustyylejä napsauttamalla</a:t>
            </a:r>
          </a:p>
        </p:txBody>
      </p:sp>
      <p:sp>
        <p:nvSpPr>
          <p:cNvPr id="33" name="Text Placeholder 2">
            <a:extLst>
              <a:ext uri="{FF2B5EF4-FFF2-40B4-BE49-F238E27FC236}">
                <a16:creationId xmlns:a16="http://schemas.microsoft.com/office/drawing/2014/main" id="{EC47A114-94FE-E78A-D7A6-5BD0AE59DA1D}"/>
              </a:ext>
            </a:extLst>
          </p:cNvPr>
          <p:cNvSpPr>
            <a:spLocks noGrp="1"/>
          </p:cNvSpPr>
          <p:nvPr>
            <p:ph type="body" idx="36"/>
          </p:nvPr>
        </p:nvSpPr>
        <p:spPr>
          <a:xfrm>
            <a:off x="8406001" y="4516309"/>
            <a:ext cx="2151543" cy="1204983"/>
          </a:xfrm>
        </p:spPr>
        <p:txBody>
          <a:bodyPr anchor="t" anchorCtr="0"/>
          <a:lstStyle>
            <a:lvl1pPr marL="0" indent="0" algn="l">
              <a:spcBef>
                <a:spcPts val="0"/>
              </a:spcBef>
              <a:spcAft>
                <a:spcPts val="0"/>
              </a:spcAft>
              <a:buNone/>
              <a:defRPr sz="1800">
                <a:solidFill>
                  <a:schemeClr val="tx2"/>
                </a:solidFill>
                <a:latin typeface="+mn-lt"/>
              </a:defRPr>
            </a:lvl1pPr>
            <a:lvl2pPr marL="228600" indent="0">
              <a:buNone/>
              <a:defRPr sz="1000">
                <a:solidFill>
                  <a:schemeClr val="tx1">
                    <a:tint val="75000"/>
                  </a:schemeClr>
                </a:solidFill>
              </a:defRPr>
            </a:lvl2pPr>
            <a:lvl3pPr marL="457200" indent="0">
              <a:buNone/>
              <a:defRPr sz="900">
                <a:solidFill>
                  <a:schemeClr val="tx1">
                    <a:tint val="75000"/>
                  </a:schemeClr>
                </a:solidFill>
              </a:defRPr>
            </a:lvl3pPr>
            <a:lvl4pPr marL="685800" indent="0">
              <a:buNone/>
              <a:defRPr sz="800">
                <a:solidFill>
                  <a:schemeClr val="tx1">
                    <a:tint val="75000"/>
                  </a:schemeClr>
                </a:solidFill>
              </a:defRPr>
            </a:lvl4pPr>
            <a:lvl5pPr marL="914400" indent="0">
              <a:buNone/>
              <a:defRPr sz="800">
                <a:solidFill>
                  <a:schemeClr val="tx1">
                    <a:tint val="75000"/>
                  </a:schemeClr>
                </a:solidFill>
              </a:defRPr>
            </a:lvl5pPr>
            <a:lvl6pPr marL="1143000" indent="0">
              <a:buNone/>
              <a:defRPr sz="800">
                <a:solidFill>
                  <a:schemeClr val="tx1">
                    <a:tint val="75000"/>
                  </a:schemeClr>
                </a:solidFill>
              </a:defRPr>
            </a:lvl6pPr>
            <a:lvl7pPr marL="1371600" indent="0">
              <a:buNone/>
              <a:defRPr sz="800">
                <a:solidFill>
                  <a:schemeClr val="tx1">
                    <a:tint val="75000"/>
                  </a:schemeClr>
                </a:solidFill>
              </a:defRPr>
            </a:lvl7pPr>
            <a:lvl8pPr marL="1600200" indent="0">
              <a:buNone/>
              <a:defRPr sz="800">
                <a:solidFill>
                  <a:schemeClr val="tx1">
                    <a:tint val="75000"/>
                  </a:schemeClr>
                </a:solidFill>
              </a:defRPr>
            </a:lvl8pPr>
            <a:lvl9pPr marL="1828800" indent="0">
              <a:buNone/>
              <a:defRPr sz="800">
                <a:solidFill>
                  <a:schemeClr val="tx1">
                    <a:tint val="75000"/>
                  </a:schemeClr>
                </a:solidFill>
              </a:defRPr>
            </a:lvl9pPr>
          </a:lstStyle>
          <a:p>
            <a:pPr lvl="0"/>
            <a:r>
              <a:rPr lang="fi-FI"/>
              <a:t>Muokkaa tekstin perustyylejä napsauttamalla</a:t>
            </a:r>
          </a:p>
        </p:txBody>
      </p:sp>
      <p:sp>
        <p:nvSpPr>
          <p:cNvPr id="27" name="Päivämäärän paikkamerkki 26">
            <a:extLst>
              <a:ext uri="{FF2B5EF4-FFF2-40B4-BE49-F238E27FC236}">
                <a16:creationId xmlns:a16="http://schemas.microsoft.com/office/drawing/2014/main" id="{BF0AC091-7E92-3D50-1D24-F1E00C7B80DC}"/>
              </a:ext>
            </a:extLst>
          </p:cNvPr>
          <p:cNvSpPr>
            <a:spLocks noGrp="1"/>
          </p:cNvSpPr>
          <p:nvPr>
            <p:ph type="dt" sz="half" idx="25"/>
          </p:nvPr>
        </p:nvSpPr>
        <p:spPr/>
        <p:txBody>
          <a:bodyPr/>
          <a:lstStyle/>
          <a:p>
            <a:fld id="{01DA0CD8-692D-48A7-B5FB-70E1B6A91AB0}" type="datetime1">
              <a:rPr lang="fi-FI" smtClean="0"/>
              <a:t>18.12.2023</a:t>
            </a:fld>
            <a:endParaRPr lang="fi-FI" dirty="0"/>
          </a:p>
        </p:txBody>
      </p:sp>
      <p:sp>
        <p:nvSpPr>
          <p:cNvPr id="28" name="Alatunnisteen paikkamerkki 27">
            <a:extLst>
              <a:ext uri="{FF2B5EF4-FFF2-40B4-BE49-F238E27FC236}">
                <a16:creationId xmlns:a16="http://schemas.microsoft.com/office/drawing/2014/main" id="{77D025D8-1C8B-42CB-A249-CC007A19162D}"/>
              </a:ext>
            </a:extLst>
          </p:cNvPr>
          <p:cNvSpPr>
            <a:spLocks noGrp="1"/>
          </p:cNvSpPr>
          <p:nvPr>
            <p:ph type="ftr" sz="quarter" idx="26"/>
          </p:nvPr>
        </p:nvSpPr>
        <p:spPr/>
        <p:txBody>
          <a:bodyPr/>
          <a:lstStyle/>
          <a:p>
            <a:r>
              <a:rPr lang="fi-FI"/>
              <a:t>Tiedon laatukehikko -työ</a:t>
            </a:r>
            <a:endParaRPr lang="fi-FI" dirty="0"/>
          </a:p>
        </p:txBody>
      </p:sp>
      <p:sp>
        <p:nvSpPr>
          <p:cNvPr id="29" name="Dian numeron paikkamerkki 28">
            <a:extLst>
              <a:ext uri="{FF2B5EF4-FFF2-40B4-BE49-F238E27FC236}">
                <a16:creationId xmlns:a16="http://schemas.microsoft.com/office/drawing/2014/main" id="{0DE30EB8-45DD-1BC0-74A7-CF32E0519407}"/>
              </a:ext>
            </a:extLst>
          </p:cNvPr>
          <p:cNvSpPr>
            <a:spLocks noGrp="1"/>
          </p:cNvSpPr>
          <p:nvPr>
            <p:ph type="sldNum" sz="quarter" idx="27"/>
          </p:nvPr>
        </p:nvSpPr>
        <p:spPr/>
        <p:txBody>
          <a:bodyPr/>
          <a:lstStyle/>
          <a:p>
            <a:fld id="{7C9DB053-BC39-5645-941A-EDB0DEC7708B}" type="slidenum">
              <a:rPr lang="fi-FI" smtClean="0"/>
              <a:pPr/>
              <a:t>‹#›</a:t>
            </a:fld>
            <a:endParaRPr lang="fi-FI" dirty="0"/>
          </a:p>
        </p:txBody>
      </p:sp>
    </p:spTree>
    <p:extLst>
      <p:ext uri="{BB962C8B-B14F-4D97-AF65-F5344CB8AC3E}">
        <p14:creationId xmlns:p14="http://schemas.microsoft.com/office/powerpoint/2010/main" val="34721686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secHead" preserve="1">
  <p:cSld name="Sitaatti">
    <p:bg>
      <p:bgPr>
        <a:solidFill>
          <a:srgbClr val="EDE2DE"/>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1DC208-0BC6-4780-8569-0CCC5C8BCBB3}"/>
              </a:ext>
            </a:extLst>
          </p:cNvPr>
          <p:cNvSpPr>
            <a:spLocks noGrp="1"/>
          </p:cNvSpPr>
          <p:nvPr>
            <p:ph type="title"/>
          </p:nvPr>
        </p:nvSpPr>
        <p:spPr>
          <a:xfrm>
            <a:off x="1397000" y="2350324"/>
            <a:ext cx="9404350" cy="1815276"/>
          </a:xfrm>
        </p:spPr>
        <p:txBody>
          <a:bodyPr anchor="ctr" anchorCtr="0"/>
          <a:lstStyle>
            <a:lvl1pPr algn="ctr">
              <a:lnSpc>
                <a:spcPct val="95000"/>
              </a:lnSpc>
              <a:defRPr sz="4000">
                <a:solidFill>
                  <a:srgbClr val="1A56EC"/>
                </a:solidFill>
              </a:defRPr>
            </a:lvl1pPr>
          </a:lstStyle>
          <a:p>
            <a:r>
              <a:rPr lang="fi-FI"/>
              <a:t>Muokkaa ots. perustyyl. napsautt.</a:t>
            </a:r>
            <a:endParaRPr lang="en-GB" dirty="0"/>
          </a:p>
        </p:txBody>
      </p:sp>
      <p:sp>
        <p:nvSpPr>
          <p:cNvPr id="3" name="Text Placeholder 2">
            <a:extLst>
              <a:ext uri="{FF2B5EF4-FFF2-40B4-BE49-F238E27FC236}">
                <a16:creationId xmlns:a16="http://schemas.microsoft.com/office/drawing/2014/main" id="{E3AD90FD-B435-43DB-9A67-DD6748747D4A}"/>
              </a:ext>
            </a:extLst>
          </p:cNvPr>
          <p:cNvSpPr>
            <a:spLocks noGrp="1"/>
          </p:cNvSpPr>
          <p:nvPr>
            <p:ph type="body" idx="1"/>
          </p:nvPr>
        </p:nvSpPr>
        <p:spPr>
          <a:xfrm>
            <a:off x="1397000" y="4445000"/>
            <a:ext cx="9404350" cy="508762"/>
          </a:xfrm>
        </p:spPr>
        <p:txBody>
          <a:bodyPr anchor="t" anchorCtr="0"/>
          <a:lstStyle>
            <a:lvl1pPr marL="0" indent="0" algn="ctr">
              <a:spcBef>
                <a:spcPts val="0"/>
              </a:spcBef>
              <a:spcAft>
                <a:spcPts val="0"/>
              </a:spcAft>
              <a:buNone/>
              <a:defRPr sz="1800">
                <a:solidFill>
                  <a:srgbClr val="1A56EC"/>
                </a:solidFill>
                <a:latin typeface="Franklin Gothic Medium" panose="020B0603020102020204" pitchFamily="34" charset="0"/>
              </a:defRPr>
            </a:lvl1pPr>
            <a:lvl2pPr marL="228600" indent="0">
              <a:buNone/>
              <a:defRPr sz="1000">
                <a:solidFill>
                  <a:schemeClr val="tx1">
                    <a:tint val="75000"/>
                  </a:schemeClr>
                </a:solidFill>
              </a:defRPr>
            </a:lvl2pPr>
            <a:lvl3pPr marL="457200" indent="0">
              <a:buNone/>
              <a:defRPr sz="900">
                <a:solidFill>
                  <a:schemeClr val="tx1">
                    <a:tint val="75000"/>
                  </a:schemeClr>
                </a:solidFill>
              </a:defRPr>
            </a:lvl3pPr>
            <a:lvl4pPr marL="685800" indent="0">
              <a:buNone/>
              <a:defRPr sz="800">
                <a:solidFill>
                  <a:schemeClr val="tx1">
                    <a:tint val="75000"/>
                  </a:schemeClr>
                </a:solidFill>
              </a:defRPr>
            </a:lvl4pPr>
            <a:lvl5pPr marL="914400" indent="0">
              <a:buNone/>
              <a:defRPr sz="800">
                <a:solidFill>
                  <a:schemeClr val="tx1">
                    <a:tint val="75000"/>
                  </a:schemeClr>
                </a:solidFill>
              </a:defRPr>
            </a:lvl5pPr>
            <a:lvl6pPr marL="1143000" indent="0">
              <a:buNone/>
              <a:defRPr sz="800">
                <a:solidFill>
                  <a:schemeClr val="tx1">
                    <a:tint val="75000"/>
                  </a:schemeClr>
                </a:solidFill>
              </a:defRPr>
            </a:lvl6pPr>
            <a:lvl7pPr marL="1371600" indent="0">
              <a:buNone/>
              <a:defRPr sz="800">
                <a:solidFill>
                  <a:schemeClr val="tx1">
                    <a:tint val="75000"/>
                  </a:schemeClr>
                </a:solidFill>
              </a:defRPr>
            </a:lvl7pPr>
            <a:lvl8pPr marL="1600200" indent="0">
              <a:buNone/>
              <a:defRPr sz="800">
                <a:solidFill>
                  <a:schemeClr val="tx1">
                    <a:tint val="75000"/>
                  </a:schemeClr>
                </a:solidFill>
              </a:defRPr>
            </a:lvl8pPr>
            <a:lvl9pPr marL="1828800" indent="0">
              <a:buNone/>
              <a:defRPr sz="800">
                <a:solidFill>
                  <a:schemeClr val="tx1">
                    <a:tint val="75000"/>
                  </a:schemeClr>
                </a:solidFill>
              </a:defRPr>
            </a:lvl9pPr>
          </a:lstStyle>
          <a:p>
            <a:pPr lvl="0"/>
            <a:r>
              <a:rPr lang="fi-FI"/>
              <a:t>Muokkaa tekstin perustyylejä napsauttamalla</a:t>
            </a:r>
          </a:p>
        </p:txBody>
      </p:sp>
    </p:spTree>
    <p:extLst>
      <p:ext uri="{BB962C8B-B14F-4D97-AF65-F5344CB8AC3E}">
        <p14:creationId xmlns:p14="http://schemas.microsoft.com/office/powerpoint/2010/main" val="427961108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Osan ylätunnis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1DC208-0BC6-4780-8569-0CCC5C8BCBB3}"/>
              </a:ext>
            </a:extLst>
          </p:cNvPr>
          <p:cNvSpPr>
            <a:spLocks noGrp="1"/>
          </p:cNvSpPr>
          <p:nvPr>
            <p:ph type="title"/>
          </p:nvPr>
        </p:nvSpPr>
        <p:spPr>
          <a:xfrm>
            <a:off x="566965" y="768097"/>
            <a:ext cx="5529035" cy="1010412"/>
          </a:xfrm>
        </p:spPr>
        <p:txBody>
          <a:bodyPr anchor="t" anchorCtr="0"/>
          <a:lstStyle>
            <a:lvl1pPr>
              <a:defRPr sz="3600">
                <a:solidFill>
                  <a:srgbClr val="1A56EC"/>
                </a:solidFill>
              </a:defRPr>
            </a:lvl1pPr>
          </a:lstStyle>
          <a:p>
            <a:r>
              <a:rPr lang="fi-FI"/>
              <a:t>Muokkaa ots. perustyyl. napsautt.</a:t>
            </a:r>
            <a:endParaRPr lang="en-GB" dirty="0"/>
          </a:p>
        </p:txBody>
      </p:sp>
      <p:sp>
        <p:nvSpPr>
          <p:cNvPr id="3" name="Text Placeholder 2">
            <a:extLst>
              <a:ext uri="{FF2B5EF4-FFF2-40B4-BE49-F238E27FC236}">
                <a16:creationId xmlns:a16="http://schemas.microsoft.com/office/drawing/2014/main" id="{E3AD90FD-B435-43DB-9A67-DD6748747D4A}"/>
              </a:ext>
            </a:extLst>
          </p:cNvPr>
          <p:cNvSpPr>
            <a:spLocks noGrp="1"/>
          </p:cNvSpPr>
          <p:nvPr>
            <p:ph type="body" idx="1"/>
          </p:nvPr>
        </p:nvSpPr>
        <p:spPr>
          <a:xfrm>
            <a:off x="566965" y="1795973"/>
            <a:ext cx="5529035" cy="1010412"/>
          </a:xfrm>
        </p:spPr>
        <p:txBody>
          <a:bodyPr anchor="t" anchorCtr="0"/>
          <a:lstStyle>
            <a:lvl1pPr marL="0" indent="0">
              <a:spcBef>
                <a:spcPts val="0"/>
              </a:spcBef>
              <a:spcAft>
                <a:spcPts val="0"/>
              </a:spcAft>
              <a:buNone/>
              <a:defRPr sz="1800">
                <a:solidFill>
                  <a:schemeClr val="tx2"/>
                </a:solidFill>
              </a:defRPr>
            </a:lvl1pPr>
            <a:lvl2pPr marL="228600" indent="0">
              <a:buNone/>
              <a:defRPr sz="1000">
                <a:solidFill>
                  <a:schemeClr val="tx1">
                    <a:tint val="75000"/>
                  </a:schemeClr>
                </a:solidFill>
              </a:defRPr>
            </a:lvl2pPr>
            <a:lvl3pPr marL="457200" indent="0">
              <a:buNone/>
              <a:defRPr sz="900">
                <a:solidFill>
                  <a:schemeClr val="tx1">
                    <a:tint val="75000"/>
                  </a:schemeClr>
                </a:solidFill>
              </a:defRPr>
            </a:lvl3pPr>
            <a:lvl4pPr marL="685800" indent="0">
              <a:buNone/>
              <a:defRPr sz="800">
                <a:solidFill>
                  <a:schemeClr val="tx1">
                    <a:tint val="75000"/>
                  </a:schemeClr>
                </a:solidFill>
              </a:defRPr>
            </a:lvl4pPr>
            <a:lvl5pPr marL="914400" indent="0">
              <a:buNone/>
              <a:defRPr sz="800">
                <a:solidFill>
                  <a:schemeClr val="tx1">
                    <a:tint val="75000"/>
                  </a:schemeClr>
                </a:solidFill>
              </a:defRPr>
            </a:lvl5pPr>
            <a:lvl6pPr marL="1143000" indent="0">
              <a:buNone/>
              <a:defRPr sz="800">
                <a:solidFill>
                  <a:schemeClr val="tx1">
                    <a:tint val="75000"/>
                  </a:schemeClr>
                </a:solidFill>
              </a:defRPr>
            </a:lvl6pPr>
            <a:lvl7pPr marL="1371600" indent="0">
              <a:buNone/>
              <a:defRPr sz="800">
                <a:solidFill>
                  <a:schemeClr val="tx1">
                    <a:tint val="75000"/>
                  </a:schemeClr>
                </a:solidFill>
              </a:defRPr>
            </a:lvl7pPr>
            <a:lvl8pPr marL="1600200" indent="0">
              <a:buNone/>
              <a:defRPr sz="800">
                <a:solidFill>
                  <a:schemeClr val="tx1">
                    <a:tint val="75000"/>
                  </a:schemeClr>
                </a:solidFill>
              </a:defRPr>
            </a:lvl8pPr>
            <a:lvl9pPr marL="1828800" indent="0">
              <a:buNone/>
              <a:defRPr sz="800">
                <a:solidFill>
                  <a:schemeClr val="tx1">
                    <a:tint val="75000"/>
                  </a:schemeClr>
                </a:solidFill>
              </a:defRPr>
            </a:lvl9pPr>
          </a:lstStyle>
          <a:p>
            <a:pPr lvl="0"/>
            <a:r>
              <a:rPr lang="fi-FI"/>
              <a:t>Muokkaa tekstin perustyylejä napsauttamalla</a:t>
            </a:r>
          </a:p>
        </p:txBody>
      </p:sp>
      <p:sp>
        <p:nvSpPr>
          <p:cNvPr id="7" name="Date Placeholder 6">
            <a:extLst>
              <a:ext uri="{FF2B5EF4-FFF2-40B4-BE49-F238E27FC236}">
                <a16:creationId xmlns:a16="http://schemas.microsoft.com/office/drawing/2014/main" id="{CD1212A6-DA8E-4A60-A5F2-8DAE3B39E0C9}"/>
              </a:ext>
            </a:extLst>
          </p:cNvPr>
          <p:cNvSpPr>
            <a:spLocks noGrp="1"/>
          </p:cNvSpPr>
          <p:nvPr>
            <p:ph type="dt" sz="half" idx="10"/>
          </p:nvPr>
        </p:nvSpPr>
        <p:spPr/>
        <p:txBody>
          <a:bodyPr/>
          <a:lstStyle/>
          <a:p>
            <a:fld id="{395B639E-E502-4305-B29F-B36A0EE12672}" type="datetime1">
              <a:rPr lang="fi-FI" smtClean="0"/>
              <a:t>18.12.2023</a:t>
            </a:fld>
            <a:endParaRPr lang="fi-FI" dirty="0"/>
          </a:p>
        </p:txBody>
      </p:sp>
      <p:sp>
        <p:nvSpPr>
          <p:cNvPr id="8" name="Footer Placeholder 7">
            <a:extLst>
              <a:ext uri="{FF2B5EF4-FFF2-40B4-BE49-F238E27FC236}">
                <a16:creationId xmlns:a16="http://schemas.microsoft.com/office/drawing/2014/main" id="{32766CB0-43A1-4E89-83D2-9E67BAD6325E}"/>
              </a:ext>
            </a:extLst>
          </p:cNvPr>
          <p:cNvSpPr>
            <a:spLocks noGrp="1"/>
          </p:cNvSpPr>
          <p:nvPr>
            <p:ph type="ftr" sz="quarter" idx="11"/>
          </p:nvPr>
        </p:nvSpPr>
        <p:spPr/>
        <p:txBody>
          <a:bodyPr/>
          <a:lstStyle/>
          <a:p>
            <a:r>
              <a:rPr lang="fi-FI"/>
              <a:t>Tiedon laatukehikko -työ</a:t>
            </a:r>
            <a:endParaRPr lang="fi-FI" dirty="0"/>
          </a:p>
        </p:txBody>
      </p:sp>
      <p:sp>
        <p:nvSpPr>
          <p:cNvPr id="9" name="Slide Number Placeholder 8">
            <a:extLst>
              <a:ext uri="{FF2B5EF4-FFF2-40B4-BE49-F238E27FC236}">
                <a16:creationId xmlns:a16="http://schemas.microsoft.com/office/drawing/2014/main" id="{6E2AEE1E-B285-4162-ABF0-E898A0AD6816}"/>
              </a:ext>
            </a:extLst>
          </p:cNvPr>
          <p:cNvSpPr>
            <a:spLocks noGrp="1"/>
          </p:cNvSpPr>
          <p:nvPr>
            <p:ph type="sldNum" sz="quarter" idx="12"/>
          </p:nvPr>
        </p:nvSpPr>
        <p:spPr/>
        <p:txBody>
          <a:bodyPr/>
          <a:lstStyle/>
          <a:p>
            <a:fld id="{7C9DB053-BC39-5645-941A-EDB0DEC7708B}" type="slidenum">
              <a:rPr lang="fi-FI" smtClean="0"/>
              <a:pPr/>
              <a:t>‹#›</a:t>
            </a:fld>
            <a:endParaRPr lang="fi-FI" dirty="0"/>
          </a:p>
        </p:txBody>
      </p:sp>
    </p:spTree>
    <p:extLst>
      <p:ext uri="{BB962C8B-B14F-4D97-AF65-F5344CB8AC3E}">
        <p14:creationId xmlns:p14="http://schemas.microsoft.com/office/powerpoint/2010/main" val="93187995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secHead" preserve="1">
  <p:cSld name="Osan ylätunniste kuva 1">
    <p:bg>
      <p:bgPr>
        <a:solidFill>
          <a:srgbClr val="E9DFDE"/>
        </a:solidFill>
        <a:effectLst/>
      </p:bgPr>
    </p:bg>
    <p:spTree>
      <p:nvGrpSpPr>
        <p:cNvPr id="1" name=""/>
        <p:cNvGrpSpPr/>
        <p:nvPr/>
      </p:nvGrpSpPr>
      <p:grpSpPr>
        <a:xfrm>
          <a:off x="0" y="0"/>
          <a:ext cx="0" cy="0"/>
          <a:chOff x="0" y="0"/>
          <a:chExt cx="0" cy="0"/>
        </a:xfrm>
      </p:grpSpPr>
      <p:pic>
        <p:nvPicPr>
          <p:cNvPr id="15" name="Kuva 14">
            <a:extLst>
              <a:ext uri="{FF2B5EF4-FFF2-40B4-BE49-F238E27FC236}">
                <a16:creationId xmlns:a16="http://schemas.microsoft.com/office/drawing/2014/main" id="{D442FB6A-C628-418B-1BFC-845537E1A863}"/>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4" name="Ryhmä 3">
            <a:extLst>
              <a:ext uri="{FF2B5EF4-FFF2-40B4-BE49-F238E27FC236}">
                <a16:creationId xmlns:a16="http://schemas.microsoft.com/office/drawing/2014/main" id="{03CB81CC-3F3E-AC38-45EE-FDD7F8F41A2F}"/>
              </a:ext>
              <a:ext uri="{C183D7F6-B498-43B3-948B-1728B52AA6E4}">
                <adec:decorative xmlns:adec="http://schemas.microsoft.com/office/drawing/2017/decorative" val="1"/>
              </a:ext>
            </a:extLst>
          </p:cNvPr>
          <p:cNvGrpSpPr/>
          <p:nvPr/>
        </p:nvGrpSpPr>
        <p:grpSpPr>
          <a:xfrm>
            <a:off x="573919" y="6296072"/>
            <a:ext cx="11311674" cy="299244"/>
            <a:chOff x="1147763" y="11857038"/>
            <a:chExt cx="22621875" cy="598487"/>
          </a:xfrm>
        </p:grpSpPr>
        <p:sp>
          <p:nvSpPr>
            <p:cNvPr id="5" name="Freeform 5">
              <a:extLst>
                <a:ext uri="{FF2B5EF4-FFF2-40B4-BE49-F238E27FC236}">
                  <a16:creationId xmlns:a16="http://schemas.microsoft.com/office/drawing/2014/main" id="{260C376B-9739-5378-5813-F6D03643C144}"/>
                </a:ext>
                <a:ext uri="{C183D7F6-B498-43B3-948B-1728B52AA6E4}">
                  <adec:decorative xmlns:adec="http://schemas.microsoft.com/office/drawing/2017/decorative" val="1"/>
                </a:ext>
              </a:extLst>
            </p:cNvPr>
            <p:cNvSpPr>
              <a:spLocks/>
            </p:cNvSpPr>
            <p:nvPr userDrawn="1"/>
          </p:nvSpPr>
          <p:spPr bwMode="auto">
            <a:xfrm>
              <a:off x="23009225" y="11857038"/>
              <a:ext cx="265113" cy="92075"/>
            </a:xfrm>
            <a:custGeom>
              <a:avLst/>
              <a:gdLst>
                <a:gd name="T0" fmla="*/ 604 w 738"/>
                <a:gd name="T1" fmla="*/ 0 h 253"/>
                <a:gd name="T2" fmla="*/ 137 w 738"/>
                <a:gd name="T3" fmla="*/ 0 h 253"/>
                <a:gd name="T4" fmla="*/ 8 w 738"/>
                <a:gd name="T5" fmla="*/ 112 h 253"/>
                <a:gd name="T6" fmla="*/ 134 w 738"/>
                <a:gd name="T7" fmla="*/ 253 h 253"/>
                <a:gd name="T8" fmla="*/ 600 w 738"/>
                <a:gd name="T9" fmla="*/ 253 h 253"/>
                <a:gd name="T10" fmla="*/ 729 w 738"/>
                <a:gd name="T11" fmla="*/ 141 h 253"/>
                <a:gd name="T12" fmla="*/ 604 w 738"/>
                <a:gd name="T13" fmla="*/ 0 h 253"/>
              </a:gdLst>
              <a:ahLst/>
              <a:cxnLst>
                <a:cxn ang="0">
                  <a:pos x="T0" y="T1"/>
                </a:cxn>
                <a:cxn ang="0">
                  <a:pos x="T2" y="T3"/>
                </a:cxn>
                <a:cxn ang="0">
                  <a:pos x="T4" y="T5"/>
                </a:cxn>
                <a:cxn ang="0">
                  <a:pos x="T6" y="T7"/>
                </a:cxn>
                <a:cxn ang="0">
                  <a:pos x="T8" y="T9"/>
                </a:cxn>
                <a:cxn ang="0">
                  <a:pos x="T10" y="T11"/>
                </a:cxn>
                <a:cxn ang="0">
                  <a:pos x="T12" y="T13"/>
                </a:cxn>
              </a:cxnLst>
              <a:rect l="0" t="0" r="r" b="b"/>
              <a:pathLst>
                <a:path w="738" h="253">
                  <a:moveTo>
                    <a:pt x="604" y="0"/>
                  </a:moveTo>
                  <a:lnTo>
                    <a:pt x="137" y="0"/>
                  </a:lnTo>
                  <a:cubicBezTo>
                    <a:pt x="72" y="0"/>
                    <a:pt x="16" y="48"/>
                    <a:pt x="8" y="112"/>
                  </a:cubicBezTo>
                  <a:cubicBezTo>
                    <a:pt x="0" y="188"/>
                    <a:pt x="59" y="253"/>
                    <a:pt x="134" y="253"/>
                  </a:cubicBezTo>
                  <a:lnTo>
                    <a:pt x="600" y="253"/>
                  </a:lnTo>
                  <a:cubicBezTo>
                    <a:pt x="665" y="253"/>
                    <a:pt x="722" y="206"/>
                    <a:pt x="729" y="141"/>
                  </a:cubicBezTo>
                  <a:cubicBezTo>
                    <a:pt x="738" y="65"/>
                    <a:pt x="678" y="0"/>
                    <a:pt x="604" y="0"/>
                  </a:cubicBezTo>
                  <a:close/>
                </a:path>
              </a:pathLst>
            </a:custGeom>
            <a:solidFill>
              <a:srgbClr val="1A56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fi-FI" sz="900">
                <a:solidFill>
                  <a:schemeClr val="tx2"/>
                </a:solidFill>
              </a:endParaRPr>
            </a:p>
          </p:txBody>
        </p:sp>
        <p:sp>
          <p:nvSpPr>
            <p:cNvPr id="6" name="Freeform 6">
              <a:extLst>
                <a:ext uri="{FF2B5EF4-FFF2-40B4-BE49-F238E27FC236}">
                  <a16:creationId xmlns:a16="http://schemas.microsoft.com/office/drawing/2014/main" id="{E5D61054-6748-0C5D-4C47-0674F61EB201}"/>
                </a:ext>
                <a:ext uri="{C183D7F6-B498-43B3-948B-1728B52AA6E4}">
                  <adec:decorative xmlns:adec="http://schemas.microsoft.com/office/drawing/2017/decorative" val="1"/>
                </a:ext>
              </a:extLst>
            </p:cNvPr>
            <p:cNvSpPr>
              <a:spLocks/>
            </p:cNvSpPr>
            <p:nvPr userDrawn="1"/>
          </p:nvSpPr>
          <p:spPr bwMode="auto">
            <a:xfrm>
              <a:off x="23345775" y="11857038"/>
              <a:ext cx="423863" cy="92075"/>
            </a:xfrm>
            <a:custGeom>
              <a:avLst/>
              <a:gdLst>
                <a:gd name="T0" fmla="*/ 1046 w 1180"/>
                <a:gd name="T1" fmla="*/ 0 h 253"/>
                <a:gd name="T2" fmla="*/ 138 w 1180"/>
                <a:gd name="T3" fmla="*/ 0 h 253"/>
                <a:gd name="T4" fmla="*/ 9 w 1180"/>
                <a:gd name="T5" fmla="*/ 112 h 253"/>
                <a:gd name="T6" fmla="*/ 134 w 1180"/>
                <a:gd name="T7" fmla="*/ 253 h 253"/>
                <a:gd name="T8" fmla="*/ 1043 w 1180"/>
                <a:gd name="T9" fmla="*/ 253 h 253"/>
                <a:gd name="T10" fmla="*/ 1172 w 1180"/>
                <a:gd name="T11" fmla="*/ 141 h 253"/>
                <a:gd name="T12" fmla="*/ 1046 w 1180"/>
                <a:gd name="T13" fmla="*/ 0 h 253"/>
              </a:gdLst>
              <a:ahLst/>
              <a:cxnLst>
                <a:cxn ang="0">
                  <a:pos x="T0" y="T1"/>
                </a:cxn>
                <a:cxn ang="0">
                  <a:pos x="T2" y="T3"/>
                </a:cxn>
                <a:cxn ang="0">
                  <a:pos x="T4" y="T5"/>
                </a:cxn>
                <a:cxn ang="0">
                  <a:pos x="T6" y="T7"/>
                </a:cxn>
                <a:cxn ang="0">
                  <a:pos x="T8" y="T9"/>
                </a:cxn>
                <a:cxn ang="0">
                  <a:pos x="T10" y="T11"/>
                </a:cxn>
                <a:cxn ang="0">
                  <a:pos x="T12" y="T13"/>
                </a:cxn>
              </a:cxnLst>
              <a:rect l="0" t="0" r="r" b="b"/>
              <a:pathLst>
                <a:path w="1180" h="253">
                  <a:moveTo>
                    <a:pt x="1046" y="0"/>
                  </a:moveTo>
                  <a:lnTo>
                    <a:pt x="138" y="0"/>
                  </a:lnTo>
                  <a:cubicBezTo>
                    <a:pt x="73" y="0"/>
                    <a:pt x="16" y="47"/>
                    <a:pt x="9" y="112"/>
                  </a:cubicBezTo>
                  <a:cubicBezTo>
                    <a:pt x="0" y="188"/>
                    <a:pt x="60" y="253"/>
                    <a:pt x="134" y="253"/>
                  </a:cubicBezTo>
                  <a:lnTo>
                    <a:pt x="1043" y="253"/>
                  </a:lnTo>
                  <a:cubicBezTo>
                    <a:pt x="1108" y="253"/>
                    <a:pt x="1165" y="205"/>
                    <a:pt x="1172" y="141"/>
                  </a:cubicBezTo>
                  <a:cubicBezTo>
                    <a:pt x="1180" y="65"/>
                    <a:pt x="1121" y="0"/>
                    <a:pt x="1046" y="0"/>
                  </a:cubicBezTo>
                  <a:close/>
                </a:path>
              </a:pathLst>
            </a:custGeom>
            <a:solidFill>
              <a:srgbClr val="1A30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fi-FI" sz="900">
                <a:solidFill>
                  <a:schemeClr val="tx2"/>
                </a:solidFill>
              </a:endParaRPr>
            </a:p>
          </p:txBody>
        </p:sp>
        <p:sp>
          <p:nvSpPr>
            <p:cNvPr id="10" name="Freeform 7">
              <a:extLst>
                <a:ext uri="{FF2B5EF4-FFF2-40B4-BE49-F238E27FC236}">
                  <a16:creationId xmlns:a16="http://schemas.microsoft.com/office/drawing/2014/main" id="{2BEE201A-6EE2-A67A-68AE-230C7E79D416}"/>
                </a:ext>
                <a:ext uri="{C183D7F6-B498-43B3-948B-1728B52AA6E4}">
                  <adec:decorative xmlns:adec="http://schemas.microsoft.com/office/drawing/2017/decorative" val="1"/>
                </a:ext>
              </a:extLst>
            </p:cNvPr>
            <p:cNvSpPr>
              <a:spLocks/>
            </p:cNvSpPr>
            <p:nvPr userDrawn="1"/>
          </p:nvSpPr>
          <p:spPr bwMode="auto">
            <a:xfrm>
              <a:off x="23345775" y="12025313"/>
              <a:ext cx="292100" cy="92075"/>
            </a:xfrm>
            <a:custGeom>
              <a:avLst/>
              <a:gdLst>
                <a:gd name="T0" fmla="*/ 681 w 815"/>
                <a:gd name="T1" fmla="*/ 0 h 252"/>
                <a:gd name="T2" fmla="*/ 138 w 815"/>
                <a:gd name="T3" fmla="*/ 0 h 252"/>
                <a:gd name="T4" fmla="*/ 9 w 815"/>
                <a:gd name="T5" fmla="*/ 111 h 252"/>
                <a:gd name="T6" fmla="*/ 134 w 815"/>
                <a:gd name="T7" fmla="*/ 252 h 252"/>
                <a:gd name="T8" fmla="*/ 678 w 815"/>
                <a:gd name="T9" fmla="*/ 252 h 252"/>
                <a:gd name="T10" fmla="*/ 806 w 815"/>
                <a:gd name="T11" fmla="*/ 140 h 252"/>
                <a:gd name="T12" fmla="*/ 681 w 815"/>
                <a:gd name="T13" fmla="*/ 0 h 252"/>
              </a:gdLst>
              <a:ahLst/>
              <a:cxnLst>
                <a:cxn ang="0">
                  <a:pos x="T0" y="T1"/>
                </a:cxn>
                <a:cxn ang="0">
                  <a:pos x="T2" y="T3"/>
                </a:cxn>
                <a:cxn ang="0">
                  <a:pos x="T4" y="T5"/>
                </a:cxn>
                <a:cxn ang="0">
                  <a:pos x="T6" y="T7"/>
                </a:cxn>
                <a:cxn ang="0">
                  <a:pos x="T8" y="T9"/>
                </a:cxn>
                <a:cxn ang="0">
                  <a:pos x="T10" y="T11"/>
                </a:cxn>
                <a:cxn ang="0">
                  <a:pos x="T12" y="T13"/>
                </a:cxn>
              </a:cxnLst>
              <a:rect l="0" t="0" r="r" b="b"/>
              <a:pathLst>
                <a:path w="815" h="252">
                  <a:moveTo>
                    <a:pt x="681" y="0"/>
                  </a:moveTo>
                  <a:lnTo>
                    <a:pt x="138" y="0"/>
                  </a:lnTo>
                  <a:cubicBezTo>
                    <a:pt x="73" y="0"/>
                    <a:pt x="16" y="47"/>
                    <a:pt x="9" y="111"/>
                  </a:cubicBezTo>
                  <a:cubicBezTo>
                    <a:pt x="0" y="187"/>
                    <a:pt x="60" y="252"/>
                    <a:pt x="134" y="252"/>
                  </a:cubicBezTo>
                  <a:lnTo>
                    <a:pt x="678" y="252"/>
                  </a:lnTo>
                  <a:cubicBezTo>
                    <a:pt x="742" y="252"/>
                    <a:pt x="799" y="205"/>
                    <a:pt x="806" y="140"/>
                  </a:cubicBezTo>
                  <a:cubicBezTo>
                    <a:pt x="815" y="64"/>
                    <a:pt x="756" y="0"/>
                    <a:pt x="681" y="0"/>
                  </a:cubicBezTo>
                  <a:close/>
                </a:path>
              </a:pathLst>
            </a:custGeom>
            <a:solidFill>
              <a:srgbClr val="1A30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fi-FI" sz="900">
                <a:solidFill>
                  <a:schemeClr val="tx2"/>
                </a:solidFill>
              </a:endParaRPr>
            </a:p>
          </p:txBody>
        </p:sp>
        <p:sp>
          <p:nvSpPr>
            <p:cNvPr id="11" name="Freeform 8">
              <a:extLst>
                <a:ext uri="{FF2B5EF4-FFF2-40B4-BE49-F238E27FC236}">
                  <a16:creationId xmlns:a16="http://schemas.microsoft.com/office/drawing/2014/main" id="{6863E3F6-3AF8-54D0-FB25-5AD540F4A7EB}"/>
                </a:ext>
                <a:ext uri="{C183D7F6-B498-43B3-948B-1728B52AA6E4}">
                  <adec:decorative xmlns:adec="http://schemas.microsoft.com/office/drawing/2017/decorative" val="1"/>
                </a:ext>
              </a:extLst>
            </p:cNvPr>
            <p:cNvSpPr>
              <a:spLocks/>
            </p:cNvSpPr>
            <p:nvPr userDrawn="1"/>
          </p:nvSpPr>
          <p:spPr bwMode="auto">
            <a:xfrm>
              <a:off x="23345775" y="12195175"/>
              <a:ext cx="161925" cy="92075"/>
            </a:xfrm>
            <a:custGeom>
              <a:avLst/>
              <a:gdLst>
                <a:gd name="T0" fmla="*/ 134 w 450"/>
                <a:gd name="T1" fmla="*/ 252 h 252"/>
                <a:gd name="T2" fmla="*/ 312 w 450"/>
                <a:gd name="T3" fmla="*/ 252 h 252"/>
                <a:gd name="T4" fmla="*/ 441 w 450"/>
                <a:gd name="T5" fmla="*/ 141 h 252"/>
                <a:gd name="T6" fmla="*/ 316 w 450"/>
                <a:gd name="T7" fmla="*/ 0 h 252"/>
                <a:gd name="T8" fmla="*/ 138 w 450"/>
                <a:gd name="T9" fmla="*/ 0 h 252"/>
                <a:gd name="T10" fmla="*/ 9 w 450"/>
                <a:gd name="T11" fmla="*/ 112 h 252"/>
                <a:gd name="T12" fmla="*/ 134 w 450"/>
                <a:gd name="T13" fmla="*/ 252 h 252"/>
              </a:gdLst>
              <a:ahLst/>
              <a:cxnLst>
                <a:cxn ang="0">
                  <a:pos x="T0" y="T1"/>
                </a:cxn>
                <a:cxn ang="0">
                  <a:pos x="T2" y="T3"/>
                </a:cxn>
                <a:cxn ang="0">
                  <a:pos x="T4" y="T5"/>
                </a:cxn>
                <a:cxn ang="0">
                  <a:pos x="T6" y="T7"/>
                </a:cxn>
                <a:cxn ang="0">
                  <a:pos x="T8" y="T9"/>
                </a:cxn>
                <a:cxn ang="0">
                  <a:pos x="T10" y="T11"/>
                </a:cxn>
                <a:cxn ang="0">
                  <a:pos x="T12" y="T13"/>
                </a:cxn>
              </a:cxnLst>
              <a:rect l="0" t="0" r="r" b="b"/>
              <a:pathLst>
                <a:path w="450" h="252">
                  <a:moveTo>
                    <a:pt x="134" y="252"/>
                  </a:moveTo>
                  <a:lnTo>
                    <a:pt x="312" y="252"/>
                  </a:lnTo>
                  <a:cubicBezTo>
                    <a:pt x="377" y="252"/>
                    <a:pt x="434" y="205"/>
                    <a:pt x="441" y="141"/>
                  </a:cubicBezTo>
                  <a:cubicBezTo>
                    <a:pt x="450" y="65"/>
                    <a:pt x="390" y="0"/>
                    <a:pt x="316" y="0"/>
                  </a:cubicBezTo>
                  <a:lnTo>
                    <a:pt x="138" y="0"/>
                  </a:lnTo>
                  <a:cubicBezTo>
                    <a:pt x="73" y="0"/>
                    <a:pt x="16" y="47"/>
                    <a:pt x="9" y="112"/>
                  </a:cubicBezTo>
                  <a:cubicBezTo>
                    <a:pt x="0" y="188"/>
                    <a:pt x="60" y="252"/>
                    <a:pt x="134" y="252"/>
                  </a:cubicBezTo>
                  <a:close/>
                </a:path>
              </a:pathLst>
            </a:custGeom>
            <a:solidFill>
              <a:srgbClr val="1A30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fi-FI" sz="900">
                <a:solidFill>
                  <a:schemeClr val="tx2"/>
                </a:solidFill>
              </a:endParaRPr>
            </a:p>
          </p:txBody>
        </p:sp>
        <p:sp>
          <p:nvSpPr>
            <p:cNvPr id="12" name="Freeform 9">
              <a:extLst>
                <a:ext uri="{FF2B5EF4-FFF2-40B4-BE49-F238E27FC236}">
                  <a16:creationId xmlns:a16="http://schemas.microsoft.com/office/drawing/2014/main" id="{4944A9F5-A6B2-B983-C6D8-7272B2A2DDC4}"/>
                </a:ext>
                <a:ext uri="{C183D7F6-B498-43B3-948B-1728B52AA6E4}">
                  <adec:decorative xmlns:adec="http://schemas.microsoft.com/office/drawing/2017/decorative" val="1"/>
                </a:ext>
              </a:extLst>
            </p:cNvPr>
            <p:cNvSpPr>
              <a:spLocks/>
            </p:cNvSpPr>
            <p:nvPr userDrawn="1"/>
          </p:nvSpPr>
          <p:spPr bwMode="auto">
            <a:xfrm>
              <a:off x="23345775" y="12363450"/>
              <a:ext cx="207963" cy="92075"/>
            </a:xfrm>
            <a:custGeom>
              <a:avLst/>
              <a:gdLst>
                <a:gd name="T0" fmla="*/ 446 w 580"/>
                <a:gd name="T1" fmla="*/ 0 h 253"/>
                <a:gd name="T2" fmla="*/ 138 w 580"/>
                <a:gd name="T3" fmla="*/ 0 h 253"/>
                <a:gd name="T4" fmla="*/ 9 w 580"/>
                <a:gd name="T5" fmla="*/ 112 h 253"/>
                <a:gd name="T6" fmla="*/ 134 w 580"/>
                <a:gd name="T7" fmla="*/ 253 h 253"/>
                <a:gd name="T8" fmla="*/ 443 w 580"/>
                <a:gd name="T9" fmla="*/ 253 h 253"/>
                <a:gd name="T10" fmla="*/ 571 w 580"/>
                <a:gd name="T11" fmla="*/ 141 h 253"/>
                <a:gd name="T12" fmla="*/ 446 w 580"/>
                <a:gd name="T13" fmla="*/ 0 h 253"/>
              </a:gdLst>
              <a:ahLst/>
              <a:cxnLst>
                <a:cxn ang="0">
                  <a:pos x="T0" y="T1"/>
                </a:cxn>
                <a:cxn ang="0">
                  <a:pos x="T2" y="T3"/>
                </a:cxn>
                <a:cxn ang="0">
                  <a:pos x="T4" y="T5"/>
                </a:cxn>
                <a:cxn ang="0">
                  <a:pos x="T6" y="T7"/>
                </a:cxn>
                <a:cxn ang="0">
                  <a:pos x="T8" y="T9"/>
                </a:cxn>
                <a:cxn ang="0">
                  <a:pos x="T10" y="T11"/>
                </a:cxn>
                <a:cxn ang="0">
                  <a:pos x="T12" y="T13"/>
                </a:cxn>
              </a:cxnLst>
              <a:rect l="0" t="0" r="r" b="b"/>
              <a:pathLst>
                <a:path w="580" h="253">
                  <a:moveTo>
                    <a:pt x="446" y="0"/>
                  </a:moveTo>
                  <a:lnTo>
                    <a:pt x="138" y="0"/>
                  </a:lnTo>
                  <a:cubicBezTo>
                    <a:pt x="73" y="0"/>
                    <a:pt x="16" y="48"/>
                    <a:pt x="9" y="112"/>
                  </a:cubicBezTo>
                  <a:cubicBezTo>
                    <a:pt x="0" y="188"/>
                    <a:pt x="60" y="253"/>
                    <a:pt x="134" y="253"/>
                  </a:cubicBezTo>
                  <a:lnTo>
                    <a:pt x="443" y="253"/>
                  </a:lnTo>
                  <a:cubicBezTo>
                    <a:pt x="507" y="253"/>
                    <a:pt x="564" y="206"/>
                    <a:pt x="571" y="141"/>
                  </a:cubicBezTo>
                  <a:cubicBezTo>
                    <a:pt x="580" y="65"/>
                    <a:pt x="521" y="0"/>
                    <a:pt x="446" y="0"/>
                  </a:cubicBezTo>
                  <a:close/>
                </a:path>
              </a:pathLst>
            </a:custGeom>
            <a:solidFill>
              <a:srgbClr val="1A30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fi-FI" sz="900">
                <a:solidFill>
                  <a:schemeClr val="tx2"/>
                </a:solidFill>
              </a:endParaRPr>
            </a:p>
          </p:txBody>
        </p:sp>
        <p:sp>
          <p:nvSpPr>
            <p:cNvPr id="13" name="Freeform 10">
              <a:extLst>
                <a:ext uri="{FF2B5EF4-FFF2-40B4-BE49-F238E27FC236}">
                  <a16:creationId xmlns:a16="http://schemas.microsoft.com/office/drawing/2014/main" id="{2866C7B6-9AFD-CD4A-A4D2-F0B17FECC786}"/>
                </a:ext>
                <a:ext uri="{C183D7F6-B498-43B3-948B-1728B52AA6E4}">
                  <adec:decorative xmlns:adec="http://schemas.microsoft.com/office/drawing/2017/decorative" val="1"/>
                </a:ext>
              </a:extLst>
            </p:cNvPr>
            <p:cNvSpPr>
              <a:spLocks/>
            </p:cNvSpPr>
            <p:nvPr userDrawn="1"/>
          </p:nvSpPr>
          <p:spPr bwMode="auto">
            <a:xfrm>
              <a:off x="1147763" y="12315825"/>
              <a:ext cx="265113" cy="92075"/>
            </a:xfrm>
            <a:custGeom>
              <a:avLst/>
              <a:gdLst>
                <a:gd name="T0" fmla="*/ 605 w 739"/>
                <a:gd name="T1" fmla="*/ 0 h 252"/>
                <a:gd name="T2" fmla="*/ 138 w 739"/>
                <a:gd name="T3" fmla="*/ 0 h 252"/>
                <a:gd name="T4" fmla="*/ 9 w 739"/>
                <a:gd name="T5" fmla="*/ 111 h 252"/>
                <a:gd name="T6" fmla="*/ 134 w 739"/>
                <a:gd name="T7" fmla="*/ 252 h 252"/>
                <a:gd name="T8" fmla="*/ 601 w 739"/>
                <a:gd name="T9" fmla="*/ 252 h 252"/>
                <a:gd name="T10" fmla="*/ 730 w 739"/>
                <a:gd name="T11" fmla="*/ 141 h 252"/>
                <a:gd name="T12" fmla="*/ 605 w 739"/>
                <a:gd name="T13" fmla="*/ 0 h 252"/>
              </a:gdLst>
              <a:ahLst/>
              <a:cxnLst>
                <a:cxn ang="0">
                  <a:pos x="T0" y="T1"/>
                </a:cxn>
                <a:cxn ang="0">
                  <a:pos x="T2" y="T3"/>
                </a:cxn>
                <a:cxn ang="0">
                  <a:pos x="T4" y="T5"/>
                </a:cxn>
                <a:cxn ang="0">
                  <a:pos x="T6" y="T7"/>
                </a:cxn>
                <a:cxn ang="0">
                  <a:pos x="T8" y="T9"/>
                </a:cxn>
                <a:cxn ang="0">
                  <a:pos x="T10" y="T11"/>
                </a:cxn>
                <a:cxn ang="0">
                  <a:pos x="T12" y="T13"/>
                </a:cxn>
              </a:cxnLst>
              <a:rect l="0" t="0" r="r" b="b"/>
              <a:pathLst>
                <a:path w="739" h="252">
                  <a:moveTo>
                    <a:pt x="605" y="0"/>
                  </a:moveTo>
                  <a:lnTo>
                    <a:pt x="138" y="0"/>
                  </a:lnTo>
                  <a:cubicBezTo>
                    <a:pt x="73" y="0"/>
                    <a:pt x="16" y="47"/>
                    <a:pt x="9" y="111"/>
                  </a:cubicBezTo>
                  <a:cubicBezTo>
                    <a:pt x="0" y="187"/>
                    <a:pt x="60" y="252"/>
                    <a:pt x="134" y="252"/>
                  </a:cubicBezTo>
                  <a:lnTo>
                    <a:pt x="601" y="252"/>
                  </a:lnTo>
                  <a:cubicBezTo>
                    <a:pt x="666" y="252"/>
                    <a:pt x="723" y="205"/>
                    <a:pt x="730" y="141"/>
                  </a:cubicBezTo>
                  <a:cubicBezTo>
                    <a:pt x="739" y="65"/>
                    <a:pt x="679" y="0"/>
                    <a:pt x="605" y="0"/>
                  </a:cubicBezTo>
                  <a:close/>
                </a:path>
              </a:pathLst>
            </a:custGeom>
            <a:solidFill>
              <a:srgbClr val="1A56EC"/>
            </a:solidFill>
            <a:ln>
              <a:noFill/>
            </a:ln>
          </p:spPr>
          <p:txBody>
            <a:bodyPr vert="horz" wrap="square" lIns="91440" tIns="45720" rIns="91440" bIns="45720" numCol="1" anchor="t" anchorCtr="0" compatLnSpc="1">
              <a:prstTxWarp prst="textNoShape">
                <a:avLst/>
              </a:prstTxWarp>
              <a:noAutofit/>
            </a:bodyPr>
            <a:lstStyle/>
            <a:p>
              <a:endParaRPr lang="fi-FI" sz="900">
                <a:solidFill>
                  <a:schemeClr val="tx2"/>
                </a:solidFill>
              </a:endParaRPr>
            </a:p>
          </p:txBody>
        </p:sp>
      </p:grpSp>
      <p:sp>
        <p:nvSpPr>
          <p:cNvPr id="2" name="Title 1">
            <a:extLst>
              <a:ext uri="{FF2B5EF4-FFF2-40B4-BE49-F238E27FC236}">
                <a16:creationId xmlns:a16="http://schemas.microsoft.com/office/drawing/2014/main" id="{AC1DC208-0BC6-4780-8569-0CCC5C8BCBB3}"/>
              </a:ext>
            </a:extLst>
          </p:cNvPr>
          <p:cNvSpPr>
            <a:spLocks noGrp="1"/>
          </p:cNvSpPr>
          <p:nvPr>
            <p:ph type="title"/>
          </p:nvPr>
        </p:nvSpPr>
        <p:spPr>
          <a:xfrm>
            <a:off x="566965" y="768097"/>
            <a:ext cx="5529035" cy="1010412"/>
          </a:xfrm>
        </p:spPr>
        <p:txBody>
          <a:bodyPr anchor="t" anchorCtr="0"/>
          <a:lstStyle>
            <a:lvl1pPr>
              <a:defRPr sz="3600">
                <a:solidFill>
                  <a:srgbClr val="1A56EC"/>
                </a:solidFill>
              </a:defRPr>
            </a:lvl1pPr>
          </a:lstStyle>
          <a:p>
            <a:r>
              <a:rPr lang="fi-FI"/>
              <a:t>Muokkaa ots. perustyyl. napsautt.</a:t>
            </a:r>
            <a:endParaRPr lang="en-GB" dirty="0"/>
          </a:p>
        </p:txBody>
      </p:sp>
      <p:sp>
        <p:nvSpPr>
          <p:cNvPr id="3" name="Text Placeholder 2">
            <a:extLst>
              <a:ext uri="{FF2B5EF4-FFF2-40B4-BE49-F238E27FC236}">
                <a16:creationId xmlns:a16="http://schemas.microsoft.com/office/drawing/2014/main" id="{E3AD90FD-B435-43DB-9A67-DD6748747D4A}"/>
              </a:ext>
            </a:extLst>
          </p:cNvPr>
          <p:cNvSpPr>
            <a:spLocks noGrp="1"/>
          </p:cNvSpPr>
          <p:nvPr>
            <p:ph type="body" idx="1"/>
          </p:nvPr>
        </p:nvSpPr>
        <p:spPr>
          <a:xfrm>
            <a:off x="566965" y="1795973"/>
            <a:ext cx="5529035" cy="1010412"/>
          </a:xfrm>
        </p:spPr>
        <p:txBody>
          <a:bodyPr anchor="t" anchorCtr="0"/>
          <a:lstStyle>
            <a:lvl1pPr marL="0" indent="0">
              <a:spcBef>
                <a:spcPts val="0"/>
              </a:spcBef>
              <a:spcAft>
                <a:spcPts val="0"/>
              </a:spcAft>
              <a:buNone/>
              <a:defRPr sz="1800">
                <a:solidFill>
                  <a:schemeClr val="tx2"/>
                </a:solidFill>
              </a:defRPr>
            </a:lvl1pPr>
            <a:lvl2pPr marL="228600" indent="0">
              <a:buNone/>
              <a:defRPr sz="1000">
                <a:solidFill>
                  <a:schemeClr val="tx1">
                    <a:tint val="75000"/>
                  </a:schemeClr>
                </a:solidFill>
              </a:defRPr>
            </a:lvl2pPr>
            <a:lvl3pPr marL="457200" indent="0">
              <a:buNone/>
              <a:defRPr sz="900">
                <a:solidFill>
                  <a:schemeClr val="tx1">
                    <a:tint val="75000"/>
                  </a:schemeClr>
                </a:solidFill>
              </a:defRPr>
            </a:lvl3pPr>
            <a:lvl4pPr marL="685800" indent="0">
              <a:buNone/>
              <a:defRPr sz="800">
                <a:solidFill>
                  <a:schemeClr val="tx1">
                    <a:tint val="75000"/>
                  </a:schemeClr>
                </a:solidFill>
              </a:defRPr>
            </a:lvl4pPr>
            <a:lvl5pPr marL="914400" indent="0">
              <a:buNone/>
              <a:defRPr sz="800">
                <a:solidFill>
                  <a:schemeClr val="tx1">
                    <a:tint val="75000"/>
                  </a:schemeClr>
                </a:solidFill>
              </a:defRPr>
            </a:lvl5pPr>
            <a:lvl6pPr marL="1143000" indent="0">
              <a:buNone/>
              <a:defRPr sz="800">
                <a:solidFill>
                  <a:schemeClr val="tx1">
                    <a:tint val="75000"/>
                  </a:schemeClr>
                </a:solidFill>
              </a:defRPr>
            </a:lvl6pPr>
            <a:lvl7pPr marL="1371600" indent="0">
              <a:buNone/>
              <a:defRPr sz="800">
                <a:solidFill>
                  <a:schemeClr val="tx1">
                    <a:tint val="75000"/>
                  </a:schemeClr>
                </a:solidFill>
              </a:defRPr>
            </a:lvl7pPr>
            <a:lvl8pPr marL="1600200" indent="0">
              <a:buNone/>
              <a:defRPr sz="800">
                <a:solidFill>
                  <a:schemeClr val="tx1">
                    <a:tint val="75000"/>
                  </a:schemeClr>
                </a:solidFill>
              </a:defRPr>
            </a:lvl8pPr>
            <a:lvl9pPr marL="1828800" indent="0">
              <a:buNone/>
              <a:defRPr sz="800">
                <a:solidFill>
                  <a:schemeClr val="tx1">
                    <a:tint val="75000"/>
                  </a:schemeClr>
                </a:solidFill>
              </a:defRPr>
            </a:lvl9pPr>
          </a:lstStyle>
          <a:p>
            <a:pPr lvl="0"/>
            <a:r>
              <a:rPr lang="fi-FI"/>
              <a:t>Muokkaa tekstin perustyylejä napsauttamalla</a:t>
            </a:r>
          </a:p>
        </p:txBody>
      </p:sp>
      <p:sp>
        <p:nvSpPr>
          <p:cNvPr id="7" name="Date Placeholder 6">
            <a:extLst>
              <a:ext uri="{FF2B5EF4-FFF2-40B4-BE49-F238E27FC236}">
                <a16:creationId xmlns:a16="http://schemas.microsoft.com/office/drawing/2014/main" id="{CD1212A6-DA8E-4A60-A5F2-8DAE3B39E0C9}"/>
              </a:ext>
            </a:extLst>
          </p:cNvPr>
          <p:cNvSpPr>
            <a:spLocks noGrp="1"/>
          </p:cNvSpPr>
          <p:nvPr>
            <p:ph type="dt" sz="half" idx="10"/>
          </p:nvPr>
        </p:nvSpPr>
        <p:spPr/>
        <p:txBody>
          <a:bodyPr/>
          <a:lstStyle/>
          <a:p>
            <a:fld id="{CDE816F3-11B6-4F68-9C52-738D447D2976}" type="datetime1">
              <a:rPr lang="fi-FI" smtClean="0"/>
              <a:t>18.12.2023</a:t>
            </a:fld>
            <a:endParaRPr lang="fi-FI" dirty="0"/>
          </a:p>
        </p:txBody>
      </p:sp>
      <p:sp>
        <p:nvSpPr>
          <p:cNvPr id="8" name="Footer Placeholder 7">
            <a:extLst>
              <a:ext uri="{FF2B5EF4-FFF2-40B4-BE49-F238E27FC236}">
                <a16:creationId xmlns:a16="http://schemas.microsoft.com/office/drawing/2014/main" id="{32766CB0-43A1-4E89-83D2-9E67BAD6325E}"/>
              </a:ext>
            </a:extLst>
          </p:cNvPr>
          <p:cNvSpPr>
            <a:spLocks noGrp="1"/>
          </p:cNvSpPr>
          <p:nvPr>
            <p:ph type="ftr" sz="quarter" idx="11"/>
          </p:nvPr>
        </p:nvSpPr>
        <p:spPr/>
        <p:txBody>
          <a:bodyPr/>
          <a:lstStyle/>
          <a:p>
            <a:r>
              <a:rPr lang="fi-FI"/>
              <a:t>Tiedon laatukehikko -työ</a:t>
            </a:r>
            <a:endParaRPr lang="fi-FI" dirty="0"/>
          </a:p>
        </p:txBody>
      </p:sp>
      <p:sp>
        <p:nvSpPr>
          <p:cNvPr id="9" name="Slide Number Placeholder 8">
            <a:extLst>
              <a:ext uri="{FF2B5EF4-FFF2-40B4-BE49-F238E27FC236}">
                <a16:creationId xmlns:a16="http://schemas.microsoft.com/office/drawing/2014/main" id="{6E2AEE1E-B285-4162-ABF0-E898A0AD6816}"/>
              </a:ext>
            </a:extLst>
          </p:cNvPr>
          <p:cNvSpPr>
            <a:spLocks noGrp="1"/>
          </p:cNvSpPr>
          <p:nvPr>
            <p:ph type="sldNum" sz="quarter" idx="12"/>
          </p:nvPr>
        </p:nvSpPr>
        <p:spPr/>
        <p:txBody>
          <a:bodyPr/>
          <a:lstStyle/>
          <a:p>
            <a:fld id="{7C9DB053-BC39-5645-941A-EDB0DEC7708B}" type="slidenum">
              <a:rPr lang="fi-FI" smtClean="0"/>
              <a:pPr/>
              <a:t>‹#›</a:t>
            </a:fld>
            <a:endParaRPr lang="fi-FI" dirty="0"/>
          </a:p>
        </p:txBody>
      </p:sp>
    </p:spTree>
    <p:extLst>
      <p:ext uri="{BB962C8B-B14F-4D97-AF65-F5344CB8AC3E}">
        <p14:creationId xmlns:p14="http://schemas.microsoft.com/office/powerpoint/2010/main" val="235907458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Osan ylätunniste kuva 2">
    <p:bg>
      <p:bgPr>
        <a:solidFill>
          <a:srgbClr val="9FBDF9"/>
        </a:solidFill>
        <a:effectLst/>
      </p:bgPr>
    </p:bg>
    <p:spTree>
      <p:nvGrpSpPr>
        <p:cNvPr id="1" name=""/>
        <p:cNvGrpSpPr/>
        <p:nvPr/>
      </p:nvGrpSpPr>
      <p:grpSpPr>
        <a:xfrm>
          <a:off x="0" y="0"/>
          <a:ext cx="0" cy="0"/>
          <a:chOff x="0" y="0"/>
          <a:chExt cx="0" cy="0"/>
        </a:xfrm>
      </p:grpSpPr>
      <p:pic>
        <p:nvPicPr>
          <p:cNvPr id="5" name="Kuva 4">
            <a:extLst>
              <a:ext uri="{FF2B5EF4-FFF2-40B4-BE49-F238E27FC236}">
                <a16:creationId xmlns:a16="http://schemas.microsoft.com/office/drawing/2014/main" id="{A7A7C160-500C-8509-FF79-9555CE041438}"/>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713"/>
            <a:ext cx="12192000" cy="6854573"/>
          </a:xfrm>
          <a:prstGeom prst="rect">
            <a:avLst/>
          </a:prstGeom>
          <a:solidFill>
            <a:srgbClr val="E9DFDE"/>
          </a:solidFill>
        </p:spPr>
      </p:pic>
      <p:sp>
        <p:nvSpPr>
          <p:cNvPr id="2" name="Title 1">
            <a:extLst>
              <a:ext uri="{FF2B5EF4-FFF2-40B4-BE49-F238E27FC236}">
                <a16:creationId xmlns:a16="http://schemas.microsoft.com/office/drawing/2014/main" id="{AC1DC208-0BC6-4780-8569-0CCC5C8BCBB3}"/>
              </a:ext>
            </a:extLst>
          </p:cNvPr>
          <p:cNvSpPr>
            <a:spLocks noGrp="1"/>
          </p:cNvSpPr>
          <p:nvPr>
            <p:ph type="title"/>
          </p:nvPr>
        </p:nvSpPr>
        <p:spPr>
          <a:xfrm>
            <a:off x="566965" y="768097"/>
            <a:ext cx="5529035" cy="1010412"/>
          </a:xfrm>
        </p:spPr>
        <p:txBody>
          <a:bodyPr anchor="t" anchorCtr="0"/>
          <a:lstStyle>
            <a:lvl1pPr>
              <a:defRPr sz="3600">
                <a:solidFill>
                  <a:srgbClr val="1A56EC"/>
                </a:solidFill>
              </a:defRPr>
            </a:lvl1pPr>
          </a:lstStyle>
          <a:p>
            <a:r>
              <a:rPr lang="fi-FI"/>
              <a:t>Muokkaa ots. perustyyl. napsautt.</a:t>
            </a:r>
            <a:endParaRPr lang="en-GB" dirty="0"/>
          </a:p>
        </p:txBody>
      </p:sp>
      <p:sp>
        <p:nvSpPr>
          <p:cNvPr id="3" name="Text Placeholder 2">
            <a:extLst>
              <a:ext uri="{FF2B5EF4-FFF2-40B4-BE49-F238E27FC236}">
                <a16:creationId xmlns:a16="http://schemas.microsoft.com/office/drawing/2014/main" id="{E3AD90FD-B435-43DB-9A67-DD6748747D4A}"/>
              </a:ext>
            </a:extLst>
          </p:cNvPr>
          <p:cNvSpPr>
            <a:spLocks noGrp="1"/>
          </p:cNvSpPr>
          <p:nvPr>
            <p:ph type="body" idx="1"/>
          </p:nvPr>
        </p:nvSpPr>
        <p:spPr>
          <a:xfrm>
            <a:off x="566965" y="1795973"/>
            <a:ext cx="5529035" cy="1010412"/>
          </a:xfrm>
        </p:spPr>
        <p:txBody>
          <a:bodyPr anchor="t" anchorCtr="0"/>
          <a:lstStyle>
            <a:lvl1pPr marL="0" indent="0">
              <a:spcBef>
                <a:spcPts val="0"/>
              </a:spcBef>
              <a:spcAft>
                <a:spcPts val="0"/>
              </a:spcAft>
              <a:buNone/>
              <a:defRPr sz="1800">
                <a:solidFill>
                  <a:schemeClr val="tx2"/>
                </a:solidFill>
              </a:defRPr>
            </a:lvl1pPr>
            <a:lvl2pPr marL="228600" indent="0">
              <a:buNone/>
              <a:defRPr sz="1000">
                <a:solidFill>
                  <a:schemeClr val="tx1">
                    <a:tint val="75000"/>
                  </a:schemeClr>
                </a:solidFill>
              </a:defRPr>
            </a:lvl2pPr>
            <a:lvl3pPr marL="457200" indent="0">
              <a:buNone/>
              <a:defRPr sz="900">
                <a:solidFill>
                  <a:schemeClr val="tx1">
                    <a:tint val="75000"/>
                  </a:schemeClr>
                </a:solidFill>
              </a:defRPr>
            </a:lvl3pPr>
            <a:lvl4pPr marL="685800" indent="0">
              <a:buNone/>
              <a:defRPr sz="800">
                <a:solidFill>
                  <a:schemeClr val="tx1">
                    <a:tint val="75000"/>
                  </a:schemeClr>
                </a:solidFill>
              </a:defRPr>
            </a:lvl4pPr>
            <a:lvl5pPr marL="914400" indent="0">
              <a:buNone/>
              <a:defRPr sz="800">
                <a:solidFill>
                  <a:schemeClr val="tx1">
                    <a:tint val="75000"/>
                  </a:schemeClr>
                </a:solidFill>
              </a:defRPr>
            </a:lvl5pPr>
            <a:lvl6pPr marL="1143000" indent="0">
              <a:buNone/>
              <a:defRPr sz="800">
                <a:solidFill>
                  <a:schemeClr val="tx1">
                    <a:tint val="75000"/>
                  </a:schemeClr>
                </a:solidFill>
              </a:defRPr>
            </a:lvl6pPr>
            <a:lvl7pPr marL="1371600" indent="0">
              <a:buNone/>
              <a:defRPr sz="800">
                <a:solidFill>
                  <a:schemeClr val="tx1">
                    <a:tint val="75000"/>
                  </a:schemeClr>
                </a:solidFill>
              </a:defRPr>
            </a:lvl7pPr>
            <a:lvl8pPr marL="1600200" indent="0">
              <a:buNone/>
              <a:defRPr sz="800">
                <a:solidFill>
                  <a:schemeClr val="tx1">
                    <a:tint val="75000"/>
                  </a:schemeClr>
                </a:solidFill>
              </a:defRPr>
            </a:lvl8pPr>
            <a:lvl9pPr marL="1828800" indent="0">
              <a:buNone/>
              <a:defRPr sz="800">
                <a:solidFill>
                  <a:schemeClr val="tx1">
                    <a:tint val="75000"/>
                  </a:schemeClr>
                </a:solidFill>
              </a:defRPr>
            </a:lvl9pPr>
          </a:lstStyle>
          <a:p>
            <a:pPr lvl="0"/>
            <a:r>
              <a:rPr lang="fi-FI"/>
              <a:t>Muokkaa tekstin perustyylejä napsauttamalla</a:t>
            </a:r>
          </a:p>
        </p:txBody>
      </p:sp>
      <p:sp>
        <p:nvSpPr>
          <p:cNvPr id="7" name="Date Placeholder 6">
            <a:extLst>
              <a:ext uri="{FF2B5EF4-FFF2-40B4-BE49-F238E27FC236}">
                <a16:creationId xmlns:a16="http://schemas.microsoft.com/office/drawing/2014/main" id="{CD1212A6-DA8E-4A60-A5F2-8DAE3B39E0C9}"/>
              </a:ext>
            </a:extLst>
          </p:cNvPr>
          <p:cNvSpPr>
            <a:spLocks noGrp="1"/>
          </p:cNvSpPr>
          <p:nvPr>
            <p:ph type="dt" sz="half" idx="10"/>
          </p:nvPr>
        </p:nvSpPr>
        <p:spPr/>
        <p:txBody>
          <a:bodyPr/>
          <a:lstStyle/>
          <a:p>
            <a:fld id="{05F06E1D-54F8-4647-9ABD-3571A20A7F28}" type="datetime1">
              <a:rPr lang="fi-FI" smtClean="0"/>
              <a:t>18.12.2023</a:t>
            </a:fld>
            <a:endParaRPr lang="fi-FI" dirty="0"/>
          </a:p>
        </p:txBody>
      </p:sp>
      <p:sp>
        <p:nvSpPr>
          <p:cNvPr id="8" name="Footer Placeholder 7">
            <a:extLst>
              <a:ext uri="{FF2B5EF4-FFF2-40B4-BE49-F238E27FC236}">
                <a16:creationId xmlns:a16="http://schemas.microsoft.com/office/drawing/2014/main" id="{32766CB0-43A1-4E89-83D2-9E67BAD6325E}"/>
              </a:ext>
            </a:extLst>
          </p:cNvPr>
          <p:cNvSpPr>
            <a:spLocks noGrp="1"/>
          </p:cNvSpPr>
          <p:nvPr>
            <p:ph type="ftr" sz="quarter" idx="11"/>
          </p:nvPr>
        </p:nvSpPr>
        <p:spPr/>
        <p:txBody>
          <a:bodyPr/>
          <a:lstStyle/>
          <a:p>
            <a:r>
              <a:rPr lang="fi-FI"/>
              <a:t>Tiedon laatukehikko -työ</a:t>
            </a:r>
            <a:endParaRPr lang="fi-FI" dirty="0"/>
          </a:p>
        </p:txBody>
      </p:sp>
      <p:sp>
        <p:nvSpPr>
          <p:cNvPr id="9" name="Slide Number Placeholder 8">
            <a:extLst>
              <a:ext uri="{FF2B5EF4-FFF2-40B4-BE49-F238E27FC236}">
                <a16:creationId xmlns:a16="http://schemas.microsoft.com/office/drawing/2014/main" id="{6E2AEE1E-B285-4162-ABF0-E898A0AD6816}"/>
              </a:ext>
            </a:extLst>
          </p:cNvPr>
          <p:cNvSpPr>
            <a:spLocks noGrp="1"/>
          </p:cNvSpPr>
          <p:nvPr>
            <p:ph type="sldNum" sz="quarter" idx="12"/>
          </p:nvPr>
        </p:nvSpPr>
        <p:spPr/>
        <p:txBody>
          <a:bodyPr/>
          <a:lstStyle/>
          <a:p>
            <a:fld id="{7C9DB053-BC39-5645-941A-EDB0DEC7708B}" type="slidenum">
              <a:rPr lang="fi-FI" smtClean="0"/>
              <a:pPr/>
              <a:t>‹#›</a:t>
            </a:fld>
            <a:endParaRPr lang="fi-FI" dirty="0"/>
          </a:p>
        </p:txBody>
      </p:sp>
      <p:grpSp>
        <p:nvGrpSpPr>
          <p:cNvPr id="6" name="Ryhmä 5">
            <a:extLst>
              <a:ext uri="{FF2B5EF4-FFF2-40B4-BE49-F238E27FC236}">
                <a16:creationId xmlns:a16="http://schemas.microsoft.com/office/drawing/2014/main" id="{FAE9E5D6-F841-4887-C934-DA46EB2840FD}"/>
              </a:ext>
              <a:ext uri="{C183D7F6-B498-43B3-948B-1728B52AA6E4}">
                <adec:decorative xmlns:adec="http://schemas.microsoft.com/office/drawing/2017/decorative" val="1"/>
              </a:ext>
            </a:extLst>
          </p:cNvPr>
          <p:cNvGrpSpPr/>
          <p:nvPr/>
        </p:nvGrpSpPr>
        <p:grpSpPr>
          <a:xfrm>
            <a:off x="573919" y="6296072"/>
            <a:ext cx="11311674" cy="299244"/>
            <a:chOff x="1147763" y="11857038"/>
            <a:chExt cx="22621875" cy="598487"/>
          </a:xfrm>
        </p:grpSpPr>
        <p:sp>
          <p:nvSpPr>
            <p:cNvPr id="10" name="Freeform 5">
              <a:extLst>
                <a:ext uri="{FF2B5EF4-FFF2-40B4-BE49-F238E27FC236}">
                  <a16:creationId xmlns:a16="http://schemas.microsoft.com/office/drawing/2014/main" id="{0C26666E-C484-12E3-71A6-864E801D6316}"/>
                </a:ext>
                <a:ext uri="{C183D7F6-B498-43B3-948B-1728B52AA6E4}">
                  <adec:decorative xmlns:adec="http://schemas.microsoft.com/office/drawing/2017/decorative" val="1"/>
                </a:ext>
              </a:extLst>
            </p:cNvPr>
            <p:cNvSpPr>
              <a:spLocks/>
            </p:cNvSpPr>
            <p:nvPr userDrawn="1"/>
          </p:nvSpPr>
          <p:spPr bwMode="auto">
            <a:xfrm>
              <a:off x="23009225" y="11857038"/>
              <a:ext cx="265113" cy="92075"/>
            </a:xfrm>
            <a:custGeom>
              <a:avLst/>
              <a:gdLst>
                <a:gd name="T0" fmla="*/ 604 w 738"/>
                <a:gd name="T1" fmla="*/ 0 h 253"/>
                <a:gd name="T2" fmla="*/ 137 w 738"/>
                <a:gd name="T3" fmla="*/ 0 h 253"/>
                <a:gd name="T4" fmla="*/ 8 w 738"/>
                <a:gd name="T5" fmla="*/ 112 h 253"/>
                <a:gd name="T6" fmla="*/ 134 w 738"/>
                <a:gd name="T7" fmla="*/ 253 h 253"/>
                <a:gd name="T8" fmla="*/ 600 w 738"/>
                <a:gd name="T9" fmla="*/ 253 h 253"/>
                <a:gd name="T10" fmla="*/ 729 w 738"/>
                <a:gd name="T11" fmla="*/ 141 h 253"/>
                <a:gd name="T12" fmla="*/ 604 w 738"/>
                <a:gd name="T13" fmla="*/ 0 h 253"/>
              </a:gdLst>
              <a:ahLst/>
              <a:cxnLst>
                <a:cxn ang="0">
                  <a:pos x="T0" y="T1"/>
                </a:cxn>
                <a:cxn ang="0">
                  <a:pos x="T2" y="T3"/>
                </a:cxn>
                <a:cxn ang="0">
                  <a:pos x="T4" y="T5"/>
                </a:cxn>
                <a:cxn ang="0">
                  <a:pos x="T6" y="T7"/>
                </a:cxn>
                <a:cxn ang="0">
                  <a:pos x="T8" y="T9"/>
                </a:cxn>
                <a:cxn ang="0">
                  <a:pos x="T10" y="T11"/>
                </a:cxn>
                <a:cxn ang="0">
                  <a:pos x="T12" y="T13"/>
                </a:cxn>
              </a:cxnLst>
              <a:rect l="0" t="0" r="r" b="b"/>
              <a:pathLst>
                <a:path w="738" h="253">
                  <a:moveTo>
                    <a:pt x="604" y="0"/>
                  </a:moveTo>
                  <a:lnTo>
                    <a:pt x="137" y="0"/>
                  </a:lnTo>
                  <a:cubicBezTo>
                    <a:pt x="72" y="0"/>
                    <a:pt x="16" y="48"/>
                    <a:pt x="8" y="112"/>
                  </a:cubicBezTo>
                  <a:cubicBezTo>
                    <a:pt x="0" y="188"/>
                    <a:pt x="59" y="253"/>
                    <a:pt x="134" y="253"/>
                  </a:cubicBezTo>
                  <a:lnTo>
                    <a:pt x="600" y="253"/>
                  </a:lnTo>
                  <a:cubicBezTo>
                    <a:pt x="665" y="253"/>
                    <a:pt x="722" y="206"/>
                    <a:pt x="729" y="141"/>
                  </a:cubicBezTo>
                  <a:cubicBezTo>
                    <a:pt x="738" y="65"/>
                    <a:pt x="678" y="0"/>
                    <a:pt x="604" y="0"/>
                  </a:cubicBezTo>
                  <a:close/>
                </a:path>
              </a:pathLst>
            </a:custGeom>
            <a:solidFill>
              <a:srgbClr val="1A56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fi-FI" sz="900">
                <a:solidFill>
                  <a:schemeClr val="tx2"/>
                </a:solidFill>
              </a:endParaRPr>
            </a:p>
          </p:txBody>
        </p:sp>
        <p:sp>
          <p:nvSpPr>
            <p:cNvPr id="11" name="Freeform 6">
              <a:extLst>
                <a:ext uri="{FF2B5EF4-FFF2-40B4-BE49-F238E27FC236}">
                  <a16:creationId xmlns:a16="http://schemas.microsoft.com/office/drawing/2014/main" id="{3CB0C8FA-B2A0-FE8C-5270-B1D5AC6BE5AD}"/>
                </a:ext>
                <a:ext uri="{C183D7F6-B498-43B3-948B-1728B52AA6E4}">
                  <adec:decorative xmlns:adec="http://schemas.microsoft.com/office/drawing/2017/decorative" val="1"/>
                </a:ext>
              </a:extLst>
            </p:cNvPr>
            <p:cNvSpPr>
              <a:spLocks/>
            </p:cNvSpPr>
            <p:nvPr userDrawn="1"/>
          </p:nvSpPr>
          <p:spPr bwMode="auto">
            <a:xfrm>
              <a:off x="23345775" y="11857038"/>
              <a:ext cx="423863" cy="92075"/>
            </a:xfrm>
            <a:custGeom>
              <a:avLst/>
              <a:gdLst>
                <a:gd name="T0" fmla="*/ 1046 w 1180"/>
                <a:gd name="T1" fmla="*/ 0 h 253"/>
                <a:gd name="T2" fmla="*/ 138 w 1180"/>
                <a:gd name="T3" fmla="*/ 0 h 253"/>
                <a:gd name="T4" fmla="*/ 9 w 1180"/>
                <a:gd name="T5" fmla="*/ 112 h 253"/>
                <a:gd name="T6" fmla="*/ 134 w 1180"/>
                <a:gd name="T7" fmla="*/ 253 h 253"/>
                <a:gd name="T8" fmla="*/ 1043 w 1180"/>
                <a:gd name="T9" fmla="*/ 253 h 253"/>
                <a:gd name="T10" fmla="*/ 1172 w 1180"/>
                <a:gd name="T11" fmla="*/ 141 h 253"/>
                <a:gd name="T12" fmla="*/ 1046 w 1180"/>
                <a:gd name="T13" fmla="*/ 0 h 253"/>
              </a:gdLst>
              <a:ahLst/>
              <a:cxnLst>
                <a:cxn ang="0">
                  <a:pos x="T0" y="T1"/>
                </a:cxn>
                <a:cxn ang="0">
                  <a:pos x="T2" y="T3"/>
                </a:cxn>
                <a:cxn ang="0">
                  <a:pos x="T4" y="T5"/>
                </a:cxn>
                <a:cxn ang="0">
                  <a:pos x="T6" y="T7"/>
                </a:cxn>
                <a:cxn ang="0">
                  <a:pos x="T8" y="T9"/>
                </a:cxn>
                <a:cxn ang="0">
                  <a:pos x="T10" y="T11"/>
                </a:cxn>
                <a:cxn ang="0">
                  <a:pos x="T12" y="T13"/>
                </a:cxn>
              </a:cxnLst>
              <a:rect l="0" t="0" r="r" b="b"/>
              <a:pathLst>
                <a:path w="1180" h="253">
                  <a:moveTo>
                    <a:pt x="1046" y="0"/>
                  </a:moveTo>
                  <a:lnTo>
                    <a:pt x="138" y="0"/>
                  </a:lnTo>
                  <a:cubicBezTo>
                    <a:pt x="73" y="0"/>
                    <a:pt x="16" y="47"/>
                    <a:pt x="9" y="112"/>
                  </a:cubicBezTo>
                  <a:cubicBezTo>
                    <a:pt x="0" y="188"/>
                    <a:pt x="60" y="253"/>
                    <a:pt x="134" y="253"/>
                  </a:cubicBezTo>
                  <a:lnTo>
                    <a:pt x="1043" y="253"/>
                  </a:lnTo>
                  <a:cubicBezTo>
                    <a:pt x="1108" y="253"/>
                    <a:pt x="1165" y="205"/>
                    <a:pt x="1172" y="141"/>
                  </a:cubicBezTo>
                  <a:cubicBezTo>
                    <a:pt x="1180" y="65"/>
                    <a:pt x="1121" y="0"/>
                    <a:pt x="1046" y="0"/>
                  </a:cubicBezTo>
                  <a:close/>
                </a:path>
              </a:pathLst>
            </a:custGeom>
            <a:solidFill>
              <a:srgbClr val="1A30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fi-FI" sz="900">
                <a:solidFill>
                  <a:schemeClr val="tx2"/>
                </a:solidFill>
              </a:endParaRPr>
            </a:p>
          </p:txBody>
        </p:sp>
        <p:sp>
          <p:nvSpPr>
            <p:cNvPr id="12" name="Freeform 7">
              <a:extLst>
                <a:ext uri="{FF2B5EF4-FFF2-40B4-BE49-F238E27FC236}">
                  <a16:creationId xmlns:a16="http://schemas.microsoft.com/office/drawing/2014/main" id="{A6DD3666-458D-D30D-AB1B-3560817181F5}"/>
                </a:ext>
                <a:ext uri="{C183D7F6-B498-43B3-948B-1728B52AA6E4}">
                  <adec:decorative xmlns:adec="http://schemas.microsoft.com/office/drawing/2017/decorative" val="1"/>
                </a:ext>
              </a:extLst>
            </p:cNvPr>
            <p:cNvSpPr>
              <a:spLocks/>
            </p:cNvSpPr>
            <p:nvPr userDrawn="1"/>
          </p:nvSpPr>
          <p:spPr bwMode="auto">
            <a:xfrm>
              <a:off x="23345775" y="12025313"/>
              <a:ext cx="292100" cy="92075"/>
            </a:xfrm>
            <a:custGeom>
              <a:avLst/>
              <a:gdLst>
                <a:gd name="T0" fmla="*/ 681 w 815"/>
                <a:gd name="T1" fmla="*/ 0 h 252"/>
                <a:gd name="T2" fmla="*/ 138 w 815"/>
                <a:gd name="T3" fmla="*/ 0 h 252"/>
                <a:gd name="T4" fmla="*/ 9 w 815"/>
                <a:gd name="T5" fmla="*/ 111 h 252"/>
                <a:gd name="T6" fmla="*/ 134 w 815"/>
                <a:gd name="T7" fmla="*/ 252 h 252"/>
                <a:gd name="T8" fmla="*/ 678 w 815"/>
                <a:gd name="T9" fmla="*/ 252 h 252"/>
                <a:gd name="T10" fmla="*/ 806 w 815"/>
                <a:gd name="T11" fmla="*/ 140 h 252"/>
                <a:gd name="T12" fmla="*/ 681 w 815"/>
                <a:gd name="T13" fmla="*/ 0 h 252"/>
              </a:gdLst>
              <a:ahLst/>
              <a:cxnLst>
                <a:cxn ang="0">
                  <a:pos x="T0" y="T1"/>
                </a:cxn>
                <a:cxn ang="0">
                  <a:pos x="T2" y="T3"/>
                </a:cxn>
                <a:cxn ang="0">
                  <a:pos x="T4" y="T5"/>
                </a:cxn>
                <a:cxn ang="0">
                  <a:pos x="T6" y="T7"/>
                </a:cxn>
                <a:cxn ang="0">
                  <a:pos x="T8" y="T9"/>
                </a:cxn>
                <a:cxn ang="0">
                  <a:pos x="T10" y="T11"/>
                </a:cxn>
                <a:cxn ang="0">
                  <a:pos x="T12" y="T13"/>
                </a:cxn>
              </a:cxnLst>
              <a:rect l="0" t="0" r="r" b="b"/>
              <a:pathLst>
                <a:path w="815" h="252">
                  <a:moveTo>
                    <a:pt x="681" y="0"/>
                  </a:moveTo>
                  <a:lnTo>
                    <a:pt x="138" y="0"/>
                  </a:lnTo>
                  <a:cubicBezTo>
                    <a:pt x="73" y="0"/>
                    <a:pt x="16" y="47"/>
                    <a:pt x="9" y="111"/>
                  </a:cubicBezTo>
                  <a:cubicBezTo>
                    <a:pt x="0" y="187"/>
                    <a:pt x="60" y="252"/>
                    <a:pt x="134" y="252"/>
                  </a:cubicBezTo>
                  <a:lnTo>
                    <a:pt x="678" y="252"/>
                  </a:lnTo>
                  <a:cubicBezTo>
                    <a:pt x="742" y="252"/>
                    <a:pt x="799" y="205"/>
                    <a:pt x="806" y="140"/>
                  </a:cubicBezTo>
                  <a:cubicBezTo>
                    <a:pt x="815" y="64"/>
                    <a:pt x="756" y="0"/>
                    <a:pt x="681" y="0"/>
                  </a:cubicBezTo>
                  <a:close/>
                </a:path>
              </a:pathLst>
            </a:custGeom>
            <a:solidFill>
              <a:srgbClr val="1A30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fi-FI" sz="900">
                <a:solidFill>
                  <a:schemeClr val="tx2"/>
                </a:solidFill>
              </a:endParaRPr>
            </a:p>
          </p:txBody>
        </p:sp>
        <p:sp>
          <p:nvSpPr>
            <p:cNvPr id="13" name="Freeform 8">
              <a:extLst>
                <a:ext uri="{FF2B5EF4-FFF2-40B4-BE49-F238E27FC236}">
                  <a16:creationId xmlns:a16="http://schemas.microsoft.com/office/drawing/2014/main" id="{25CE24DF-2B1A-1343-2F2D-F33F5DA74A81}"/>
                </a:ext>
                <a:ext uri="{C183D7F6-B498-43B3-948B-1728B52AA6E4}">
                  <adec:decorative xmlns:adec="http://schemas.microsoft.com/office/drawing/2017/decorative" val="1"/>
                </a:ext>
              </a:extLst>
            </p:cNvPr>
            <p:cNvSpPr>
              <a:spLocks/>
            </p:cNvSpPr>
            <p:nvPr userDrawn="1"/>
          </p:nvSpPr>
          <p:spPr bwMode="auto">
            <a:xfrm>
              <a:off x="23345775" y="12195175"/>
              <a:ext cx="161925" cy="92075"/>
            </a:xfrm>
            <a:custGeom>
              <a:avLst/>
              <a:gdLst>
                <a:gd name="T0" fmla="*/ 134 w 450"/>
                <a:gd name="T1" fmla="*/ 252 h 252"/>
                <a:gd name="T2" fmla="*/ 312 w 450"/>
                <a:gd name="T3" fmla="*/ 252 h 252"/>
                <a:gd name="T4" fmla="*/ 441 w 450"/>
                <a:gd name="T5" fmla="*/ 141 h 252"/>
                <a:gd name="T6" fmla="*/ 316 w 450"/>
                <a:gd name="T7" fmla="*/ 0 h 252"/>
                <a:gd name="T8" fmla="*/ 138 w 450"/>
                <a:gd name="T9" fmla="*/ 0 h 252"/>
                <a:gd name="T10" fmla="*/ 9 w 450"/>
                <a:gd name="T11" fmla="*/ 112 h 252"/>
                <a:gd name="T12" fmla="*/ 134 w 450"/>
                <a:gd name="T13" fmla="*/ 252 h 252"/>
              </a:gdLst>
              <a:ahLst/>
              <a:cxnLst>
                <a:cxn ang="0">
                  <a:pos x="T0" y="T1"/>
                </a:cxn>
                <a:cxn ang="0">
                  <a:pos x="T2" y="T3"/>
                </a:cxn>
                <a:cxn ang="0">
                  <a:pos x="T4" y="T5"/>
                </a:cxn>
                <a:cxn ang="0">
                  <a:pos x="T6" y="T7"/>
                </a:cxn>
                <a:cxn ang="0">
                  <a:pos x="T8" y="T9"/>
                </a:cxn>
                <a:cxn ang="0">
                  <a:pos x="T10" y="T11"/>
                </a:cxn>
                <a:cxn ang="0">
                  <a:pos x="T12" y="T13"/>
                </a:cxn>
              </a:cxnLst>
              <a:rect l="0" t="0" r="r" b="b"/>
              <a:pathLst>
                <a:path w="450" h="252">
                  <a:moveTo>
                    <a:pt x="134" y="252"/>
                  </a:moveTo>
                  <a:lnTo>
                    <a:pt x="312" y="252"/>
                  </a:lnTo>
                  <a:cubicBezTo>
                    <a:pt x="377" y="252"/>
                    <a:pt x="434" y="205"/>
                    <a:pt x="441" y="141"/>
                  </a:cubicBezTo>
                  <a:cubicBezTo>
                    <a:pt x="450" y="65"/>
                    <a:pt x="390" y="0"/>
                    <a:pt x="316" y="0"/>
                  </a:cubicBezTo>
                  <a:lnTo>
                    <a:pt x="138" y="0"/>
                  </a:lnTo>
                  <a:cubicBezTo>
                    <a:pt x="73" y="0"/>
                    <a:pt x="16" y="47"/>
                    <a:pt x="9" y="112"/>
                  </a:cubicBezTo>
                  <a:cubicBezTo>
                    <a:pt x="0" y="188"/>
                    <a:pt x="60" y="252"/>
                    <a:pt x="134" y="252"/>
                  </a:cubicBezTo>
                  <a:close/>
                </a:path>
              </a:pathLst>
            </a:custGeom>
            <a:solidFill>
              <a:srgbClr val="1A30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fi-FI" sz="900">
                <a:solidFill>
                  <a:schemeClr val="tx2"/>
                </a:solidFill>
              </a:endParaRPr>
            </a:p>
          </p:txBody>
        </p:sp>
        <p:sp>
          <p:nvSpPr>
            <p:cNvPr id="14" name="Freeform 9">
              <a:extLst>
                <a:ext uri="{FF2B5EF4-FFF2-40B4-BE49-F238E27FC236}">
                  <a16:creationId xmlns:a16="http://schemas.microsoft.com/office/drawing/2014/main" id="{58691011-719B-B1FC-F51D-5C3F13B70D43}"/>
                </a:ext>
                <a:ext uri="{C183D7F6-B498-43B3-948B-1728B52AA6E4}">
                  <adec:decorative xmlns:adec="http://schemas.microsoft.com/office/drawing/2017/decorative" val="1"/>
                </a:ext>
              </a:extLst>
            </p:cNvPr>
            <p:cNvSpPr>
              <a:spLocks/>
            </p:cNvSpPr>
            <p:nvPr userDrawn="1"/>
          </p:nvSpPr>
          <p:spPr bwMode="auto">
            <a:xfrm>
              <a:off x="23345775" y="12363450"/>
              <a:ext cx="207963" cy="92075"/>
            </a:xfrm>
            <a:custGeom>
              <a:avLst/>
              <a:gdLst>
                <a:gd name="T0" fmla="*/ 446 w 580"/>
                <a:gd name="T1" fmla="*/ 0 h 253"/>
                <a:gd name="T2" fmla="*/ 138 w 580"/>
                <a:gd name="T3" fmla="*/ 0 h 253"/>
                <a:gd name="T4" fmla="*/ 9 w 580"/>
                <a:gd name="T5" fmla="*/ 112 h 253"/>
                <a:gd name="T6" fmla="*/ 134 w 580"/>
                <a:gd name="T7" fmla="*/ 253 h 253"/>
                <a:gd name="T8" fmla="*/ 443 w 580"/>
                <a:gd name="T9" fmla="*/ 253 h 253"/>
                <a:gd name="T10" fmla="*/ 571 w 580"/>
                <a:gd name="T11" fmla="*/ 141 h 253"/>
                <a:gd name="T12" fmla="*/ 446 w 580"/>
                <a:gd name="T13" fmla="*/ 0 h 253"/>
              </a:gdLst>
              <a:ahLst/>
              <a:cxnLst>
                <a:cxn ang="0">
                  <a:pos x="T0" y="T1"/>
                </a:cxn>
                <a:cxn ang="0">
                  <a:pos x="T2" y="T3"/>
                </a:cxn>
                <a:cxn ang="0">
                  <a:pos x="T4" y="T5"/>
                </a:cxn>
                <a:cxn ang="0">
                  <a:pos x="T6" y="T7"/>
                </a:cxn>
                <a:cxn ang="0">
                  <a:pos x="T8" y="T9"/>
                </a:cxn>
                <a:cxn ang="0">
                  <a:pos x="T10" y="T11"/>
                </a:cxn>
                <a:cxn ang="0">
                  <a:pos x="T12" y="T13"/>
                </a:cxn>
              </a:cxnLst>
              <a:rect l="0" t="0" r="r" b="b"/>
              <a:pathLst>
                <a:path w="580" h="253">
                  <a:moveTo>
                    <a:pt x="446" y="0"/>
                  </a:moveTo>
                  <a:lnTo>
                    <a:pt x="138" y="0"/>
                  </a:lnTo>
                  <a:cubicBezTo>
                    <a:pt x="73" y="0"/>
                    <a:pt x="16" y="48"/>
                    <a:pt x="9" y="112"/>
                  </a:cubicBezTo>
                  <a:cubicBezTo>
                    <a:pt x="0" y="188"/>
                    <a:pt x="60" y="253"/>
                    <a:pt x="134" y="253"/>
                  </a:cubicBezTo>
                  <a:lnTo>
                    <a:pt x="443" y="253"/>
                  </a:lnTo>
                  <a:cubicBezTo>
                    <a:pt x="507" y="253"/>
                    <a:pt x="564" y="206"/>
                    <a:pt x="571" y="141"/>
                  </a:cubicBezTo>
                  <a:cubicBezTo>
                    <a:pt x="580" y="65"/>
                    <a:pt x="521" y="0"/>
                    <a:pt x="446" y="0"/>
                  </a:cubicBezTo>
                  <a:close/>
                </a:path>
              </a:pathLst>
            </a:custGeom>
            <a:solidFill>
              <a:srgbClr val="1A30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fi-FI" sz="900">
                <a:solidFill>
                  <a:schemeClr val="tx2"/>
                </a:solidFill>
              </a:endParaRPr>
            </a:p>
          </p:txBody>
        </p:sp>
        <p:sp>
          <p:nvSpPr>
            <p:cNvPr id="15" name="Freeform 10">
              <a:extLst>
                <a:ext uri="{FF2B5EF4-FFF2-40B4-BE49-F238E27FC236}">
                  <a16:creationId xmlns:a16="http://schemas.microsoft.com/office/drawing/2014/main" id="{726C3107-8461-3CD0-2534-498CA4668BFB}"/>
                </a:ext>
                <a:ext uri="{C183D7F6-B498-43B3-948B-1728B52AA6E4}">
                  <adec:decorative xmlns:adec="http://schemas.microsoft.com/office/drawing/2017/decorative" val="1"/>
                </a:ext>
              </a:extLst>
            </p:cNvPr>
            <p:cNvSpPr>
              <a:spLocks/>
            </p:cNvSpPr>
            <p:nvPr userDrawn="1"/>
          </p:nvSpPr>
          <p:spPr bwMode="auto">
            <a:xfrm>
              <a:off x="1147763" y="12315825"/>
              <a:ext cx="265113" cy="92075"/>
            </a:xfrm>
            <a:custGeom>
              <a:avLst/>
              <a:gdLst>
                <a:gd name="T0" fmla="*/ 605 w 739"/>
                <a:gd name="T1" fmla="*/ 0 h 252"/>
                <a:gd name="T2" fmla="*/ 138 w 739"/>
                <a:gd name="T3" fmla="*/ 0 h 252"/>
                <a:gd name="T4" fmla="*/ 9 w 739"/>
                <a:gd name="T5" fmla="*/ 111 h 252"/>
                <a:gd name="T6" fmla="*/ 134 w 739"/>
                <a:gd name="T7" fmla="*/ 252 h 252"/>
                <a:gd name="T8" fmla="*/ 601 w 739"/>
                <a:gd name="T9" fmla="*/ 252 h 252"/>
                <a:gd name="T10" fmla="*/ 730 w 739"/>
                <a:gd name="T11" fmla="*/ 141 h 252"/>
                <a:gd name="T12" fmla="*/ 605 w 739"/>
                <a:gd name="T13" fmla="*/ 0 h 252"/>
              </a:gdLst>
              <a:ahLst/>
              <a:cxnLst>
                <a:cxn ang="0">
                  <a:pos x="T0" y="T1"/>
                </a:cxn>
                <a:cxn ang="0">
                  <a:pos x="T2" y="T3"/>
                </a:cxn>
                <a:cxn ang="0">
                  <a:pos x="T4" y="T5"/>
                </a:cxn>
                <a:cxn ang="0">
                  <a:pos x="T6" y="T7"/>
                </a:cxn>
                <a:cxn ang="0">
                  <a:pos x="T8" y="T9"/>
                </a:cxn>
                <a:cxn ang="0">
                  <a:pos x="T10" y="T11"/>
                </a:cxn>
                <a:cxn ang="0">
                  <a:pos x="T12" y="T13"/>
                </a:cxn>
              </a:cxnLst>
              <a:rect l="0" t="0" r="r" b="b"/>
              <a:pathLst>
                <a:path w="739" h="252">
                  <a:moveTo>
                    <a:pt x="605" y="0"/>
                  </a:moveTo>
                  <a:lnTo>
                    <a:pt x="138" y="0"/>
                  </a:lnTo>
                  <a:cubicBezTo>
                    <a:pt x="73" y="0"/>
                    <a:pt x="16" y="47"/>
                    <a:pt x="9" y="111"/>
                  </a:cubicBezTo>
                  <a:cubicBezTo>
                    <a:pt x="0" y="187"/>
                    <a:pt x="60" y="252"/>
                    <a:pt x="134" y="252"/>
                  </a:cubicBezTo>
                  <a:lnTo>
                    <a:pt x="601" y="252"/>
                  </a:lnTo>
                  <a:cubicBezTo>
                    <a:pt x="666" y="252"/>
                    <a:pt x="723" y="205"/>
                    <a:pt x="730" y="141"/>
                  </a:cubicBezTo>
                  <a:cubicBezTo>
                    <a:pt x="739" y="65"/>
                    <a:pt x="679" y="0"/>
                    <a:pt x="605" y="0"/>
                  </a:cubicBezTo>
                  <a:close/>
                </a:path>
              </a:pathLst>
            </a:custGeom>
            <a:solidFill>
              <a:srgbClr val="1A56EC"/>
            </a:solidFill>
            <a:ln>
              <a:noFill/>
            </a:ln>
          </p:spPr>
          <p:txBody>
            <a:bodyPr vert="horz" wrap="square" lIns="91440" tIns="45720" rIns="91440" bIns="45720" numCol="1" anchor="t" anchorCtr="0" compatLnSpc="1">
              <a:prstTxWarp prst="textNoShape">
                <a:avLst/>
              </a:prstTxWarp>
              <a:noAutofit/>
            </a:bodyPr>
            <a:lstStyle/>
            <a:p>
              <a:endParaRPr lang="fi-FI" sz="900">
                <a:solidFill>
                  <a:schemeClr val="tx2"/>
                </a:solidFill>
              </a:endParaRPr>
            </a:p>
          </p:txBody>
        </p:sp>
      </p:grpSp>
    </p:spTree>
    <p:extLst>
      <p:ext uri="{BB962C8B-B14F-4D97-AF65-F5344CB8AC3E}">
        <p14:creationId xmlns:p14="http://schemas.microsoft.com/office/powerpoint/2010/main" val="393742001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secHead" preserve="1">
  <p:cSld name="Osan ylätunniste kuva 3">
    <p:bg>
      <p:bgPr>
        <a:solidFill>
          <a:srgbClr val="9FBDF9"/>
        </a:solidFill>
        <a:effectLst/>
      </p:bgPr>
    </p:bg>
    <p:spTree>
      <p:nvGrpSpPr>
        <p:cNvPr id="1" name=""/>
        <p:cNvGrpSpPr/>
        <p:nvPr/>
      </p:nvGrpSpPr>
      <p:grpSpPr>
        <a:xfrm>
          <a:off x="0" y="0"/>
          <a:ext cx="0" cy="0"/>
          <a:chOff x="0" y="0"/>
          <a:chExt cx="0" cy="0"/>
        </a:xfrm>
      </p:grpSpPr>
      <p:pic>
        <p:nvPicPr>
          <p:cNvPr id="15" name="Kuva 14">
            <a:extLst>
              <a:ext uri="{FF2B5EF4-FFF2-40B4-BE49-F238E27FC236}">
                <a16:creationId xmlns:a16="http://schemas.microsoft.com/office/drawing/2014/main" id="{06DCD33F-B008-9699-CDA2-0EC746C51530}"/>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 y="0"/>
            <a:ext cx="12185904" cy="6858000"/>
          </a:xfrm>
          <a:prstGeom prst="rect">
            <a:avLst/>
          </a:prstGeom>
        </p:spPr>
      </p:pic>
      <p:sp>
        <p:nvSpPr>
          <p:cNvPr id="2" name="Title 1">
            <a:extLst>
              <a:ext uri="{FF2B5EF4-FFF2-40B4-BE49-F238E27FC236}">
                <a16:creationId xmlns:a16="http://schemas.microsoft.com/office/drawing/2014/main" id="{AC1DC208-0BC6-4780-8569-0CCC5C8BCBB3}"/>
              </a:ext>
            </a:extLst>
          </p:cNvPr>
          <p:cNvSpPr>
            <a:spLocks noGrp="1"/>
          </p:cNvSpPr>
          <p:nvPr>
            <p:ph type="title"/>
          </p:nvPr>
        </p:nvSpPr>
        <p:spPr>
          <a:xfrm>
            <a:off x="566965" y="768097"/>
            <a:ext cx="5529035" cy="1010412"/>
          </a:xfrm>
        </p:spPr>
        <p:txBody>
          <a:bodyPr anchor="t" anchorCtr="0"/>
          <a:lstStyle>
            <a:lvl1pPr>
              <a:defRPr sz="3600">
                <a:solidFill>
                  <a:schemeClr val="tx2"/>
                </a:solidFill>
              </a:defRPr>
            </a:lvl1pPr>
          </a:lstStyle>
          <a:p>
            <a:r>
              <a:rPr lang="fi-FI"/>
              <a:t>Muokkaa ots. perustyyl. napsautt.</a:t>
            </a:r>
            <a:endParaRPr lang="en-GB" dirty="0"/>
          </a:p>
        </p:txBody>
      </p:sp>
      <p:sp>
        <p:nvSpPr>
          <p:cNvPr id="3" name="Text Placeholder 2">
            <a:extLst>
              <a:ext uri="{FF2B5EF4-FFF2-40B4-BE49-F238E27FC236}">
                <a16:creationId xmlns:a16="http://schemas.microsoft.com/office/drawing/2014/main" id="{E3AD90FD-B435-43DB-9A67-DD6748747D4A}"/>
              </a:ext>
            </a:extLst>
          </p:cNvPr>
          <p:cNvSpPr>
            <a:spLocks noGrp="1"/>
          </p:cNvSpPr>
          <p:nvPr>
            <p:ph type="body" idx="1"/>
          </p:nvPr>
        </p:nvSpPr>
        <p:spPr>
          <a:xfrm>
            <a:off x="566965" y="1795973"/>
            <a:ext cx="5529035" cy="1010412"/>
          </a:xfrm>
        </p:spPr>
        <p:txBody>
          <a:bodyPr anchor="t" anchorCtr="0"/>
          <a:lstStyle>
            <a:lvl1pPr marL="0" indent="0">
              <a:spcBef>
                <a:spcPts val="0"/>
              </a:spcBef>
              <a:spcAft>
                <a:spcPts val="0"/>
              </a:spcAft>
              <a:buNone/>
              <a:defRPr sz="1800">
                <a:solidFill>
                  <a:schemeClr val="tx2"/>
                </a:solidFill>
              </a:defRPr>
            </a:lvl1pPr>
            <a:lvl2pPr marL="228600" indent="0">
              <a:buNone/>
              <a:defRPr sz="1000">
                <a:solidFill>
                  <a:schemeClr val="tx1">
                    <a:tint val="75000"/>
                  </a:schemeClr>
                </a:solidFill>
              </a:defRPr>
            </a:lvl2pPr>
            <a:lvl3pPr marL="457200" indent="0">
              <a:buNone/>
              <a:defRPr sz="900">
                <a:solidFill>
                  <a:schemeClr val="tx1">
                    <a:tint val="75000"/>
                  </a:schemeClr>
                </a:solidFill>
              </a:defRPr>
            </a:lvl3pPr>
            <a:lvl4pPr marL="685800" indent="0">
              <a:buNone/>
              <a:defRPr sz="800">
                <a:solidFill>
                  <a:schemeClr val="tx1">
                    <a:tint val="75000"/>
                  </a:schemeClr>
                </a:solidFill>
              </a:defRPr>
            </a:lvl4pPr>
            <a:lvl5pPr marL="914400" indent="0">
              <a:buNone/>
              <a:defRPr sz="800">
                <a:solidFill>
                  <a:schemeClr val="tx1">
                    <a:tint val="75000"/>
                  </a:schemeClr>
                </a:solidFill>
              </a:defRPr>
            </a:lvl5pPr>
            <a:lvl6pPr marL="1143000" indent="0">
              <a:buNone/>
              <a:defRPr sz="800">
                <a:solidFill>
                  <a:schemeClr val="tx1">
                    <a:tint val="75000"/>
                  </a:schemeClr>
                </a:solidFill>
              </a:defRPr>
            </a:lvl6pPr>
            <a:lvl7pPr marL="1371600" indent="0">
              <a:buNone/>
              <a:defRPr sz="800">
                <a:solidFill>
                  <a:schemeClr val="tx1">
                    <a:tint val="75000"/>
                  </a:schemeClr>
                </a:solidFill>
              </a:defRPr>
            </a:lvl7pPr>
            <a:lvl8pPr marL="1600200" indent="0">
              <a:buNone/>
              <a:defRPr sz="800">
                <a:solidFill>
                  <a:schemeClr val="tx1">
                    <a:tint val="75000"/>
                  </a:schemeClr>
                </a:solidFill>
              </a:defRPr>
            </a:lvl8pPr>
            <a:lvl9pPr marL="1828800" indent="0">
              <a:buNone/>
              <a:defRPr sz="800">
                <a:solidFill>
                  <a:schemeClr val="tx1">
                    <a:tint val="75000"/>
                  </a:schemeClr>
                </a:solidFill>
              </a:defRPr>
            </a:lvl9pPr>
          </a:lstStyle>
          <a:p>
            <a:pPr lvl="0"/>
            <a:r>
              <a:rPr lang="fi-FI"/>
              <a:t>Muokkaa tekstin perustyylejä napsauttamalla</a:t>
            </a:r>
          </a:p>
        </p:txBody>
      </p:sp>
      <p:sp>
        <p:nvSpPr>
          <p:cNvPr id="7" name="Date Placeholder 6">
            <a:extLst>
              <a:ext uri="{FF2B5EF4-FFF2-40B4-BE49-F238E27FC236}">
                <a16:creationId xmlns:a16="http://schemas.microsoft.com/office/drawing/2014/main" id="{CD1212A6-DA8E-4A60-A5F2-8DAE3B39E0C9}"/>
              </a:ext>
            </a:extLst>
          </p:cNvPr>
          <p:cNvSpPr>
            <a:spLocks noGrp="1"/>
          </p:cNvSpPr>
          <p:nvPr>
            <p:ph type="dt" sz="half" idx="10"/>
          </p:nvPr>
        </p:nvSpPr>
        <p:spPr/>
        <p:txBody>
          <a:bodyPr/>
          <a:lstStyle/>
          <a:p>
            <a:fld id="{4214A72E-27F5-49BA-AEDC-204694409E05}" type="datetime1">
              <a:rPr lang="fi-FI" smtClean="0"/>
              <a:t>18.12.2023</a:t>
            </a:fld>
            <a:endParaRPr lang="fi-FI" dirty="0"/>
          </a:p>
        </p:txBody>
      </p:sp>
      <p:sp>
        <p:nvSpPr>
          <p:cNvPr id="8" name="Footer Placeholder 7">
            <a:extLst>
              <a:ext uri="{FF2B5EF4-FFF2-40B4-BE49-F238E27FC236}">
                <a16:creationId xmlns:a16="http://schemas.microsoft.com/office/drawing/2014/main" id="{32766CB0-43A1-4E89-83D2-9E67BAD6325E}"/>
              </a:ext>
            </a:extLst>
          </p:cNvPr>
          <p:cNvSpPr>
            <a:spLocks noGrp="1"/>
          </p:cNvSpPr>
          <p:nvPr>
            <p:ph type="ftr" sz="quarter" idx="11"/>
          </p:nvPr>
        </p:nvSpPr>
        <p:spPr/>
        <p:txBody>
          <a:bodyPr/>
          <a:lstStyle/>
          <a:p>
            <a:r>
              <a:rPr lang="fi-FI"/>
              <a:t>Tiedon laatukehikko -työ</a:t>
            </a:r>
            <a:endParaRPr lang="fi-FI" dirty="0"/>
          </a:p>
        </p:txBody>
      </p:sp>
      <p:sp>
        <p:nvSpPr>
          <p:cNvPr id="9" name="Slide Number Placeholder 8">
            <a:extLst>
              <a:ext uri="{FF2B5EF4-FFF2-40B4-BE49-F238E27FC236}">
                <a16:creationId xmlns:a16="http://schemas.microsoft.com/office/drawing/2014/main" id="{6E2AEE1E-B285-4162-ABF0-E898A0AD6816}"/>
              </a:ext>
            </a:extLst>
          </p:cNvPr>
          <p:cNvSpPr>
            <a:spLocks noGrp="1"/>
          </p:cNvSpPr>
          <p:nvPr>
            <p:ph type="sldNum" sz="quarter" idx="12"/>
          </p:nvPr>
        </p:nvSpPr>
        <p:spPr/>
        <p:txBody>
          <a:bodyPr/>
          <a:lstStyle/>
          <a:p>
            <a:fld id="{7C9DB053-BC39-5645-941A-EDB0DEC7708B}" type="slidenum">
              <a:rPr lang="fi-FI" smtClean="0"/>
              <a:pPr/>
              <a:t>‹#›</a:t>
            </a:fld>
            <a:endParaRPr lang="fi-FI" dirty="0"/>
          </a:p>
        </p:txBody>
      </p:sp>
      <p:grpSp>
        <p:nvGrpSpPr>
          <p:cNvPr id="4" name="Ryhmä 3">
            <a:extLst>
              <a:ext uri="{FF2B5EF4-FFF2-40B4-BE49-F238E27FC236}">
                <a16:creationId xmlns:a16="http://schemas.microsoft.com/office/drawing/2014/main" id="{F8497430-9110-A584-50AF-FBF0226E56B1}"/>
              </a:ext>
              <a:ext uri="{C183D7F6-B498-43B3-948B-1728B52AA6E4}">
                <adec:decorative xmlns:adec="http://schemas.microsoft.com/office/drawing/2017/decorative" val="1"/>
              </a:ext>
            </a:extLst>
          </p:cNvPr>
          <p:cNvGrpSpPr/>
          <p:nvPr/>
        </p:nvGrpSpPr>
        <p:grpSpPr>
          <a:xfrm>
            <a:off x="573919" y="6296072"/>
            <a:ext cx="11311674" cy="299244"/>
            <a:chOff x="1147763" y="11857038"/>
            <a:chExt cx="22621875" cy="598487"/>
          </a:xfrm>
        </p:grpSpPr>
        <p:sp>
          <p:nvSpPr>
            <p:cNvPr id="5" name="Freeform 5">
              <a:extLst>
                <a:ext uri="{FF2B5EF4-FFF2-40B4-BE49-F238E27FC236}">
                  <a16:creationId xmlns:a16="http://schemas.microsoft.com/office/drawing/2014/main" id="{B7A75F3A-91B0-9C19-2A6B-4E0719F2F16B}"/>
                </a:ext>
                <a:ext uri="{C183D7F6-B498-43B3-948B-1728B52AA6E4}">
                  <adec:decorative xmlns:adec="http://schemas.microsoft.com/office/drawing/2017/decorative" val="1"/>
                </a:ext>
              </a:extLst>
            </p:cNvPr>
            <p:cNvSpPr>
              <a:spLocks/>
            </p:cNvSpPr>
            <p:nvPr userDrawn="1"/>
          </p:nvSpPr>
          <p:spPr bwMode="auto">
            <a:xfrm>
              <a:off x="23009225" y="11857038"/>
              <a:ext cx="265113" cy="92075"/>
            </a:xfrm>
            <a:custGeom>
              <a:avLst/>
              <a:gdLst>
                <a:gd name="T0" fmla="*/ 604 w 738"/>
                <a:gd name="T1" fmla="*/ 0 h 253"/>
                <a:gd name="T2" fmla="*/ 137 w 738"/>
                <a:gd name="T3" fmla="*/ 0 h 253"/>
                <a:gd name="T4" fmla="*/ 8 w 738"/>
                <a:gd name="T5" fmla="*/ 112 h 253"/>
                <a:gd name="T6" fmla="*/ 134 w 738"/>
                <a:gd name="T7" fmla="*/ 253 h 253"/>
                <a:gd name="T8" fmla="*/ 600 w 738"/>
                <a:gd name="T9" fmla="*/ 253 h 253"/>
                <a:gd name="T10" fmla="*/ 729 w 738"/>
                <a:gd name="T11" fmla="*/ 141 h 253"/>
                <a:gd name="T12" fmla="*/ 604 w 738"/>
                <a:gd name="T13" fmla="*/ 0 h 253"/>
              </a:gdLst>
              <a:ahLst/>
              <a:cxnLst>
                <a:cxn ang="0">
                  <a:pos x="T0" y="T1"/>
                </a:cxn>
                <a:cxn ang="0">
                  <a:pos x="T2" y="T3"/>
                </a:cxn>
                <a:cxn ang="0">
                  <a:pos x="T4" y="T5"/>
                </a:cxn>
                <a:cxn ang="0">
                  <a:pos x="T6" y="T7"/>
                </a:cxn>
                <a:cxn ang="0">
                  <a:pos x="T8" y="T9"/>
                </a:cxn>
                <a:cxn ang="0">
                  <a:pos x="T10" y="T11"/>
                </a:cxn>
                <a:cxn ang="0">
                  <a:pos x="T12" y="T13"/>
                </a:cxn>
              </a:cxnLst>
              <a:rect l="0" t="0" r="r" b="b"/>
              <a:pathLst>
                <a:path w="738" h="253">
                  <a:moveTo>
                    <a:pt x="604" y="0"/>
                  </a:moveTo>
                  <a:lnTo>
                    <a:pt x="137" y="0"/>
                  </a:lnTo>
                  <a:cubicBezTo>
                    <a:pt x="72" y="0"/>
                    <a:pt x="16" y="48"/>
                    <a:pt x="8" y="112"/>
                  </a:cubicBezTo>
                  <a:cubicBezTo>
                    <a:pt x="0" y="188"/>
                    <a:pt x="59" y="253"/>
                    <a:pt x="134" y="253"/>
                  </a:cubicBezTo>
                  <a:lnTo>
                    <a:pt x="600" y="253"/>
                  </a:lnTo>
                  <a:cubicBezTo>
                    <a:pt x="665" y="253"/>
                    <a:pt x="722" y="206"/>
                    <a:pt x="729" y="141"/>
                  </a:cubicBezTo>
                  <a:cubicBezTo>
                    <a:pt x="738" y="65"/>
                    <a:pt x="678" y="0"/>
                    <a:pt x="604" y="0"/>
                  </a:cubicBezTo>
                  <a:close/>
                </a:path>
              </a:pathLst>
            </a:custGeom>
            <a:solidFill>
              <a:srgbClr val="1A56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fi-FI" sz="900">
                <a:solidFill>
                  <a:schemeClr val="tx2"/>
                </a:solidFill>
              </a:endParaRPr>
            </a:p>
          </p:txBody>
        </p:sp>
        <p:sp>
          <p:nvSpPr>
            <p:cNvPr id="6" name="Freeform 6">
              <a:extLst>
                <a:ext uri="{FF2B5EF4-FFF2-40B4-BE49-F238E27FC236}">
                  <a16:creationId xmlns:a16="http://schemas.microsoft.com/office/drawing/2014/main" id="{9D2806B8-BFBF-C577-5923-B68B6C0958E7}"/>
                </a:ext>
                <a:ext uri="{C183D7F6-B498-43B3-948B-1728B52AA6E4}">
                  <adec:decorative xmlns:adec="http://schemas.microsoft.com/office/drawing/2017/decorative" val="1"/>
                </a:ext>
              </a:extLst>
            </p:cNvPr>
            <p:cNvSpPr>
              <a:spLocks/>
            </p:cNvSpPr>
            <p:nvPr userDrawn="1"/>
          </p:nvSpPr>
          <p:spPr bwMode="auto">
            <a:xfrm>
              <a:off x="23345775" y="11857038"/>
              <a:ext cx="423863" cy="92075"/>
            </a:xfrm>
            <a:custGeom>
              <a:avLst/>
              <a:gdLst>
                <a:gd name="T0" fmla="*/ 1046 w 1180"/>
                <a:gd name="T1" fmla="*/ 0 h 253"/>
                <a:gd name="T2" fmla="*/ 138 w 1180"/>
                <a:gd name="T3" fmla="*/ 0 h 253"/>
                <a:gd name="T4" fmla="*/ 9 w 1180"/>
                <a:gd name="T5" fmla="*/ 112 h 253"/>
                <a:gd name="T6" fmla="*/ 134 w 1180"/>
                <a:gd name="T7" fmla="*/ 253 h 253"/>
                <a:gd name="T8" fmla="*/ 1043 w 1180"/>
                <a:gd name="T9" fmla="*/ 253 h 253"/>
                <a:gd name="T10" fmla="*/ 1172 w 1180"/>
                <a:gd name="T11" fmla="*/ 141 h 253"/>
                <a:gd name="T12" fmla="*/ 1046 w 1180"/>
                <a:gd name="T13" fmla="*/ 0 h 253"/>
              </a:gdLst>
              <a:ahLst/>
              <a:cxnLst>
                <a:cxn ang="0">
                  <a:pos x="T0" y="T1"/>
                </a:cxn>
                <a:cxn ang="0">
                  <a:pos x="T2" y="T3"/>
                </a:cxn>
                <a:cxn ang="0">
                  <a:pos x="T4" y="T5"/>
                </a:cxn>
                <a:cxn ang="0">
                  <a:pos x="T6" y="T7"/>
                </a:cxn>
                <a:cxn ang="0">
                  <a:pos x="T8" y="T9"/>
                </a:cxn>
                <a:cxn ang="0">
                  <a:pos x="T10" y="T11"/>
                </a:cxn>
                <a:cxn ang="0">
                  <a:pos x="T12" y="T13"/>
                </a:cxn>
              </a:cxnLst>
              <a:rect l="0" t="0" r="r" b="b"/>
              <a:pathLst>
                <a:path w="1180" h="253">
                  <a:moveTo>
                    <a:pt x="1046" y="0"/>
                  </a:moveTo>
                  <a:lnTo>
                    <a:pt x="138" y="0"/>
                  </a:lnTo>
                  <a:cubicBezTo>
                    <a:pt x="73" y="0"/>
                    <a:pt x="16" y="47"/>
                    <a:pt x="9" y="112"/>
                  </a:cubicBezTo>
                  <a:cubicBezTo>
                    <a:pt x="0" y="188"/>
                    <a:pt x="60" y="253"/>
                    <a:pt x="134" y="253"/>
                  </a:cubicBezTo>
                  <a:lnTo>
                    <a:pt x="1043" y="253"/>
                  </a:lnTo>
                  <a:cubicBezTo>
                    <a:pt x="1108" y="253"/>
                    <a:pt x="1165" y="205"/>
                    <a:pt x="1172" y="141"/>
                  </a:cubicBezTo>
                  <a:cubicBezTo>
                    <a:pt x="1180" y="65"/>
                    <a:pt x="1121" y="0"/>
                    <a:pt x="1046" y="0"/>
                  </a:cubicBezTo>
                  <a:close/>
                </a:path>
              </a:pathLst>
            </a:custGeom>
            <a:solidFill>
              <a:srgbClr val="1A30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fi-FI" sz="900">
                <a:solidFill>
                  <a:schemeClr val="tx2"/>
                </a:solidFill>
              </a:endParaRPr>
            </a:p>
          </p:txBody>
        </p:sp>
        <p:sp>
          <p:nvSpPr>
            <p:cNvPr id="10" name="Freeform 7">
              <a:extLst>
                <a:ext uri="{FF2B5EF4-FFF2-40B4-BE49-F238E27FC236}">
                  <a16:creationId xmlns:a16="http://schemas.microsoft.com/office/drawing/2014/main" id="{814E1A7E-5670-5814-CFAD-1417586AD226}"/>
                </a:ext>
                <a:ext uri="{C183D7F6-B498-43B3-948B-1728B52AA6E4}">
                  <adec:decorative xmlns:adec="http://schemas.microsoft.com/office/drawing/2017/decorative" val="1"/>
                </a:ext>
              </a:extLst>
            </p:cNvPr>
            <p:cNvSpPr>
              <a:spLocks/>
            </p:cNvSpPr>
            <p:nvPr userDrawn="1"/>
          </p:nvSpPr>
          <p:spPr bwMode="auto">
            <a:xfrm>
              <a:off x="23345775" y="12025313"/>
              <a:ext cx="292100" cy="92075"/>
            </a:xfrm>
            <a:custGeom>
              <a:avLst/>
              <a:gdLst>
                <a:gd name="T0" fmla="*/ 681 w 815"/>
                <a:gd name="T1" fmla="*/ 0 h 252"/>
                <a:gd name="T2" fmla="*/ 138 w 815"/>
                <a:gd name="T3" fmla="*/ 0 h 252"/>
                <a:gd name="T4" fmla="*/ 9 w 815"/>
                <a:gd name="T5" fmla="*/ 111 h 252"/>
                <a:gd name="T6" fmla="*/ 134 w 815"/>
                <a:gd name="T7" fmla="*/ 252 h 252"/>
                <a:gd name="T8" fmla="*/ 678 w 815"/>
                <a:gd name="T9" fmla="*/ 252 h 252"/>
                <a:gd name="T10" fmla="*/ 806 w 815"/>
                <a:gd name="T11" fmla="*/ 140 h 252"/>
                <a:gd name="T12" fmla="*/ 681 w 815"/>
                <a:gd name="T13" fmla="*/ 0 h 252"/>
              </a:gdLst>
              <a:ahLst/>
              <a:cxnLst>
                <a:cxn ang="0">
                  <a:pos x="T0" y="T1"/>
                </a:cxn>
                <a:cxn ang="0">
                  <a:pos x="T2" y="T3"/>
                </a:cxn>
                <a:cxn ang="0">
                  <a:pos x="T4" y="T5"/>
                </a:cxn>
                <a:cxn ang="0">
                  <a:pos x="T6" y="T7"/>
                </a:cxn>
                <a:cxn ang="0">
                  <a:pos x="T8" y="T9"/>
                </a:cxn>
                <a:cxn ang="0">
                  <a:pos x="T10" y="T11"/>
                </a:cxn>
                <a:cxn ang="0">
                  <a:pos x="T12" y="T13"/>
                </a:cxn>
              </a:cxnLst>
              <a:rect l="0" t="0" r="r" b="b"/>
              <a:pathLst>
                <a:path w="815" h="252">
                  <a:moveTo>
                    <a:pt x="681" y="0"/>
                  </a:moveTo>
                  <a:lnTo>
                    <a:pt x="138" y="0"/>
                  </a:lnTo>
                  <a:cubicBezTo>
                    <a:pt x="73" y="0"/>
                    <a:pt x="16" y="47"/>
                    <a:pt x="9" y="111"/>
                  </a:cubicBezTo>
                  <a:cubicBezTo>
                    <a:pt x="0" y="187"/>
                    <a:pt x="60" y="252"/>
                    <a:pt x="134" y="252"/>
                  </a:cubicBezTo>
                  <a:lnTo>
                    <a:pt x="678" y="252"/>
                  </a:lnTo>
                  <a:cubicBezTo>
                    <a:pt x="742" y="252"/>
                    <a:pt x="799" y="205"/>
                    <a:pt x="806" y="140"/>
                  </a:cubicBezTo>
                  <a:cubicBezTo>
                    <a:pt x="815" y="64"/>
                    <a:pt x="756" y="0"/>
                    <a:pt x="681" y="0"/>
                  </a:cubicBezTo>
                  <a:close/>
                </a:path>
              </a:pathLst>
            </a:custGeom>
            <a:solidFill>
              <a:srgbClr val="1A30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fi-FI" sz="900">
                <a:solidFill>
                  <a:schemeClr val="tx2"/>
                </a:solidFill>
              </a:endParaRPr>
            </a:p>
          </p:txBody>
        </p:sp>
        <p:sp>
          <p:nvSpPr>
            <p:cNvPr id="11" name="Freeform 8">
              <a:extLst>
                <a:ext uri="{FF2B5EF4-FFF2-40B4-BE49-F238E27FC236}">
                  <a16:creationId xmlns:a16="http://schemas.microsoft.com/office/drawing/2014/main" id="{8AD8B518-7DBD-A0B8-225A-B35C45EC8777}"/>
                </a:ext>
                <a:ext uri="{C183D7F6-B498-43B3-948B-1728B52AA6E4}">
                  <adec:decorative xmlns:adec="http://schemas.microsoft.com/office/drawing/2017/decorative" val="1"/>
                </a:ext>
              </a:extLst>
            </p:cNvPr>
            <p:cNvSpPr>
              <a:spLocks/>
            </p:cNvSpPr>
            <p:nvPr userDrawn="1"/>
          </p:nvSpPr>
          <p:spPr bwMode="auto">
            <a:xfrm>
              <a:off x="23345775" y="12195175"/>
              <a:ext cx="161925" cy="92075"/>
            </a:xfrm>
            <a:custGeom>
              <a:avLst/>
              <a:gdLst>
                <a:gd name="T0" fmla="*/ 134 w 450"/>
                <a:gd name="T1" fmla="*/ 252 h 252"/>
                <a:gd name="T2" fmla="*/ 312 w 450"/>
                <a:gd name="T3" fmla="*/ 252 h 252"/>
                <a:gd name="T4" fmla="*/ 441 w 450"/>
                <a:gd name="T5" fmla="*/ 141 h 252"/>
                <a:gd name="T6" fmla="*/ 316 w 450"/>
                <a:gd name="T7" fmla="*/ 0 h 252"/>
                <a:gd name="T8" fmla="*/ 138 w 450"/>
                <a:gd name="T9" fmla="*/ 0 h 252"/>
                <a:gd name="T10" fmla="*/ 9 w 450"/>
                <a:gd name="T11" fmla="*/ 112 h 252"/>
                <a:gd name="T12" fmla="*/ 134 w 450"/>
                <a:gd name="T13" fmla="*/ 252 h 252"/>
              </a:gdLst>
              <a:ahLst/>
              <a:cxnLst>
                <a:cxn ang="0">
                  <a:pos x="T0" y="T1"/>
                </a:cxn>
                <a:cxn ang="0">
                  <a:pos x="T2" y="T3"/>
                </a:cxn>
                <a:cxn ang="0">
                  <a:pos x="T4" y="T5"/>
                </a:cxn>
                <a:cxn ang="0">
                  <a:pos x="T6" y="T7"/>
                </a:cxn>
                <a:cxn ang="0">
                  <a:pos x="T8" y="T9"/>
                </a:cxn>
                <a:cxn ang="0">
                  <a:pos x="T10" y="T11"/>
                </a:cxn>
                <a:cxn ang="0">
                  <a:pos x="T12" y="T13"/>
                </a:cxn>
              </a:cxnLst>
              <a:rect l="0" t="0" r="r" b="b"/>
              <a:pathLst>
                <a:path w="450" h="252">
                  <a:moveTo>
                    <a:pt x="134" y="252"/>
                  </a:moveTo>
                  <a:lnTo>
                    <a:pt x="312" y="252"/>
                  </a:lnTo>
                  <a:cubicBezTo>
                    <a:pt x="377" y="252"/>
                    <a:pt x="434" y="205"/>
                    <a:pt x="441" y="141"/>
                  </a:cubicBezTo>
                  <a:cubicBezTo>
                    <a:pt x="450" y="65"/>
                    <a:pt x="390" y="0"/>
                    <a:pt x="316" y="0"/>
                  </a:cubicBezTo>
                  <a:lnTo>
                    <a:pt x="138" y="0"/>
                  </a:lnTo>
                  <a:cubicBezTo>
                    <a:pt x="73" y="0"/>
                    <a:pt x="16" y="47"/>
                    <a:pt x="9" y="112"/>
                  </a:cubicBezTo>
                  <a:cubicBezTo>
                    <a:pt x="0" y="188"/>
                    <a:pt x="60" y="252"/>
                    <a:pt x="134" y="252"/>
                  </a:cubicBezTo>
                  <a:close/>
                </a:path>
              </a:pathLst>
            </a:custGeom>
            <a:solidFill>
              <a:srgbClr val="1A30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fi-FI" sz="900">
                <a:solidFill>
                  <a:schemeClr val="tx2"/>
                </a:solidFill>
              </a:endParaRPr>
            </a:p>
          </p:txBody>
        </p:sp>
        <p:sp>
          <p:nvSpPr>
            <p:cNvPr id="12" name="Freeform 9">
              <a:extLst>
                <a:ext uri="{FF2B5EF4-FFF2-40B4-BE49-F238E27FC236}">
                  <a16:creationId xmlns:a16="http://schemas.microsoft.com/office/drawing/2014/main" id="{535A3426-B21C-9686-25E6-5AE4480251C8}"/>
                </a:ext>
                <a:ext uri="{C183D7F6-B498-43B3-948B-1728B52AA6E4}">
                  <adec:decorative xmlns:adec="http://schemas.microsoft.com/office/drawing/2017/decorative" val="1"/>
                </a:ext>
              </a:extLst>
            </p:cNvPr>
            <p:cNvSpPr>
              <a:spLocks/>
            </p:cNvSpPr>
            <p:nvPr userDrawn="1"/>
          </p:nvSpPr>
          <p:spPr bwMode="auto">
            <a:xfrm>
              <a:off x="23345775" y="12363450"/>
              <a:ext cx="207963" cy="92075"/>
            </a:xfrm>
            <a:custGeom>
              <a:avLst/>
              <a:gdLst>
                <a:gd name="T0" fmla="*/ 446 w 580"/>
                <a:gd name="T1" fmla="*/ 0 h 253"/>
                <a:gd name="T2" fmla="*/ 138 w 580"/>
                <a:gd name="T3" fmla="*/ 0 h 253"/>
                <a:gd name="T4" fmla="*/ 9 w 580"/>
                <a:gd name="T5" fmla="*/ 112 h 253"/>
                <a:gd name="T6" fmla="*/ 134 w 580"/>
                <a:gd name="T7" fmla="*/ 253 h 253"/>
                <a:gd name="T8" fmla="*/ 443 w 580"/>
                <a:gd name="T9" fmla="*/ 253 h 253"/>
                <a:gd name="T10" fmla="*/ 571 w 580"/>
                <a:gd name="T11" fmla="*/ 141 h 253"/>
                <a:gd name="T12" fmla="*/ 446 w 580"/>
                <a:gd name="T13" fmla="*/ 0 h 253"/>
              </a:gdLst>
              <a:ahLst/>
              <a:cxnLst>
                <a:cxn ang="0">
                  <a:pos x="T0" y="T1"/>
                </a:cxn>
                <a:cxn ang="0">
                  <a:pos x="T2" y="T3"/>
                </a:cxn>
                <a:cxn ang="0">
                  <a:pos x="T4" y="T5"/>
                </a:cxn>
                <a:cxn ang="0">
                  <a:pos x="T6" y="T7"/>
                </a:cxn>
                <a:cxn ang="0">
                  <a:pos x="T8" y="T9"/>
                </a:cxn>
                <a:cxn ang="0">
                  <a:pos x="T10" y="T11"/>
                </a:cxn>
                <a:cxn ang="0">
                  <a:pos x="T12" y="T13"/>
                </a:cxn>
              </a:cxnLst>
              <a:rect l="0" t="0" r="r" b="b"/>
              <a:pathLst>
                <a:path w="580" h="253">
                  <a:moveTo>
                    <a:pt x="446" y="0"/>
                  </a:moveTo>
                  <a:lnTo>
                    <a:pt x="138" y="0"/>
                  </a:lnTo>
                  <a:cubicBezTo>
                    <a:pt x="73" y="0"/>
                    <a:pt x="16" y="48"/>
                    <a:pt x="9" y="112"/>
                  </a:cubicBezTo>
                  <a:cubicBezTo>
                    <a:pt x="0" y="188"/>
                    <a:pt x="60" y="253"/>
                    <a:pt x="134" y="253"/>
                  </a:cubicBezTo>
                  <a:lnTo>
                    <a:pt x="443" y="253"/>
                  </a:lnTo>
                  <a:cubicBezTo>
                    <a:pt x="507" y="253"/>
                    <a:pt x="564" y="206"/>
                    <a:pt x="571" y="141"/>
                  </a:cubicBezTo>
                  <a:cubicBezTo>
                    <a:pt x="580" y="65"/>
                    <a:pt x="521" y="0"/>
                    <a:pt x="446" y="0"/>
                  </a:cubicBezTo>
                  <a:close/>
                </a:path>
              </a:pathLst>
            </a:custGeom>
            <a:solidFill>
              <a:srgbClr val="1A30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fi-FI" sz="900">
                <a:solidFill>
                  <a:schemeClr val="tx2"/>
                </a:solidFill>
              </a:endParaRPr>
            </a:p>
          </p:txBody>
        </p:sp>
        <p:sp>
          <p:nvSpPr>
            <p:cNvPr id="13" name="Freeform 10">
              <a:extLst>
                <a:ext uri="{FF2B5EF4-FFF2-40B4-BE49-F238E27FC236}">
                  <a16:creationId xmlns:a16="http://schemas.microsoft.com/office/drawing/2014/main" id="{6511FA38-1AC9-9D70-AF11-5FE580A12203}"/>
                </a:ext>
                <a:ext uri="{C183D7F6-B498-43B3-948B-1728B52AA6E4}">
                  <adec:decorative xmlns:adec="http://schemas.microsoft.com/office/drawing/2017/decorative" val="1"/>
                </a:ext>
              </a:extLst>
            </p:cNvPr>
            <p:cNvSpPr>
              <a:spLocks/>
            </p:cNvSpPr>
            <p:nvPr userDrawn="1"/>
          </p:nvSpPr>
          <p:spPr bwMode="auto">
            <a:xfrm>
              <a:off x="1147763" y="12315825"/>
              <a:ext cx="265113" cy="92075"/>
            </a:xfrm>
            <a:custGeom>
              <a:avLst/>
              <a:gdLst>
                <a:gd name="T0" fmla="*/ 605 w 739"/>
                <a:gd name="T1" fmla="*/ 0 h 252"/>
                <a:gd name="T2" fmla="*/ 138 w 739"/>
                <a:gd name="T3" fmla="*/ 0 h 252"/>
                <a:gd name="T4" fmla="*/ 9 w 739"/>
                <a:gd name="T5" fmla="*/ 111 h 252"/>
                <a:gd name="T6" fmla="*/ 134 w 739"/>
                <a:gd name="T7" fmla="*/ 252 h 252"/>
                <a:gd name="T8" fmla="*/ 601 w 739"/>
                <a:gd name="T9" fmla="*/ 252 h 252"/>
                <a:gd name="T10" fmla="*/ 730 w 739"/>
                <a:gd name="T11" fmla="*/ 141 h 252"/>
                <a:gd name="T12" fmla="*/ 605 w 739"/>
                <a:gd name="T13" fmla="*/ 0 h 252"/>
              </a:gdLst>
              <a:ahLst/>
              <a:cxnLst>
                <a:cxn ang="0">
                  <a:pos x="T0" y="T1"/>
                </a:cxn>
                <a:cxn ang="0">
                  <a:pos x="T2" y="T3"/>
                </a:cxn>
                <a:cxn ang="0">
                  <a:pos x="T4" y="T5"/>
                </a:cxn>
                <a:cxn ang="0">
                  <a:pos x="T6" y="T7"/>
                </a:cxn>
                <a:cxn ang="0">
                  <a:pos x="T8" y="T9"/>
                </a:cxn>
                <a:cxn ang="0">
                  <a:pos x="T10" y="T11"/>
                </a:cxn>
                <a:cxn ang="0">
                  <a:pos x="T12" y="T13"/>
                </a:cxn>
              </a:cxnLst>
              <a:rect l="0" t="0" r="r" b="b"/>
              <a:pathLst>
                <a:path w="739" h="252">
                  <a:moveTo>
                    <a:pt x="605" y="0"/>
                  </a:moveTo>
                  <a:lnTo>
                    <a:pt x="138" y="0"/>
                  </a:lnTo>
                  <a:cubicBezTo>
                    <a:pt x="73" y="0"/>
                    <a:pt x="16" y="47"/>
                    <a:pt x="9" y="111"/>
                  </a:cubicBezTo>
                  <a:cubicBezTo>
                    <a:pt x="0" y="187"/>
                    <a:pt x="60" y="252"/>
                    <a:pt x="134" y="252"/>
                  </a:cubicBezTo>
                  <a:lnTo>
                    <a:pt x="601" y="252"/>
                  </a:lnTo>
                  <a:cubicBezTo>
                    <a:pt x="666" y="252"/>
                    <a:pt x="723" y="205"/>
                    <a:pt x="730" y="141"/>
                  </a:cubicBezTo>
                  <a:cubicBezTo>
                    <a:pt x="739" y="65"/>
                    <a:pt x="679" y="0"/>
                    <a:pt x="605" y="0"/>
                  </a:cubicBezTo>
                  <a:close/>
                </a:path>
              </a:pathLst>
            </a:custGeom>
            <a:solidFill>
              <a:srgbClr val="1A56EC"/>
            </a:solidFill>
            <a:ln>
              <a:noFill/>
            </a:ln>
          </p:spPr>
          <p:txBody>
            <a:bodyPr vert="horz" wrap="square" lIns="91440" tIns="45720" rIns="91440" bIns="45720" numCol="1" anchor="t" anchorCtr="0" compatLnSpc="1">
              <a:prstTxWarp prst="textNoShape">
                <a:avLst/>
              </a:prstTxWarp>
              <a:noAutofit/>
            </a:bodyPr>
            <a:lstStyle/>
            <a:p>
              <a:endParaRPr lang="fi-FI" sz="900">
                <a:solidFill>
                  <a:schemeClr val="tx2"/>
                </a:solidFill>
              </a:endParaRPr>
            </a:p>
          </p:txBody>
        </p:sp>
      </p:grpSp>
    </p:spTree>
    <p:extLst>
      <p:ext uri="{BB962C8B-B14F-4D97-AF65-F5344CB8AC3E}">
        <p14:creationId xmlns:p14="http://schemas.microsoft.com/office/powerpoint/2010/main" val="56963125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secHead" preserve="1">
  <p:cSld name="Osan ylätunniste kuva 4">
    <p:bg>
      <p:bgPr>
        <a:solidFill>
          <a:srgbClr val="1A3061"/>
        </a:solidFill>
        <a:effectLst/>
      </p:bgPr>
    </p:bg>
    <p:spTree>
      <p:nvGrpSpPr>
        <p:cNvPr id="1" name=""/>
        <p:cNvGrpSpPr/>
        <p:nvPr/>
      </p:nvGrpSpPr>
      <p:grpSpPr>
        <a:xfrm>
          <a:off x="0" y="0"/>
          <a:ext cx="0" cy="0"/>
          <a:chOff x="0" y="0"/>
          <a:chExt cx="0" cy="0"/>
        </a:xfrm>
      </p:grpSpPr>
      <p:grpSp>
        <p:nvGrpSpPr>
          <p:cNvPr id="6" name="Ryhmä 5">
            <a:extLst>
              <a:ext uri="{FF2B5EF4-FFF2-40B4-BE49-F238E27FC236}">
                <a16:creationId xmlns:a16="http://schemas.microsoft.com/office/drawing/2014/main" id="{C031791B-8C43-8CAA-4C4F-76C196F538A6}"/>
              </a:ext>
              <a:ext uri="{C183D7F6-B498-43B3-948B-1728B52AA6E4}">
                <adec:decorative xmlns:adec="http://schemas.microsoft.com/office/drawing/2017/decorative" val="1"/>
              </a:ext>
            </a:extLst>
          </p:cNvPr>
          <p:cNvGrpSpPr/>
          <p:nvPr/>
        </p:nvGrpSpPr>
        <p:grpSpPr>
          <a:xfrm>
            <a:off x="573919" y="6296072"/>
            <a:ext cx="11311674" cy="299244"/>
            <a:chOff x="1147763" y="11857038"/>
            <a:chExt cx="22621875" cy="598487"/>
          </a:xfrm>
        </p:grpSpPr>
        <p:sp>
          <p:nvSpPr>
            <p:cNvPr id="10" name="Freeform 5">
              <a:extLst>
                <a:ext uri="{FF2B5EF4-FFF2-40B4-BE49-F238E27FC236}">
                  <a16:creationId xmlns:a16="http://schemas.microsoft.com/office/drawing/2014/main" id="{802CD9B3-298D-6364-ED53-186157EB9CA4}"/>
                </a:ext>
                <a:ext uri="{C183D7F6-B498-43B3-948B-1728B52AA6E4}">
                  <adec:decorative xmlns:adec="http://schemas.microsoft.com/office/drawing/2017/decorative" val="1"/>
                </a:ext>
              </a:extLst>
            </p:cNvPr>
            <p:cNvSpPr>
              <a:spLocks/>
            </p:cNvSpPr>
            <p:nvPr userDrawn="1"/>
          </p:nvSpPr>
          <p:spPr bwMode="auto">
            <a:xfrm>
              <a:off x="23009225" y="11857038"/>
              <a:ext cx="265113" cy="92075"/>
            </a:xfrm>
            <a:custGeom>
              <a:avLst/>
              <a:gdLst>
                <a:gd name="T0" fmla="*/ 604 w 738"/>
                <a:gd name="T1" fmla="*/ 0 h 253"/>
                <a:gd name="T2" fmla="*/ 137 w 738"/>
                <a:gd name="T3" fmla="*/ 0 h 253"/>
                <a:gd name="T4" fmla="*/ 8 w 738"/>
                <a:gd name="T5" fmla="*/ 112 h 253"/>
                <a:gd name="T6" fmla="*/ 134 w 738"/>
                <a:gd name="T7" fmla="*/ 253 h 253"/>
                <a:gd name="T8" fmla="*/ 600 w 738"/>
                <a:gd name="T9" fmla="*/ 253 h 253"/>
                <a:gd name="T10" fmla="*/ 729 w 738"/>
                <a:gd name="T11" fmla="*/ 141 h 253"/>
                <a:gd name="T12" fmla="*/ 604 w 738"/>
                <a:gd name="T13" fmla="*/ 0 h 253"/>
              </a:gdLst>
              <a:ahLst/>
              <a:cxnLst>
                <a:cxn ang="0">
                  <a:pos x="T0" y="T1"/>
                </a:cxn>
                <a:cxn ang="0">
                  <a:pos x="T2" y="T3"/>
                </a:cxn>
                <a:cxn ang="0">
                  <a:pos x="T4" y="T5"/>
                </a:cxn>
                <a:cxn ang="0">
                  <a:pos x="T6" y="T7"/>
                </a:cxn>
                <a:cxn ang="0">
                  <a:pos x="T8" y="T9"/>
                </a:cxn>
                <a:cxn ang="0">
                  <a:pos x="T10" y="T11"/>
                </a:cxn>
                <a:cxn ang="0">
                  <a:pos x="T12" y="T13"/>
                </a:cxn>
              </a:cxnLst>
              <a:rect l="0" t="0" r="r" b="b"/>
              <a:pathLst>
                <a:path w="738" h="253">
                  <a:moveTo>
                    <a:pt x="604" y="0"/>
                  </a:moveTo>
                  <a:lnTo>
                    <a:pt x="137" y="0"/>
                  </a:lnTo>
                  <a:cubicBezTo>
                    <a:pt x="72" y="0"/>
                    <a:pt x="16" y="48"/>
                    <a:pt x="8" y="112"/>
                  </a:cubicBezTo>
                  <a:cubicBezTo>
                    <a:pt x="0" y="188"/>
                    <a:pt x="59" y="253"/>
                    <a:pt x="134" y="253"/>
                  </a:cubicBezTo>
                  <a:lnTo>
                    <a:pt x="600" y="253"/>
                  </a:lnTo>
                  <a:cubicBezTo>
                    <a:pt x="665" y="253"/>
                    <a:pt x="722" y="206"/>
                    <a:pt x="729" y="141"/>
                  </a:cubicBezTo>
                  <a:cubicBezTo>
                    <a:pt x="738" y="65"/>
                    <a:pt x="678" y="0"/>
                    <a:pt x="604" y="0"/>
                  </a:cubicBezTo>
                  <a:close/>
                </a:path>
              </a:pathLst>
            </a:custGeom>
            <a:solidFill>
              <a:srgbClr val="1A56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fi-FI" sz="900">
                <a:solidFill>
                  <a:schemeClr val="tx2"/>
                </a:solidFill>
              </a:endParaRPr>
            </a:p>
          </p:txBody>
        </p:sp>
        <p:sp>
          <p:nvSpPr>
            <p:cNvPr id="11" name="Freeform 6">
              <a:extLst>
                <a:ext uri="{FF2B5EF4-FFF2-40B4-BE49-F238E27FC236}">
                  <a16:creationId xmlns:a16="http://schemas.microsoft.com/office/drawing/2014/main" id="{AC404D8C-59FB-14C1-2375-DE1629A62CFA}"/>
                </a:ext>
                <a:ext uri="{C183D7F6-B498-43B3-948B-1728B52AA6E4}">
                  <adec:decorative xmlns:adec="http://schemas.microsoft.com/office/drawing/2017/decorative" val="1"/>
                </a:ext>
              </a:extLst>
            </p:cNvPr>
            <p:cNvSpPr>
              <a:spLocks/>
            </p:cNvSpPr>
            <p:nvPr userDrawn="1"/>
          </p:nvSpPr>
          <p:spPr bwMode="auto">
            <a:xfrm>
              <a:off x="23345775" y="11857038"/>
              <a:ext cx="423863" cy="92075"/>
            </a:xfrm>
            <a:custGeom>
              <a:avLst/>
              <a:gdLst>
                <a:gd name="T0" fmla="*/ 1046 w 1180"/>
                <a:gd name="T1" fmla="*/ 0 h 253"/>
                <a:gd name="T2" fmla="*/ 138 w 1180"/>
                <a:gd name="T3" fmla="*/ 0 h 253"/>
                <a:gd name="T4" fmla="*/ 9 w 1180"/>
                <a:gd name="T5" fmla="*/ 112 h 253"/>
                <a:gd name="T6" fmla="*/ 134 w 1180"/>
                <a:gd name="T7" fmla="*/ 253 h 253"/>
                <a:gd name="T8" fmla="*/ 1043 w 1180"/>
                <a:gd name="T9" fmla="*/ 253 h 253"/>
                <a:gd name="T10" fmla="*/ 1172 w 1180"/>
                <a:gd name="T11" fmla="*/ 141 h 253"/>
                <a:gd name="T12" fmla="*/ 1046 w 1180"/>
                <a:gd name="T13" fmla="*/ 0 h 253"/>
              </a:gdLst>
              <a:ahLst/>
              <a:cxnLst>
                <a:cxn ang="0">
                  <a:pos x="T0" y="T1"/>
                </a:cxn>
                <a:cxn ang="0">
                  <a:pos x="T2" y="T3"/>
                </a:cxn>
                <a:cxn ang="0">
                  <a:pos x="T4" y="T5"/>
                </a:cxn>
                <a:cxn ang="0">
                  <a:pos x="T6" y="T7"/>
                </a:cxn>
                <a:cxn ang="0">
                  <a:pos x="T8" y="T9"/>
                </a:cxn>
                <a:cxn ang="0">
                  <a:pos x="T10" y="T11"/>
                </a:cxn>
                <a:cxn ang="0">
                  <a:pos x="T12" y="T13"/>
                </a:cxn>
              </a:cxnLst>
              <a:rect l="0" t="0" r="r" b="b"/>
              <a:pathLst>
                <a:path w="1180" h="253">
                  <a:moveTo>
                    <a:pt x="1046" y="0"/>
                  </a:moveTo>
                  <a:lnTo>
                    <a:pt x="138" y="0"/>
                  </a:lnTo>
                  <a:cubicBezTo>
                    <a:pt x="73" y="0"/>
                    <a:pt x="16" y="47"/>
                    <a:pt x="9" y="112"/>
                  </a:cubicBezTo>
                  <a:cubicBezTo>
                    <a:pt x="0" y="188"/>
                    <a:pt x="60" y="253"/>
                    <a:pt x="134" y="253"/>
                  </a:cubicBezTo>
                  <a:lnTo>
                    <a:pt x="1043" y="253"/>
                  </a:lnTo>
                  <a:cubicBezTo>
                    <a:pt x="1108" y="253"/>
                    <a:pt x="1165" y="205"/>
                    <a:pt x="1172" y="141"/>
                  </a:cubicBezTo>
                  <a:cubicBezTo>
                    <a:pt x="1180" y="65"/>
                    <a:pt x="1121" y="0"/>
                    <a:pt x="1046" y="0"/>
                  </a:cubicBezTo>
                  <a:close/>
                </a:path>
              </a:pathLst>
            </a:custGeom>
            <a:solidFill>
              <a:srgbClr val="1A30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fi-FI" sz="900">
                <a:solidFill>
                  <a:schemeClr val="tx2"/>
                </a:solidFill>
              </a:endParaRPr>
            </a:p>
          </p:txBody>
        </p:sp>
        <p:sp>
          <p:nvSpPr>
            <p:cNvPr id="12" name="Freeform 7">
              <a:extLst>
                <a:ext uri="{FF2B5EF4-FFF2-40B4-BE49-F238E27FC236}">
                  <a16:creationId xmlns:a16="http://schemas.microsoft.com/office/drawing/2014/main" id="{ACEF8B4E-C7B6-EB82-5DB9-CD7B20202776}"/>
                </a:ext>
                <a:ext uri="{C183D7F6-B498-43B3-948B-1728B52AA6E4}">
                  <adec:decorative xmlns:adec="http://schemas.microsoft.com/office/drawing/2017/decorative" val="1"/>
                </a:ext>
              </a:extLst>
            </p:cNvPr>
            <p:cNvSpPr>
              <a:spLocks/>
            </p:cNvSpPr>
            <p:nvPr userDrawn="1"/>
          </p:nvSpPr>
          <p:spPr bwMode="auto">
            <a:xfrm>
              <a:off x="23345775" y="12025313"/>
              <a:ext cx="292100" cy="92075"/>
            </a:xfrm>
            <a:custGeom>
              <a:avLst/>
              <a:gdLst>
                <a:gd name="T0" fmla="*/ 681 w 815"/>
                <a:gd name="T1" fmla="*/ 0 h 252"/>
                <a:gd name="T2" fmla="*/ 138 w 815"/>
                <a:gd name="T3" fmla="*/ 0 h 252"/>
                <a:gd name="T4" fmla="*/ 9 w 815"/>
                <a:gd name="T5" fmla="*/ 111 h 252"/>
                <a:gd name="T6" fmla="*/ 134 w 815"/>
                <a:gd name="T7" fmla="*/ 252 h 252"/>
                <a:gd name="T8" fmla="*/ 678 w 815"/>
                <a:gd name="T9" fmla="*/ 252 h 252"/>
                <a:gd name="T10" fmla="*/ 806 w 815"/>
                <a:gd name="T11" fmla="*/ 140 h 252"/>
                <a:gd name="T12" fmla="*/ 681 w 815"/>
                <a:gd name="T13" fmla="*/ 0 h 252"/>
              </a:gdLst>
              <a:ahLst/>
              <a:cxnLst>
                <a:cxn ang="0">
                  <a:pos x="T0" y="T1"/>
                </a:cxn>
                <a:cxn ang="0">
                  <a:pos x="T2" y="T3"/>
                </a:cxn>
                <a:cxn ang="0">
                  <a:pos x="T4" y="T5"/>
                </a:cxn>
                <a:cxn ang="0">
                  <a:pos x="T6" y="T7"/>
                </a:cxn>
                <a:cxn ang="0">
                  <a:pos x="T8" y="T9"/>
                </a:cxn>
                <a:cxn ang="0">
                  <a:pos x="T10" y="T11"/>
                </a:cxn>
                <a:cxn ang="0">
                  <a:pos x="T12" y="T13"/>
                </a:cxn>
              </a:cxnLst>
              <a:rect l="0" t="0" r="r" b="b"/>
              <a:pathLst>
                <a:path w="815" h="252">
                  <a:moveTo>
                    <a:pt x="681" y="0"/>
                  </a:moveTo>
                  <a:lnTo>
                    <a:pt x="138" y="0"/>
                  </a:lnTo>
                  <a:cubicBezTo>
                    <a:pt x="73" y="0"/>
                    <a:pt x="16" y="47"/>
                    <a:pt x="9" y="111"/>
                  </a:cubicBezTo>
                  <a:cubicBezTo>
                    <a:pt x="0" y="187"/>
                    <a:pt x="60" y="252"/>
                    <a:pt x="134" y="252"/>
                  </a:cubicBezTo>
                  <a:lnTo>
                    <a:pt x="678" y="252"/>
                  </a:lnTo>
                  <a:cubicBezTo>
                    <a:pt x="742" y="252"/>
                    <a:pt x="799" y="205"/>
                    <a:pt x="806" y="140"/>
                  </a:cubicBezTo>
                  <a:cubicBezTo>
                    <a:pt x="815" y="64"/>
                    <a:pt x="756" y="0"/>
                    <a:pt x="681" y="0"/>
                  </a:cubicBezTo>
                  <a:close/>
                </a:path>
              </a:pathLst>
            </a:custGeom>
            <a:solidFill>
              <a:srgbClr val="1A30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fi-FI" sz="900">
                <a:solidFill>
                  <a:schemeClr val="tx2"/>
                </a:solidFill>
              </a:endParaRPr>
            </a:p>
          </p:txBody>
        </p:sp>
        <p:sp>
          <p:nvSpPr>
            <p:cNvPr id="13" name="Freeform 8">
              <a:extLst>
                <a:ext uri="{FF2B5EF4-FFF2-40B4-BE49-F238E27FC236}">
                  <a16:creationId xmlns:a16="http://schemas.microsoft.com/office/drawing/2014/main" id="{8E99A543-9647-EA64-FD7B-4F497FBD9A82}"/>
                </a:ext>
                <a:ext uri="{C183D7F6-B498-43B3-948B-1728B52AA6E4}">
                  <adec:decorative xmlns:adec="http://schemas.microsoft.com/office/drawing/2017/decorative" val="1"/>
                </a:ext>
              </a:extLst>
            </p:cNvPr>
            <p:cNvSpPr>
              <a:spLocks/>
            </p:cNvSpPr>
            <p:nvPr userDrawn="1"/>
          </p:nvSpPr>
          <p:spPr bwMode="auto">
            <a:xfrm>
              <a:off x="23345775" y="12195175"/>
              <a:ext cx="161925" cy="92075"/>
            </a:xfrm>
            <a:custGeom>
              <a:avLst/>
              <a:gdLst>
                <a:gd name="T0" fmla="*/ 134 w 450"/>
                <a:gd name="T1" fmla="*/ 252 h 252"/>
                <a:gd name="T2" fmla="*/ 312 w 450"/>
                <a:gd name="T3" fmla="*/ 252 h 252"/>
                <a:gd name="T4" fmla="*/ 441 w 450"/>
                <a:gd name="T5" fmla="*/ 141 h 252"/>
                <a:gd name="T6" fmla="*/ 316 w 450"/>
                <a:gd name="T7" fmla="*/ 0 h 252"/>
                <a:gd name="T8" fmla="*/ 138 w 450"/>
                <a:gd name="T9" fmla="*/ 0 h 252"/>
                <a:gd name="T10" fmla="*/ 9 w 450"/>
                <a:gd name="T11" fmla="*/ 112 h 252"/>
                <a:gd name="T12" fmla="*/ 134 w 450"/>
                <a:gd name="T13" fmla="*/ 252 h 252"/>
              </a:gdLst>
              <a:ahLst/>
              <a:cxnLst>
                <a:cxn ang="0">
                  <a:pos x="T0" y="T1"/>
                </a:cxn>
                <a:cxn ang="0">
                  <a:pos x="T2" y="T3"/>
                </a:cxn>
                <a:cxn ang="0">
                  <a:pos x="T4" y="T5"/>
                </a:cxn>
                <a:cxn ang="0">
                  <a:pos x="T6" y="T7"/>
                </a:cxn>
                <a:cxn ang="0">
                  <a:pos x="T8" y="T9"/>
                </a:cxn>
                <a:cxn ang="0">
                  <a:pos x="T10" y="T11"/>
                </a:cxn>
                <a:cxn ang="0">
                  <a:pos x="T12" y="T13"/>
                </a:cxn>
              </a:cxnLst>
              <a:rect l="0" t="0" r="r" b="b"/>
              <a:pathLst>
                <a:path w="450" h="252">
                  <a:moveTo>
                    <a:pt x="134" y="252"/>
                  </a:moveTo>
                  <a:lnTo>
                    <a:pt x="312" y="252"/>
                  </a:lnTo>
                  <a:cubicBezTo>
                    <a:pt x="377" y="252"/>
                    <a:pt x="434" y="205"/>
                    <a:pt x="441" y="141"/>
                  </a:cubicBezTo>
                  <a:cubicBezTo>
                    <a:pt x="450" y="65"/>
                    <a:pt x="390" y="0"/>
                    <a:pt x="316" y="0"/>
                  </a:cubicBezTo>
                  <a:lnTo>
                    <a:pt x="138" y="0"/>
                  </a:lnTo>
                  <a:cubicBezTo>
                    <a:pt x="73" y="0"/>
                    <a:pt x="16" y="47"/>
                    <a:pt x="9" y="112"/>
                  </a:cubicBezTo>
                  <a:cubicBezTo>
                    <a:pt x="0" y="188"/>
                    <a:pt x="60" y="252"/>
                    <a:pt x="134" y="252"/>
                  </a:cubicBezTo>
                  <a:close/>
                </a:path>
              </a:pathLst>
            </a:custGeom>
            <a:solidFill>
              <a:srgbClr val="1A30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fi-FI" sz="900">
                <a:solidFill>
                  <a:schemeClr val="tx2"/>
                </a:solidFill>
              </a:endParaRPr>
            </a:p>
          </p:txBody>
        </p:sp>
        <p:sp>
          <p:nvSpPr>
            <p:cNvPr id="14" name="Freeform 9">
              <a:extLst>
                <a:ext uri="{FF2B5EF4-FFF2-40B4-BE49-F238E27FC236}">
                  <a16:creationId xmlns:a16="http://schemas.microsoft.com/office/drawing/2014/main" id="{4FDF877C-B950-0E9A-E251-F48D5D77748F}"/>
                </a:ext>
                <a:ext uri="{C183D7F6-B498-43B3-948B-1728B52AA6E4}">
                  <adec:decorative xmlns:adec="http://schemas.microsoft.com/office/drawing/2017/decorative" val="1"/>
                </a:ext>
              </a:extLst>
            </p:cNvPr>
            <p:cNvSpPr>
              <a:spLocks/>
            </p:cNvSpPr>
            <p:nvPr userDrawn="1"/>
          </p:nvSpPr>
          <p:spPr bwMode="auto">
            <a:xfrm>
              <a:off x="23345775" y="12363450"/>
              <a:ext cx="207963" cy="92075"/>
            </a:xfrm>
            <a:custGeom>
              <a:avLst/>
              <a:gdLst>
                <a:gd name="T0" fmla="*/ 446 w 580"/>
                <a:gd name="T1" fmla="*/ 0 h 253"/>
                <a:gd name="T2" fmla="*/ 138 w 580"/>
                <a:gd name="T3" fmla="*/ 0 h 253"/>
                <a:gd name="T4" fmla="*/ 9 w 580"/>
                <a:gd name="T5" fmla="*/ 112 h 253"/>
                <a:gd name="T6" fmla="*/ 134 w 580"/>
                <a:gd name="T7" fmla="*/ 253 h 253"/>
                <a:gd name="T8" fmla="*/ 443 w 580"/>
                <a:gd name="T9" fmla="*/ 253 h 253"/>
                <a:gd name="T10" fmla="*/ 571 w 580"/>
                <a:gd name="T11" fmla="*/ 141 h 253"/>
                <a:gd name="T12" fmla="*/ 446 w 580"/>
                <a:gd name="T13" fmla="*/ 0 h 253"/>
              </a:gdLst>
              <a:ahLst/>
              <a:cxnLst>
                <a:cxn ang="0">
                  <a:pos x="T0" y="T1"/>
                </a:cxn>
                <a:cxn ang="0">
                  <a:pos x="T2" y="T3"/>
                </a:cxn>
                <a:cxn ang="0">
                  <a:pos x="T4" y="T5"/>
                </a:cxn>
                <a:cxn ang="0">
                  <a:pos x="T6" y="T7"/>
                </a:cxn>
                <a:cxn ang="0">
                  <a:pos x="T8" y="T9"/>
                </a:cxn>
                <a:cxn ang="0">
                  <a:pos x="T10" y="T11"/>
                </a:cxn>
                <a:cxn ang="0">
                  <a:pos x="T12" y="T13"/>
                </a:cxn>
              </a:cxnLst>
              <a:rect l="0" t="0" r="r" b="b"/>
              <a:pathLst>
                <a:path w="580" h="253">
                  <a:moveTo>
                    <a:pt x="446" y="0"/>
                  </a:moveTo>
                  <a:lnTo>
                    <a:pt x="138" y="0"/>
                  </a:lnTo>
                  <a:cubicBezTo>
                    <a:pt x="73" y="0"/>
                    <a:pt x="16" y="48"/>
                    <a:pt x="9" y="112"/>
                  </a:cubicBezTo>
                  <a:cubicBezTo>
                    <a:pt x="0" y="188"/>
                    <a:pt x="60" y="253"/>
                    <a:pt x="134" y="253"/>
                  </a:cubicBezTo>
                  <a:lnTo>
                    <a:pt x="443" y="253"/>
                  </a:lnTo>
                  <a:cubicBezTo>
                    <a:pt x="507" y="253"/>
                    <a:pt x="564" y="206"/>
                    <a:pt x="571" y="141"/>
                  </a:cubicBezTo>
                  <a:cubicBezTo>
                    <a:pt x="580" y="65"/>
                    <a:pt x="521" y="0"/>
                    <a:pt x="446" y="0"/>
                  </a:cubicBezTo>
                  <a:close/>
                </a:path>
              </a:pathLst>
            </a:custGeom>
            <a:solidFill>
              <a:srgbClr val="1A30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fi-FI" sz="900">
                <a:solidFill>
                  <a:schemeClr val="tx2"/>
                </a:solidFill>
              </a:endParaRPr>
            </a:p>
          </p:txBody>
        </p:sp>
        <p:sp>
          <p:nvSpPr>
            <p:cNvPr id="15" name="Freeform 10">
              <a:extLst>
                <a:ext uri="{FF2B5EF4-FFF2-40B4-BE49-F238E27FC236}">
                  <a16:creationId xmlns:a16="http://schemas.microsoft.com/office/drawing/2014/main" id="{18FF6208-4918-340C-03FF-9C314A4F6316}"/>
                </a:ext>
                <a:ext uri="{C183D7F6-B498-43B3-948B-1728B52AA6E4}">
                  <adec:decorative xmlns:adec="http://schemas.microsoft.com/office/drawing/2017/decorative" val="1"/>
                </a:ext>
              </a:extLst>
            </p:cNvPr>
            <p:cNvSpPr>
              <a:spLocks/>
            </p:cNvSpPr>
            <p:nvPr userDrawn="1"/>
          </p:nvSpPr>
          <p:spPr bwMode="auto">
            <a:xfrm>
              <a:off x="1147763" y="12315825"/>
              <a:ext cx="265113" cy="92075"/>
            </a:xfrm>
            <a:custGeom>
              <a:avLst/>
              <a:gdLst>
                <a:gd name="T0" fmla="*/ 605 w 739"/>
                <a:gd name="T1" fmla="*/ 0 h 252"/>
                <a:gd name="T2" fmla="*/ 138 w 739"/>
                <a:gd name="T3" fmla="*/ 0 h 252"/>
                <a:gd name="T4" fmla="*/ 9 w 739"/>
                <a:gd name="T5" fmla="*/ 111 h 252"/>
                <a:gd name="T6" fmla="*/ 134 w 739"/>
                <a:gd name="T7" fmla="*/ 252 h 252"/>
                <a:gd name="T8" fmla="*/ 601 w 739"/>
                <a:gd name="T9" fmla="*/ 252 h 252"/>
                <a:gd name="T10" fmla="*/ 730 w 739"/>
                <a:gd name="T11" fmla="*/ 141 h 252"/>
                <a:gd name="T12" fmla="*/ 605 w 739"/>
                <a:gd name="T13" fmla="*/ 0 h 252"/>
              </a:gdLst>
              <a:ahLst/>
              <a:cxnLst>
                <a:cxn ang="0">
                  <a:pos x="T0" y="T1"/>
                </a:cxn>
                <a:cxn ang="0">
                  <a:pos x="T2" y="T3"/>
                </a:cxn>
                <a:cxn ang="0">
                  <a:pos x="T4" y="T5"/>
                </a:cxn>
                <a:cxn ang="0">
                  <a:pos x="T6" y="T7"/>
                </a:cxn>
                <a:cxn ang="0">
                  <a:pos x="T8" y="T9"/>
                </a:cxn>
                <a:cxn ang="0">
                  <a:pos x="T10" y="T11"/>
                </a:cxn>
                <a:cxn ang="0">
                  <a:pos x="T12" y="T13"/>
                </a:cxn>
              </a:cxnLst>
              <a:rect l="0" t="0" r="r" b="b"/>
              <a:pathLst>
                <a:path w="739" h="252">
                  <a:moveTo>
                    <a:pt x="605" y="0"/>
                  </a:moveTo>
                  <a:lnTo>
                    <a:pt x="138" y="0"/>
                  </a:lnTo>
                  <a:cubicBezTo>
                    <a:pt x="73" y="0"/>
                    <a:pt x="16" y="47"/>
                    <a:pt x="9" y="111"/>
                  </a:cubicBezTo>
                  <a:cubicBezTo>
                    <a:pt x="0" y="187"/>
                    <a:pt x="60" y="252"/>
                    <a:pt x="134" y="252"/>
                  </a:cubicBezTo>
                  <a:lnTo>
                    <a:pt x="601" y="252"/>
                  </a:lnTo>
                  <a:cubicBezTo>
                    <a:pt x="666" y="252"/>
                    <a:pt x="723" y="205"/>
                    <a:pt x="730" y="141"/>
                  </a:cubicBezTo>
                  <a:cubicBezTo>
                    <a:pt x="739" y="65"/>
                    <a:pt x="679" y="0"/>
                    <a:pt x="605" y="0"/>
                  </a:cubicBezTo>
                  <a:close/>
                </a:path>
              </a:pathLst>
            </a:custGeom>
            <a:solidFill>
              <a:srgbClr val="1A56EC"/>
            </a:solidFill>
            <a:ln>
              <a:noFill/>
            </a:ln>
          </p:spPr>
          <p:txBody>
            <a:bodyPr vert="horz" wrap="square" lIns="91440" tIns="45720" rIns="91440" bIns="45720" numCol="1" anchor="t" anchorCtr="0" compatLnSpc="1">
              <a:prstTxWarp prst="textNoShape">
                <a:avLst/>
              </a:prstTxWarp>
              <a:noAutofit/>
            </a:bodyPr>
            <a:lstStyle/>
            <a:p>
              <a:endParaRPr lang="fi-FI" sz="900">
                <a:solidFill>
                  <a:schemeClr val="tx2"/>
                </a:solidFill>
              </a:endParaRPr>
            </a:p>
          </p:txBody>
        </p:sp>
      </p:grpSp>
      <p:pic>
        <p:nvPicPr>
          <p:cNvPr id="5" name="Kuva 4">
            <a:extLst>
              <a:ext uri="{FF2B5EF4-FFF2-40B4-BE49-F238E27FC236}">
                <a16:creationId xmlns:a16="http://schemas.microsoft.com/office/drawing/2014/main" id="{95CFFCD6-4295-EB54-62A6-FFBAECC58340}"/>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solidFill>
            <a:srgbClr val="9FBDF9"/>
          </a:solidFill>
        </p:spPr>
      </p:pic>
      <p:sp>
        <p:nvSpPr>
          <p:cNvPr id="2" name="Title 1">
            <a:extLst>
              <a:ext uri="{FF2B5EF4-FFF2-40B4-BE49-F238E27FC236}">
                <a16:creationId xmlns:a16="http://schemas.microsoft.com/office/drawing/2014/main" id="{AC1DC208-0BC6-4780-8569-0CCC5C8BCBB3}"/>
              </a:ext>
            </a:extLst>
          </p:cNvPr>
          <p:cNvSpPr>
            <a:spLocks noGrp="1"/>
          </p:cNvSpPr>
          <p:nvPr>
            <p:ph type="title"/>
          </p:nvPr>
        </p:nvSpPr>
        <p:spPr>
          <a:xfrm>
            <a:off x="566965" y="768097"/>
            <a:ext cx="5529035" cy="1010412"/>
          </a:xfrm>
        </p:spPr>
        <p:txBody>
          <a:bodyPr anchor="t" anchorCtr="0"/>
          <a:lstStyle>
            <a:lvl1pPr>
              <a:defRPr sz="3600">
                <a:solidFill>
                  <a:schemeClr val="tx2"/>
                </a:solidFill>
              </a:defRPr>
            </a:lvl1pPr>
          </a:lstStyle>
          <a:p>
            <a:r>
              <a:rPr lang="fi-FI"/>
              <a:t>Muokkaa ots. perustyyl. napsautt.</a:t>
            </a:r>
            <a:endParaRPr lang="en-GB" dirty="0"/>
          </a:p>
        </p:txBody>
      </p:sp>
      <p:sp>
        <p:nvSpPr>
          <p:cNvPr id="3" name="Text Placeholder 2">
            <a:extLst>
              <a:ext uri="{FF2B5EF4-FFF2-40B4-BE49-F238E27FC236}">
                <a16:creationId xmlns:a16="http://schemas.microsoft.com/office/drawing/2014/main" id="{E3AD90FD-B435-43DB-9A67-DD6748747D4A}"/>
              </a:ext>
            </a:extLst>
          </p:cNvPr>
          <p:cNvSpPr>
            <a:spLocks noGrp="1"/>
          </p:cNvSpPr>
          <p:nvPr>
            <p:ph type="body" idx="1"/>
          </p:nvPr>
        </p:nvSpPr>
        <p:spPr>
          <a:xfrm>
            <a:off x="566965" y="1795973"/>
            <a:ext cx="5529035" cy="1010412"/>
          </a:xfrm>
        </p:spPr>
        <p:txBody>
          <a:bodyPr anchor="t" anchorCtr="0"/>
          <a:lstStyle>
            <a:lvl1pPr marL="0" indent="0">
              <a:spcBef>
                <a:spcPts val="0"/>
              </a:spcBef>
              <a:spcAft>
                <a:spcPts val="0"/>
              </a:spcAft>
              <a:buNone/>
              <a:defRPr sz="1800">
                <a:solidFill>
                  <a:schemeClr val="tx2"/>
                </a:solidFill>
              </a:defRPr>
            </a:lvl1pPr>
            <a:lvl2pPr marL="228600" indent="0">
              <a:buNone/>
              <a:defRPr sz="1000">
                <a:solidFill>
                  <a:schemeClr val="tx1">
                    <a:tint val="75000"/>
                  </a:schemeClr>
                </a:solidFill>
              </a:defRPr>
            </a:lvl2pPr>
            <a:lvl3pPr marL="457200" indent="0">
              <a:buNone/>
              <a:defRPr sz="900">
                <a:solidFill>
                  <a:schemeClr val="tx1">
                    <a:tint val="75000"/>
                  </a:schemeClr>
                </a:solidFill>
              </a:defRPr>
            </a:lvl3pPr>
            <a:lvl4pPr marL="685800" indent="0">
              <a:buNone/>
              <a:defRPr sz="800">
                <a:solidFill>
                  <a:schemeClr val="tx1">
                    <a:tint val="75000"/>
                  </a:schemeClr>
                </a:solidFill>
              </a:defRPr>
            </a:lvl4pPr>
            <a:lvl5pPr marL="914400" indent="0">
              <a:buNone/>
              <a:defRPr sz="800">
                <a:solidFill>
                  <a:schemeClr val="tx1">
                    <a:tint val="75000"/>
                  </a:schemeClr>
                </a:solidFill>
              </a:defRPr>
            </a:lvl5pPr>
            <a:lvl6pPr marL="1143000" indent="0">
              <a:buNone/>
              <a:defRPr sz="800">
                <a:solidFill>
                  <a:schemeClr val="tx1">
                    <a:tint val="75000"/>
                  </a:schemeClr>
                </a:solidFill>
              </a:defRPr>
            </a:lvl6pPr>
            <a:lvl7pPr marL="1371600" indent="0">
              <a:buNone/>
              <a:defRPr sz="800">
                <a:solidFill>
                  <a:schemeClr val="tx1">
                    <a:tint val="75000"/>
                  </a:schemeClr>
                </a:solidFill>
              </a:defRPr>
            </a:lvl7pPr>
            <a:lvl8pPr marL="1600200" indent="0">
              <a:buNone/>
              <a:defRPr sz="800">
                <a:solidFill>
                  <a:schemeClr val="tx1">
                    <a:tint val="75000"/>
                  </a:schemeClr>
                </a:solidFill>
              </a:defRPr>
            </a:lvl8pPr>
            <a:lvl9pPr marL="1828800" indent="0">
              <a:buNone/>
              <a:defRPr sz="800">
                <a:solidFill>
                  <a:schemeClr val="tx1">
                    <a:tint val="75000"/>
                  </a:schemeClr>
                </a:solidFill>
              </a:defRPr>
            </a:lvl9pPr>
          </a:lstStyle>
          <a:p>
            <a:pPr lvl="0"/>
            <a:r>
              <a:rPr lang="fi-FI"/>
              <a:t>Muokkaa tekstin perustyylejä napsauttamalla</a:t>
            </a:r>
          </a:p>
        </p:txBody>
      </p:sp>
      <p:sp>
        <p:nvSpPr>
          <p:cNvPr id="7" name="Date Placeholder 6">
            <a:extLst>
              <a:ext uri="{FF2B5EF4-FFF2-40B4-BE49-F238E27FC236}">
                <a16:creationId xmlns:a16="http://schemas.microsoft.com/office/drawing/2014/main" id="{CD1212A6-DA8E-4A60-A5F2-8DAE3B39E0C9}"/>
              </a:ext>
            </a:extLst>
          </p:cNvPr>
          <p:cNvSpPr>
            <a:spLocks noGrp="1"/>
          </p:cNvSpPr>
          <p:nvPr>
            <p:ph type="dt" sz="half" idx="10"/>
          </p:nvPr>
        </p:nvSpPr>
        <p:spPr/>
        <p:txBody>
          <a:bodyPr/>
          <a:lstStyle/>
          <a:p>
            <a:fld id="{5C9FAA17-300E-4F5B-A9DB-BBC7534DEDE2}" type="datetime1">
              <a:rPr lang="fi-FI" smtClean="0"/>
              <a:t>18.12.2023</a:t>
            </a:fld>
            <a:endParaRPr lang="fi-FI" dirty="0"/>
          </a:p>
        </p:txBody>
      </p:sp>
      <p:sp>
        <p:nvSpPr>
          <p:cNvPr id="8" name="Footer Placeholder 7">
            <a:extLst>
              <a:ext uri="{FF2B5EF4-FFF2-40B4-BE49-F238E27FC236}">
                <a16:creationId xmlns:a16="http://schemas.microsoft.com/office/drawing/2014/main" id="{32766CB0-43A1-4E89-83D2-9E67BAD6325E}"/>
              </a:ext>
            </a:extLst>
          </p:cNvPr>
          <p:cNvSpPr>
            <a:spLocks noGrp="1"/>
          </p:cNvSpPr>
          <p:nvPr>
            <p:ph type="ftr" sz="quarter" idx="11"/>
          </p:nvPr>
        </p:nvSpPr>
        <p:spPr/>
        <p:txBody>
          <a:bodyPr/>
          <a:lstStyle/>
          <a:p>
            <a:r>
              <a:rPr lang="fi-FI"/>
              <a:t>Tiedon laatukehikko -työ</a:t>
            </a:r>
            <a:endParaRPr lang="fi-FI" dirty="0"/>
          </a:p>
        </p:txBody>
      </p:sp>
      <p:sp>
        <p:nvSpPr>
          <p:cNvPr id="9" name="Slide Number Placeholder 8">
            <a:extLst>
              <a:ext uri="{FF2B5EF4-FFF2-40B4-BE49-F238E27FC236}">
                <a16:creationId xmlns:a16="http://schemas.microsoft.com/office/drawing/2014/main" id="{6E2AEE1E-B285-4162-ABF0-E898A0AD6816}"/>
              </a:ext>
            </a:extLst>
          </p:cNvPr>
          <p:cNvSpPr>
            <a:spLocks noGrp="1"/>
          </p:cNvSpPr>
          <p:nvPr>
            <p:ph type="sldNum" sz="quarter" idx="12"/>
          </p:nvPr>
        </p:nvSpPr>
        <p:spPr/>
        <p:txBody>
          <a:bodyPr/>
          <a:lstStyle/>
          <a:p>
            <a:fld id="{7C9DB053-BC39-5645-941A-EDB0DEC7708B}" type="slidenum">
              <a:rPr lang="fi-FI" smtClean="0"/>
              <a:pPr/>
              <a:t>‹#›</a:t>
            </a:fld>
            <a:endParaRPr lang="fi-FI" dirty="0"/>
          </a:p>
        </p:txBody>
      </p:sp>
    </p:spTree>
    <p:extLst>
      <p:ext uri="{BB962C8B-B14F-4D97-AF65-F5344CB8AC3E}">
        <p14:creationId xmlns:p14="http://schemas.microsoft.com/office/powerpoint/2010/main" val="255835677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secHead" preserve="1">
  <p:cSld name="Osan ylätunniste kuva 5">
    <p:bg>
      <p:bgPr>
        <a:solidFill>
          <a:srgbClr val="1A3061"/>
        </a:solidFill>
        <a:effectLst/>
      </p:bgPr>
    </p:bg>
    <p:spTree>
      <p:nvGrpSpPr>
        <p:cNvPr id="1" name=""/>
        <p:cNvGrpSpPr/>
        <p:nvPr/>
      </p:nvGrpSpPr>
      <p:grpSpPr>
        <a:xfrm>
          <a:off x="0" y="0"/>
          <a:ext cx="0" cy="0"/>
          <a:chOff x="0" y="0"/>
          <a:chExt cx="0" cy="0"/>
        </a:xfrm>
      </p:grpSpPr>
      <p:pic>
        <p:nvPicPr>
          <p:cNvPr id="15" name="Kuva 14">
            <a:extLst>
              <a:ext uri="{FF2B5EF4-FFF2-40B4-BE49-F238E27FC236}">
                <a16:creationId xmlns:a16="http://schemas.microsoft.com/office/drawing/2014/main" id="{FD29774C-D2CA-9074-FB65-8258C20BDA39}"/>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713"/>
            <a:ext cx="12192000" cy="6854573"/>
          </a:xfrm>
          <a:prstGeom prst="rect">
            <a:avLst/>
          </a:prstGeom>
        </p:spPr>
      </p:pic>
      <p:grpSp>
        <p:nvGrpSpPr>
          <p:cNvPr id="4" name="Ryhmä 3">
            <a:extLst>
              <a:ext uri="{FF2B5EF4-FFF2-40B4-BE49-F238E27FC236}">
                <a16:creationId xmlns:a16="http://schemas.microsoft.com/office/drawing/2014/main" id="{03A1079B-63FB-5888-A146-1832BC2A5C67}"/>
              </a:ext>
              <a:ext uri="{C183D7F6-B498-43B3-948B-1728B52AA6E4}">
                <adec:decorative xmlns:adec="http://schemas.microsoft.com/office/drawing/2017/decorative" val="1"/>
              </a:ext>
            </a:extLst>
          </p:cNvPr>
          <p:cNvGrpSpPr/>
          <p:nvPr/>
        </p:nvGrpSpPr>
        <p:grpSpPr>
          <a:xfrm>
            <a:off x="573919" y="6296072"/>
            <a:ext cx="11311674" cy="299244"/>
            <a:chOff x="1147763" y="11857038"/>
            <a:chExt cx="22621875" cy="598487"/>
          </a:xfrm>
          <a:solidFill>
            <a:schemeClr val="bg1"/>
          </a:solidFill>
        </p:grpSpPr>
        <p:sp>
          <p:nvSpPr>
            <p:cNvPr id="5" name="Freeform 5">
              <a:extLst>
                <a:ext uri="{FF2B5EF4-FFF2-40B4-BE49-F238E27FC236}">
                  <a16:creationId xmlns:a16="http://schemas.microsoft.com/office/drawing/2014/main" id="{4EE04F21-55DF-7C07-77CF-C2392BFD3DEC}"/>
                </a:ext>
                <a:ext uri="{C183D7F6-B498-43B3-948B-1728B52AA6E4}">
                  <adec:decorative xmlns:adec="http://schemas.microsoft.com/office/drawing/2017/decorative" val="1"/>
                </a:ext>
              </a:extLst>
            </p:cNvPr>
            <p:cNvSpPr>
              <a:spLocks/>
            </p:cNvSpPr>
            <p:nvPr userDrawn="1"/>
          </p:nvSpPr>
          <p:spPr bwMode="auto">
            <a:xfrm>
              <a:off x="23009225" y="11857038"/>
              <a:ext cx="265113" cy="92075"/>
            </a:xfrm>
            <a:custGeom>
              <a:avLst/>
              <a:gdLst>
                <a:gd name="T0" fmla="*/ 604 w 738"/>
                <a:gd name="T1" fmla="*/ 0 h 253"/>
                <a:gd name="T2" fmla="*/ 137 w 738"/>
                <a:gd name="T3" fmla="*/ 0 h 253"/>
                <a:gd name="T4" fmla="*/ 8 w 738"/>
                <a:gd name="T5" fmla="*/ 112 h 253"/>
                <a:gd name="T6" fmla="*/ 134 w 738"/>
                <a:gd name="T7" fmla="*/ 253 h 253"/>
                <a:gd name="T8" fmla="*/ 600 w 738"/>
                <a:gd name="T9" fmla="*/ 253 h 253"/>
                <a:gd name="T10" fmla="*/ 729 w 738"/>
                <a:gd name="T11" fmla="*/ 141 h 253"/>
                <a:gd name="T12" fmla="*/ 604 w 738"/>
                <a:gd name="T13" fmla="*/ 0 h 253"/>
              </a:gdLst>
              <a:ahLst/>
              <a:cxnLst>
                <a:cxn ang="0">
                  <a:pos x="T0" y="T1"/>
                </a:cxn>
                <a:cxn ang="0">
                  <a:pos x="T2" y="T3"/>
                </a:cxn>
                <a:cxn ang="0">
                  <a:pos x="T4" y="T5"/>
                </a:cxn>
                <a:cxn ang="0">
                  <a:pos x="T6" y="T7"/>
                </a:cxn>
                <a:cxn ang="0">
                  <a:pos x="T8" y="T9"/>
                </a:cxn>
                <a:cxn ang="0">
                  <a:pos x="T10" y="T11"/>
                </a:cxn>
                <a:cxn ang="0">
                  <a:pos x="T12" y="T13"/>
                </a:cxn>
              </a:cxnLst>
              <a:rect l="0" t="0" r="r" b="b"/>
              <a:pathLst>
                <a:path w="738" h="253">
                  <a:moveTo>
                    <a:pt x="604" y="0"/>
                  </a:moveTo>
                  <a:lnTo>
                    <a:pt x="137" y="0"/>
                  </a:lnTo>
                  <a:cubicBezTo>
                    <a:pt x="72" y="0"/>
                    <a:pt x="16" y="48"/>
                    <a:pt x="8" y="112"/>
                  </a:cubicBezTo>
                  <a:cubicBezTo>
                    <a:pt x="0" y="188"/>
                    <a:pt x="59" y="253"/>
                    <a:pt x="134" y="253"/>
                  </a:cubicBezTo>
                  <a:lnTo>
                    <a:pt x="600" y="253"/>
                  </a:lnTo>
                  <a:cubicBezTo>
                    <a:pt x="665" y="253"/>
                    <a:pt x="722" y="206"/>
                    <a:pt x="729" y="141"/>
                  </a:cubicBezTo>
                  <a:cubicBezTo>
                    <a:pt x="738" y="65"/>
                    <a:pt x="678" y="0"/>
                    <a:pt x="604"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fi-FI" sz="900">
                <a:solidFill>
                  <a:schemeClr val="tx2"/>
                </a:solidFill>
              </a:endParaRPr>
            </a:p>
          </p:txBody>
        </p:sp>
        <p:sp>
          <p:nvSpPr>
            <p:cNvPr id="6" name="Freeform 6">
              <a:extLst>
                <a:ext uri="{FF2B5EF4-FFF2-40B4-BE49-F238E27FC236}">
                  <a16:creationId xmlns:a16="http://schemas.microsoft.com/office/drawing/2014/main" id="{FC99EB95-8ECE-7E75-2C69-944D8BC61107}"/>
                </a:ext>
                <a:ext uri="{C183D7F6-B498-43B3-948B-1728B52AA6E4}">
                  <adec:decorative xmlns:adec="http://schemas.microsoft.com/office/drawing/2017/decorative" val="1"/>
                </a:ext>
              </a:extLst>
            </p:cNvPr>
            <p:cNvSpPr>
              <a:spLocks/>
            </p:cNvSpPr>
            <p:nvPr userDrawn="1"/>
          </p:nvSpPr>
          <p:spPr bwMode="auto">
            <a:xfrm>
              <a:off x="23345775" y="11857038"/>
              <a:ext cx="423863" cy="92075"/>
            </a:xfrm>
            <a:custGeom>
              <a:avLst/>
              <a:gdLst>
                <a:gd name="T0" fmla="*/ 1046 w 1180"/>
                <a:gd name="T1" fmla="*/ 0 h 253"/>
                <a:gd name="T2" fmla="*/ 138 w 1180"/>
                <a:gd name="T3" fmla="*/ 0 h 253"/>
                <a:gd name="T4" fmla="*/ 9 w 1180"/>
                <a:gd name="T5" fmla="*/ 112 h 253"/>
                <a:gd name="T6" fmla="*/ 134 w 1180"/>
                <a:gd name="T7" fmla="*/ 253 h 253"/>
                <a:gd name="T8" fmla="*/ 1043 w 1180"/>
                <a:gd name="T9" fmla="*/ 253 h 253"/>
                <a:gd name="T10" fmla="*/ 1172 w 1180"/>
                <a:gd name="T11" fmla="*/ 141 h 253"/>
                <a:gd name="T12" fmla="*/ 1046 w 1180"/>
                <a:gd name="T13" fmla="*/ 0 h 253"/>
              </a:gdLst>
              <a:ahLst/>
              <a:cxnLst>
                <a:cxn ang="0">
                  <a:pos x="T0" y="T1"/>
                </a:cxn>
                <a:cxn ang="0">
                  <a:pos x="T2" y="T3"/>
                </a:cxn>
                <a:cxn ang="0">
                  <a:pos x="T4" y="T5"/>
                </a:cxn>
                <a:cxn ang="0">
                  <a:pos x="T6" y="T7"/>
                </a:cxn>
                <a:cxn ang="0">
                  <a:pos x="T8" y="T9"/>
                </a:cxn>
                <a:cxn ang="0">
                  <a:pos x="T10" y="T11"/>
                </a:cxn>
                <a:cxn ang="0">
                  <a:pos x="T12" y="T13"/>
                </a:cxn>
              </a:cxnLst>
              <a:rect l="0" t="0" r="r" b="b"/>
              <a:pathLst>
                <a:path w="1180" h="253">
                  <a:moveTo>
                    <a:pt x="1046" y="0"/>
                  </a:moveTo>
                  <a:lnTo>
                    <a:pt x="138" y="0"/>
                  </a:lnTo>
                  <a:cubicBezTo>
                    <a:pt x="73" y="0"/>
                    <a:pt x="16" y="47"/>
                    <a:pt x="9" y="112"/>
                  </a:cubicBezTo>
                  <a:cubicBezTo>
                    <a:pt x="0" y="188"/>
                    <a:pt x="60" y="253"/>
                    <a:pt x="134" y="253"/>
                  </a:cubicBezTo>
                  <a:lnTo>
                    <a:pt x="1043" y="253"/>
                  </a:lnTo>
                  <a:cubicBezTo>
                    <a:pt x="1108" y="253"/>
                    <a:pt x="1165" y="205"/>
                    <a:pt x="1172" y="141"/>
                  </a:cubicBezTo>
                  <a:cubicBezTo>
                    <a:pt x="1180" y="65"/>
                    <a:pt x="1121" y="0"/>
                    <a:pt x="1046"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fi-FI" sz="900">
                <a:solidFill>
                  <a:schemeClr val="tx2"/>
                </a:solidFill>
              </a:endParaRPr>
            </a:p>
          </p:txBody>
        </p:sp>
        <p:sp>
          <p:nvSpPr>
            <p:cNvPr id="10" name="Freeform 7">
              <a:extLst>
                <a:ext uri="{FF2B5EF4-FFF2-40B4-BE49-F238E27FC236}">
                  <a16:creationId xmlns:a16="http://schemas.microsoft.com/office/drawing/2014/main" id="{0261783C-4D4C-B73A-E12A-BA938D622371}"/>
                </a:ext>
                <a:ext uri="{C183D7F6-B498-43B3-948B-1728B52AA6E4}">
                  <adec:decorative xmlns:adec="http://schemas.microsoft.com/office/drawing/2017/decorative" val="1"/>
                </a:ext>
              </a:extLst>
            </p:cNvPr>
            <p:cNvSpPr>
              <a:spLocks/>
            </p:cNvSpPr>
            <p:nvPr userDrawn="1"/>
          </p:nvSpPr>
          <p:spPr bwMode="auto">
            <a:xfrm>
              <a:off x="23345775" y="12025313"/>
              <a:ext cx="292100" cy="92075"/>
            </a:xfrm>
            <a:custGeom>
              <a:avLst/>
              <a:gdLst>
                <a:gd name="T0" fmla="*/ 681 w 815"/>
                <a:gd name="T1" fmla="*/ 0 h 252"/>
                <a:gd name="T2" fmla="*/ 138 w 815"/>
                <a:gd name="T3" fmla="*/ 0 h 252"/>
                <a:gd name="T4" fmla="*/ 9 w 815"/>
                <a:gd name="T5" fmla="*/ 111 h 252"/>
                <a:gd name="T6" fmla="*/ 134 w 815"/>
                <a:gd name="T7" fmla="*/ 252 h 252"/>
                <a:gd name="T8" fmla="*/ 678 w 815"/>
                <a:gd name="T9" fmla="*/ 252 h 252"/>
                <a:gd name="T10" fmla="*/ 806 w 815"/>
                <a:gd name="T11" fmla="*/ 140 h 252"/>
                <a:gd name="T12" fmla="*/ 681 w 815"/>
                <a:gd name="T13" fmla="*/ 0 h 252"/>
              </a:gdLst>
              <a:ahLst/>
              <a:cxnLst>
                <a:cxn ang="0">
                  <a:pos x="T0" y="T1"/>
                </a:cxn>
                <a:cxn ang="0">
                  <a:pos x="T2" y="T3"/>
                </a:cxn>
                <a:cxn ang="0">
                  <a:pos x="T4" y="T5"/>
                </a:cxn>
                <a:cxn ang="0">
                  <a:pos x="T6" y="T7"/>
                </a:cxn>
                <a:cxn ang="0">
                  <a:pos x="T8" y="T9"/>
                </a:cxn>
                <a:cxn ang="0">
                  <a:pos x="T10" y="T11"/>
                </a:cxn>
                <a:cxn ang="0">
                  <a:pos x="T12" y="T13"/>
                </a:cxn>
              </a:cxnLst>
              <a:rect l="0" t="0" r="r" b="b"/>
              <a:pathLst>
                <a:path w="815" h="252">
                  <a:moveTo>
                    <a:pt x="681" y="0"/>
                  </a:moveTo>
                  <a:lnTo>
                    <a:pt x="138" y="0"/>
                  </a:lnTo>
                  <a:cubicBezTo>
                    <a:pt x="73" y="0"/>
                    <a:pt x="16" y="47"/>
                    <a:pt x="9" y="111"/>
                  </a:cubicBezTo>
                  <a:cubicBezTo>
                    <a:pt x="0" y="187"/>
                    <a:pt x="60" y="252"/>
                    <a:pt x="134" y="252"/>
                  </a:cubicBezTo>
                  <a:lnTo>
                    <a:pt x="678" y="252"/>
                  </a:lnTo>
                  <a:cubicBezTo>
                    <a:pt x="742" y="252"/>
                    <a:pt x="799" y="205"/>
                    <a:pt x="806" y="140"/>
                  </a:cubicBezTo>
                  <a:cubicBezTo>
                    <a:pt x="815" y="64"/>
                    <a:pt x="756" y="0"/>
                    <a:pt x="681"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fi-FI" sz="900">
                <a:solidFill>
                  <a:schemeClr val="tx2"/>
                </a:solidFill>
              </a:endParaRPr>
            </a:p>
          </p:txBody>
        </p:sp>
        <p:sp>
          <p:nvSpPr>
            <p:cNvPr id="11" name="Freeform 8">
              <a:extLst>
                <a:ext uri="{FF2B5EF4-FFF2-40B4-BE49-F238E27FC236}">
                  <a16:creationId xmlns:a16="http://schemas.microsoft.com/office/drawing/2014/main" id="{20D363E7-D1AE-F9A3-92CA-96F22C237016}"/>
                </a:ext>
                <a:ext uri="{C183D7F6-B498-43B3-948B-1728B52AA6E4}">
                  <adec:decorative xmlns:adec="http://schemas.microsoft.com/office/drawing/2017/decorative" val="1"/>
                </a:ext>
              </a:extLst>
            </p:cNvPr>
            <p:cNvSpPr>
              <a:spLocks/>
            </p:cNvSpPr>
            <p:nvPr userDrawn="1"/>
          </p:nvSpPr>
          <p:spPr bwMode="auto">
            <a:xfrm>
              <a:off x="23345775" y="12195175"/>
              <a:ext cx="161925" cy="92075"/>
            </a:xfrm>
            <a:custGeom>
              <a:avLst/>
              <a:gdLst>
                <a:gd name="T0" fmla="*/ 134 w 450"/>
                <a:gd name="T1" fmla="*/ 252 h 252"/>
                <a:gd name="T2" fmla="*/ 312 w 450"/>
                <a:gd name="T3" fmla="*/ 252 h 252"/>
                <a:gd name="T4" fmla="*/ 441 w 450"/>
                <a:gd name="T5" fmla="*/ 141 h 252"/>
                <a:gd name="T6" fmla="*/ 316 w 450"/>
                <a:gd name="T7" fmla="*/ 0 h 252"/>
                <a:gd name="T8" fmla="*/ 138 w 450"/>
                <a:gd name="T9" fmla="*/ 0 h 252"/>
                <a:gd name="T10" fmla="*/ 9 w 450"/>
                <a:gd name="T11" fmla="*/ 112 h 252"/>
                <a:gd name="T12" fmla="*/ 134 w 450"/>
                <a:gd name="T13" fmla="*/ 252 h 252"/>
              </a:gdLst>
              <a:ahLst/>
              <a:cxnLst>
                <a:cxn ang="0">
                  <a:pos x="T0" y="T1"/>
                </a:cxn>
                <a:cxn ang="0">
                  <a:pos x="T2" y="T3"/>
                </a:cxn>
                <a:cxn ang="0">
                  <a:pos x="T4" y="T5"/>
                </a:cxn>
                <a:cxn ang="0">
                  <a:pos x="T6" y="T7"/>
                </a:cxn>
                <a:cxn ang="0">
                  <a:pos x="T8" y="T9"/>
                </a:cxn>
                <a:cxn ang="0">
                  <a:pos x="T10" y="T11"/>
                </a:cxn>
                <a:cxn ang="0">
                  <a:pos x="T12" y="T13"/>
                </a:cxn>
              </a:cxnLst>
              <a:rect l="0" t="0" r="r" b="b"/>
              <a:pathLst>
                <a:path w="450" h="252">
                  <a:moveTo>
                    <a:pt x="134" y="252"/>
                  </a:moveTo>
                  <a:lnTo>
                    <a:pt x="312" y="252"/>
                  </a:lnTo>
                  <a:cubicBezTo>
                    <a:pt x="377" y="252"/>
                    <a:pt x="434" y="205"/>
                    <a:pt x="441" y="141"/>
                  </a:cubicBezTo>
                  <a:cubicBezTo>
                    <a:pt x="450" y="65"/>
                    <a:pt x="390" y="0"/>
                    <a:pt x="316" y="0"/>
                  </a:cubicBezTo>
                  <a:lnTo>
                    <a:pt x="138" y="0"/>
                  </a:lnTo>
                  <a:cubicBezTo>
                    <a:pt x="73" y="0"/>
                    <a:pt x="16" y="47"/>
                    <a:pt x="9" y="112"/>
                  </a:cubicBezTo>
                  <a:cubicBezTo>
                    <a:pt x="0" y="188"/>
                    <a:pt x="60" y="252"/>
                    <a:pt x="134" y="25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fi-FI" sz="900">
                <a:solidFill>
                  <a:schemeClr val="tx2"/>
                </a:solidFill>
              </a:endParaRPr>
            </a:p>
          </p:txBody>
        </p:sp>
        <p:sp>
          <p:nvSpPr>
            <p:cNvPr id="12" name="Freeform 9">
              <a:extLst>
                <a:ext uri="{FF2B5EF4-FFF2-40B4-BE49-F238E27FC236}">
                  <a16:creationId xmlns:a16="http://schemas.microsoft.com/office/drawing/2014/main" id="{D776D13F-8F01-92BA-D3C6-96B382399287}"/>
                </a:ext>
                <a:ext uri="{C183D7F6-B498-43B3-948B-1728B52AA6E4}">
                  <adec:decorative xmlns:adec="http://schemas.microsoft.com/office/drawing/2017/decorative" val="1"/>
                </a:ext>
              </a:extLst>
            </p:cNvPr>
            <p:cNvSpPr>
              <a:spLocks/>
            </p:cNvSpPr>
            <p:nvPr userDrawn="1"/>
          </p:nvSpPr>
          <p:spPr bwMode="auto">
            <a:xfrm>
              <a:off x="23345775" y="12363450"/>
              <a:ext cx="207963" cy="92075"/>
            </a:xfrm>
            <a:custGeom>
              <a:avLst/>
              <a:gdLst>
                <a:gd name="T0" fmla="*/ 446 w 580"/>
                <a:gd name="T1" fmla="*/ 0 h 253"/>
                <a:gd name="T2" fmla="*/ 138 w 580"/>
                <a:gd name="T3" fmla="*/ 0 h 253"/>
                <a:gd name="T4" fmla="*/ 9 w 580"/>
                <a:gd name="T5" fmla="*/ 112 h 253"/>
                <a:gd name="T6" fmla="*/ 134 w 580"/>
                <a:gd name="T7" fmla="*/ 253 h 253"/>
                <a:gd name="T8" fmla="*/ 443 w 580"/>
                <a:gd name="T9" fmla="*/ 253 h 253"/>
                <a:gd name="T10" fmla="*/ 571 w 580"/>
                <a:gd name="T11" fmla="*/ 141 h 253"/>
                <a:gd name="T12" fmla="*/ 446 w 580"/>
                <a:gd name="T13" fmla="*/ 0 h 253"/>
              </a:gdLst>
              <a:ahLst/>
              <a:cxnLst>
                <a:cxn ang="0">
                  <a:pos x="T0" y="T1"/>
                </a:cxn>
                <a:cxn ang="0">
                  <a:pos x="T2" y="T3"/>
                </a:cxn>
                <a:cxn ang="0">
                  <a:pos x="T4" y="T5"/>
                </a:cxn>
                <a:cxn ang="0">
                  <a:pos x="T6" y="T7"/>
                </a:cxn>
                <a:cxn ang="0">
                  <a:pos x="T8" y="T9"/>
                </a:cxn>
                <a:cxn ang="0">
                  <a:pos x="T10" y="T11"/>
                </a:cxn>
                <a:cxn ang="0">
                  <a:pos x="T12" y="T13"/>
                </a:cxn>
              </a:cxnLst>
              <a:rect l="0" t="0" r="r" b="b"/>
              <a:pathLst>
                <a:path w="580" h="253">
                  <a:moveTo>
                    <a:pt x="446" y="0"/>
                  </a:moveTo>
                  <a:lnTo>
                    <a:pt x="138" y="0"/>
                  </a:lnTo>
                  <a:cubicBezTo>
                    <a:pt x="73" y="0"/>
                    <a:pt x="16" y="48"/>
                    <a:pt x="9" y="112"/>
                  </a:cubicBezTo>
                  <a:cubicBezTo>
                    <a:pt x="0" y="188"/>
                    <a:pt x="60" y="253"/>
                    <a:pt x="134" y="253"/>
                  </a:cubicBezTo>
                  <a:lnTo>
                    <a:pt x="443" y="253"/>
                  </a:lnTo>
                  <a:cubicBezTo>
                    <a:pt x="507" y="253"/>
                    <a:pt x="564" y="206"/>
                    <a:pt x="571" y="141"/>
                  </a:cubicBezTo>
                  <a:cubicBezTo>
                    <a:pt x="580" y="65"/>
                    <a:pt x="521" y="0"/>
                    <a:pt x="446"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fi-FI" sz="900">
                <a:solidFill>
                  <a:schemeClr val="tx2"/>
                </a:solidFill>
              </a:endParaRPr>
            </a:p>
          </p:txBody>
        </p:sp>
        <p:sp>
          <p:nvSpPr>
            <p:cNvPr id="13" name="Freeform 10">
              <a:extLst>
                <a:ext uri="{FF2B5EF4-FFF2-40B4-BE49-F238E27FC236}">
                  <a16:creationId xmlns:a16="http://schemas.microsoft.com/office/drawing/2014/main" id="{D8D91B49-FFDA-1215-6456-88B1A9B9ADF7}"/>
                </a:ext>
                <a:ext uri="{C183D7F6-B498-43B3-948B-1728B52AA6E4}">
                  <adec:decorative xmlns:adec="http://schemas.microsoft.com/office/drawing/2017/decorative" val="1"/>
                </a:ext>
              </a:extLst>
            </p:cNvPr>
            <p:cNvSpPr>
              <a:spLocks/>
            </p:cNvSpPr>
            <p:nvPr userDrawn="1"/>
          </p:nvSpPr>
          <p:spPr bwMode="auto">
            <a:xfrm>
              <a:off x="1147763" y="12315825"/>
              <a:ext cx="265113" cy="92075"/>
            </a:xfrm>
            <a:custGeom>
              <a:avLst/>
              <a:gdLst>
                <a:gd name="T0" fmla="*/ 605 w 739"/>
                <a:gd name="T1" fmla="*/ 0 h 252"/>
                <a:gd name="T2" fmla="*/ 138 w 739"/>
                <a:gd name="T3" fmla="*/ 0 h 252"/>
                <a:gd name="T4" fmla="*/ 9 w 739"/>
                <a:gd name="T5" fmla="*/ 111 h 252"/>
                <a:gd name="T6" fmla="*/ 134 w 739"/>
                <a:gd name="T7" fmla="*/ 252 h 252"/>
                <a:gd name="T8" fmla="*/ 601 w 739"/>
                <a:gd name="T9" fmla="*/ 252 h 252"/>
                <a:gd name="T10" fmla="*/ 730 w 739"/>
                <a:gd name="T11" fmla="*/ 141 h 252"/>
                <a:gd name="T12" fmla="*/ 605 w 739"/>
                <a:gd name="T13" fmla="*/ 0 h 252"/>
              </a:gdLst>
              <a:ahLst/>
              <a:cxnLst>
                <a:cxn ang="0">
                  <a:pos x="T0" y="T1"/>
                </a:cxn>
                <a:cxn ang="0">
                  <a:pos x="T2" y="T3"/>
                </a:cxn>
                <a:cxn ang="0">
                  <a:pos x="T4" y="T5"/>
                </a:cxn>
                <a:cxn ang="0">
                  <a:pos x="T6" y="T7"/>
                </a:cxn>
                <a:cxn ang="0">
                  <a:pos x="T8" y="T9"/>
                </a:cxn>
                <a:cxn ang="0">
                  <a:pos x="T10" y="T11"/>
                </a:cxn>
                <a:cxn ang="0">
                  <a:pos x="T12" y="T13"/>
                </a:cxn>
              </a:cxnLst>
              <a:rect l="0" t="0" r="r" b="b"/>
              <a:pathLst>
                <a:path w="739" h="252">
                  <a:moveTo>
                    <a:pt x="605" y="0"/>
                  </a:moveTo>
                  <a:lnTo>
                    <a:pt x="138" y="0"/>
                  </a:lnTo>
                  <a:cubicBezTo>
                    <a:pt x="73" y="0"/>
                    <a:pt x="16" y="47"/>
                    <a:pt x="9" y="111"/>
                  </a:cubicBezTo>
                  <a:cubicBezTo>
                    <a:pt x="0" y="187"/>
                    <a:pt x="60" y="252"/>
                    <a:pt x="134" y="252"/>
                  </a:cubicBezTo>
                  <a:lnTo>
                    <a:pt x="601" y="252"/>
                  </a:lnTo>
                  <a:cubicBezTo>
                    <a:pt x="666" y="252"/>
                    <a:pt x="723" y="205"/>
                    <a:pt x="730" y="141"/>
                  </a:cubicBezTo>
                  <a:cubicBezTo>
                    <a:pt x="739" y="65"/>
                    <a:pt x="679" y="0"/>
                    <a:pt x="605" y="0"/>
                  </a:cubicBezTo>
                  <a:close/>
                </a:path>
              </a:pathLst>
            </a:custGeom>
            <a:grpFill/>
            <a:ln>
              <a:noFill/>
            </a:ln>
          </p:spPr>
          <p:txBody>
            <a:bodyPr vert="horz" wrap="square" lIns="91440" tIns="45720" rIns="91440" bIns="45720" numCol="1" anchor="t" anchorCtr="0" compatLnSpc="1">
              <a:prstTxWarp prst="textNoShape">
                <a:avLst/>
              </a:prstTxWarp>
              <a:noAutofit/>
            </a:bodyPr>
            <a:lstStyle/>
            <a:p>
              <a:endParaRPr lang="fi-FI" sz="900">
                <a:solidFill>
                  <a:schemeClr val="tx2"/>
                </a:solidFill>
              </a:endParaRPr>
            </a:p>
          </p:txBody>
        </p:sp>
      </p:grpSp>
      <p:sp>
        <p:nvSpPr>
          <p:cNvPr id="2" name="Title 1">
            <a:extLst>
              <a:ext uri="{FF2B5EF4-FFF2-40B4-BE49-F238E27FC236}">
                <a16:creationId xmlns:a16="http://schemas.microsoft.com/office/drawing/2014/main" id="{AC1DC208-0BC6-4780-8569-0CCC5C8BCBB3}"/>
              </a:ext>
            </a:extLst>
          </p:cNvPr>
          <p:cNvSpPr>
            <a:spLocks noGrp="1"/>
          </p:cNvSpPr>
          <p:nvPr>
            <p:ph type="title"/>
          </p:nvPr>
        </p:nvSpPr>
        <p:spPr>
          <a:xfrm>
            <a:off x="566965" y="768097"/>
            <a:ext cx="5529035" cy="1010412"/>
          </a:xfrm>
        </p:spPr>
        <p:txBody>
          <a:bodyPr anchor="t" anchorCtr="0"/>
          <a:lstStyle>
            <a:lvl1pPr>
              <a:defRPr sz="3600">
                <a:solidFill>
                  <a:schemeClr val="bg1"/>
                </a:solidFill>
              </a:defRPr>
            </a:lvl1pPr>
          </a:lstStyle>
          <a:p>
            <a:r>
              <a:rPr lang="fi-FI"/>
              <a:t>Muokkaa ots. perustyyl. napsautt.</a:t>
            </a:r>
            <a:endParaRPr lang="en-GB" dirty="0"/>
          </a:p>
        </p:txBody>
      </p:sp>
      <p:sp>
        <p:nvSpPr>
          <p:cNvPr id="3" name="Text Placeholder 2">
            <a:extLst>
              <a:ext uri="{FF2B5EF4-FFF2-40B4-BE49-F238E27FC236}">
                <a16:creationId xmlns:a16="http://schemas.microsoft.com/office/drawing/2014/main" id="{E3AD90FD-B435-43DB-9A67-DD6748747D4A}"/>
              </a:ext>
            </a:extLst>
          </p:cNvPr>
          <p:cNvSpPr>
            <a:spLocks noGrp="1"/>
          </p:cNvSpPr>
          <p:nvPr>
            <p:ph type="body" idx="1"/>
          </p:nvPr>
        </p:nvSpPr>
        <p:spPr>
          <a:xfrm>
            <a:off x="566965" y="1795973"/>
            <a:ext cx="5529035" cy="1010412"/>
          </a:xfrm>
        </p:spPr>
        <p:txBody>
          <a:bodyPr anchor="t" anchorCtr="0"/>
          <a:lstStyle>
            <a:lvl1pPr marL="0" indent="0">
              <a:spcBef>
                <a:spcPts val="0"/>
              </a:spcBef>
              <a:spcAft>
                <a:spcPts val="0"/>
              </a:spcAft>
              <a:buNone/>
              <a:defRPr sz="1800">
                <a:solidFill>
                  <a:schemeClr val="bg1"/>
                </a:solidFill>
              </a:defRPr>
            </a:lvl1pPr>
            <a:lvl2pPr marL="228600" indent="0">
              <a:buNone/>
              <a:defRPr sz="1000">
                <a:solidFill>
                  <a:schemeClr val="tx1">
                    <a:tint val="75000"/>
                  </a:schemeClr>
                </a:solidFill>
              </a:defRPr>
            </a:lvl2pPr>
            <a:lvl3pPr marL="457200" indent="0">
              <a:buNone/>
              <a:defRPr sz="900">
                <a:solidFill>
                  <a:schemeClr val="tx1">
                    <a:tint val="75000"/>
                  </a:schemeClr>
                </a:solidFill>
              </a:defRPr>
            </a:lvl3pPr>
            <a:lvl4pPr marL="685800" indent="0">
              <a:buNone/>
              <a:defRPr sz="800">
                <a:solidFill>
                  <a:schemeClr val="tx1">
                    <a:tint val="75000"/>
                  </a:schemeClr>
                </a:solidFill>
              </a:defRPr>
            </a:lvl4pPr>
            <a:lvl5pPr marL="914400" indent="0">
              <a:buNone/>
              <a:defRPr sz="800">
                <a:solidFill>
                  <a:schemeClr val="tx1">
                    <a:tint val="75000"/>
                  </a:schemeClr>
                </a:solidFill>
              </a:defRPr>
            </a:lvl5pPr>
            <a:lvl6pPr marL="1143000" indent="0">
              <a:buNone/>
              <a:defRPr sz="800">
                <a:solidFill>
                  <a:schemeClr val="tx1">
                    <a:tint val="75000"/>
                  </a:schemeClr>
                </a:solidFill>
              </a:defRPr>
            </a:lvl6pPr>
            <a:lvl7pPr marL="1371600" indent="0">
              <a:buNone/>
              <a:defRPr sz="800">
                <a:solidFill>
                  <a:schemeClr val="tx1">
                    <a:tint val="75000"/>
                  </a:schemeClr>
                </a:solidFill>
              </a:defRPr>
            </a:lvl7pPr>
            <a:lvl8pPr marL="1600200" indent="0">
              <a:buNone/>
              <a:defRPr sz="800">
                <a:solidFill>
                  <a:schemeClr val="tx1">
                    <a:tint val="75000"/>
                  </a:schemeClr>
                </a:solidFill>
              </a:defRPr>
            </a:lvl8pPr>
            <a:lvl9pPr marL="1828800" indent="0">
              <a:buNone/>
              <a:defRPr sz="800">
                <a:solidFill>
                  <a:schemeClr val="tx1">
                    <a:tint val="75000"/>
                  </a:schemeClr>
                </a:solidFill>
              </a:defRPr>
            </a:lvl9pPr>
          </a:lstStyle>
          <a:p>
            <a:pPr lvl="0"/>
            <a:r>
              <a:rPr lang="fi-FI"/>
              <a:t>Muokkaa tekstin perustyylejä napsauttamalla</a:t>
            </a:r>
          </a:p>
        </p:txBody>
      </p:sp>
      <p:sp>
        <p:nvSpPr>
          <p:cNvPr id="7" name="Date Placeholder 6">
            <a:extLst>
              <a:ext uri="{FF2B5EF4-FFF2-40B4-BE49-F238E27FC236}">
                <a16:creationId xmlns:a16="http://schemas.microsoft.com/office/drawing/2014/main" id="{CD1212A6-DA8E-4A60-A5F2-8DAE3B39E0C9}"/>
              </a:ext>
            </a:extLst>
          </p:cNvPr>
          <p:cNvSpPr>
            <a:spLocks noGrp="1"/>
          </p:cNvSpPr>
          <p:nvPr>
            <p:ph type="dt" sz="half" idx="10"/>
          </p:nvPr>
        </p:nvSpPr>
        <p:spPr/>
        <p:txBody>
          <a:bodyPr/>
          <a:lstStyle>
            <a:lvl1pPr>
              <a:defRPr>
                <a:solidFill>
                  <a:schemeClr val="bg1"/>
                </a:solidFill>
              </a:defRPr>
            </a:lvl1pPr>
          </a:lstStyle>
          <a:p>
            <a:fld id="{B24A8CB1-BBBB-43DC-9C0B-6A6E037C798F}" type="datetime1">
              <a:rPr lang="fi-FI" smtClean="0"/>
              <a:t>18.12.2023</a:t>
            </a:fld>
            <a:endParaRPr lang="fi-FI" dirty="0"/>
          </a:p>
        </p:txBody>
      </p:sp>
      <p:sp>
        <p:nvSpPr>
          <p:cNvPr id="8" name="Footer Placeholder 7">
            <a:extLst>
              <a:ext uri="{FF2B5EF4-FFF2-40B4-BE49-F238E27FC236}">
                <a16:creationId xmlns:a16="http://schemas.microsoft.com/office/drawing/2014/main" id="{32766CB0-43A1-4E89-83D2-9E67BAD6325E}"/>
              </a:ext>
            </a:extLst>
          </p:cNvPr>
          <p:cNvSpPr>
            <a:spLocks noGrp="1"/>
          </p:cNvSpPr>
          <p:nvPr>
            <p:ph type="ftr" sz="quarter" idx="11"/>
          </p:nvPr>
        </p:nvSpPr>
        <p:spPr/>
        <p:txBody>
          <a:bodyPr/>
          <a:lstStyle>
            <a:lvl1pPr>
              <a:defRPr>
                <a:solidFill>
                  <a:schemeClr val="bg1"/>
                </a:solidFill>
              </a:defRPr>
            </a:lvl1pPr>
          </a:lstStyle>
          <a:p>
            <a:r>
              <a:rPr lang="fi-FI"/>
              <a:t>Tiedon laatukehikko -työ</a:t>
            </a:r>
            <a:endParaRPr lang="fi-FI" dirty="0"/>
          </a:p>
        </p:txBody>
      </p:sp>
      <p:sp>
        <p:nvSpPr>
          <p:cNvPr id="9" name="Slide Number Placeholder 8">
            <a:extLst>
              <a:ext uri="{FF2B5EF4-FFF2-40B4-BE49-F238E27FC236}">
                <a16:creationId xmlns:a16="http://schemas.microsoft.com/office/drawing/2014/main" id="{6E2AEE1E-B285-4162-ABF0-E898A0AD6816}"/>
              </a:ext>
            </a:extLst>
          </p:cNvPr>
          <p:cNvSpPr>
            <a:spLocks noGrp="1"/>
          </p:cNvSpPr>
          <p:nvPr>
            <p:ph type="sldNum" sz="quarter" idx="12"/>
          </p:nvPr>
        </p:nvSpPr>
        <p:spPr/>
        <p:txBody>
          <a:bodyPr/>
          <a:lstStyle>
            <a:lvl1pPr>
              <a:defRPr>
                <a:solidFill>
                  <a:schemeClr val="bg1"/>
                </a:solidFill>
              </a:defRPr>
            </a:lvl1pPr>
          </a:lstStyle>
          <a:p>
            <a:fld id="{7C9DB053-BC39-5645-941A-EDB0DEC7708B}" type="slidenum">
              <a:rPr lang="fi-FI" smtClean="0"/>
              <a:pPr/>
              <a:t>‹#›</a:t>
            </a:fld>
            <a:endParaRPr lang="fi-FI" dirty="0"/>
          </a:p>
        </p:txBody>
      </p:sp>
    </p:spTree>
    <p:extLst>
      <p:ext uri="{BB962C8B-B14F-4D97-AF65-F5344CB8AC3E}">
        <p14:creationId xmlns:p14="http://schemas.microsoft.com/office/powerpoint/2010/main" val="163844394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secHead" preserve="1">
  <p:cSld name="Osan ylätunniste kuva 6">
    <p:bg>
      <p:bgPr>
        <a:solidFill>
          <a:srgbClr val="1A3061"/>
        </a:solidFill>
        <a:effectLst/>
      </p:bgPr>
    </p:bg>
    <p:spTree>
      <p:nvGrpSpPr>
        <p:cNvPr id="1" name=""/>
        <p:cNvGrpSpPr/>
        <p:nvPr/>
      </p:nvGrpSpPr>
      <p:grpSpPr>
        <a:xfrm>
          <a:off x="0" y="0"/>
          <a:ext cx="0" cy="0"/>
          <a:chOff x="0" y="0"/>
          <a:chExt cx="0" cy="0"/>
        </a:xfrm>
      </p:grpSpPr>
      <p:pic>
        <p:nvPicPr>
          <p:cNvPr id="15" name="Kuva 14">
            <a:extLst>
              <a:ext uri="{FF2B5EF4-FFF2-40B4-BE49-F238E27FC236}">
                <a16:creationId xmlns:a16="http://schemas.microsoft.com/office/drawing/2014/main" id="{C55521D9-A509-6CC9-C101-E139E86EFE41}"/>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4" name="Ryhmä 3">
            <a:extLst>
              <a:ext uri="{FF2B5EF4-FFF2-40B4-BE49-F238E27FC236}">
                <a16:creationId xmlns:a16="http://schemas.microsoft.com/office/drawing/2014/main" id="{03A1079B-63FB-5888-A146-1832BC2A5C67}"/>
              </a:ext>
              <a:ext uri="{C183D7F6-B498-43B3-948B-1728B52AA6E4}">
                <adec:decorative xmlns:adec="http://schemas.microsoft.com/office/drawing/2017/decorative" val="1"/>
              </a:ext>
            </a:extLst>
          </p:cNvPr>
          <p:cNvGrpSpPr/>
          <p:nvPr/>
        </p:nvGrpSpPr>
        <p:grpSpPr>
          <a:xfrm>
            <a:off x="573919" y="6296072"/>
            <a:ext cx="11311674" cy="299244"/>
            <a:chOff x="1147763" y="11857038"/>
            <a:chExt cx="22621875" cy="598487"/>
          </a:xfrm>
          <a:solidFill>
            <a:schemeClr val="bg1"/>
          </a:solidFill>
        </p:grpSpPr>
        <p:sp>
          <p:nvSpPr>
            <p:cNvPr id="5" name="Freeform 5">
              <a:extLst>
                <a:ext uri="{FF2B5EF4-FFF2-40B4-BE49-F238E27FC236}">
                  <a16:creationId xmlns:a16="http://schemas.microsoft.com/office/drawing/2014/main" id="{4EE04F21-55DF-7C07-77CF-C2392BFD3DEC}"/>
                </a:ext>
                <a:ext uri="{C183D7F6-B498-43B3-948B-1728B52AA6E4}">
                  <adec:decorative xmlns:adec="http://schemas.microsoft.com/office/drawing/2017/decorative" val="1"/>
                </a:ext>
              </a:extLst>
            </p:cNvPr>
            <p:cNvSpPr>
              <a:spLocks/>
            </p:cNvSpPr>
            <p:nvPr userDrawn="1"/>
          </p:nvSpPr>
          <p:spPr bwMode="auto">
            <a:xfrm>
              <a:off x="23009225" y="11857038"/>
              <a:ext cx="265113" cy="92075"/>
            </a:xfrm>
            <a:custGeom>
              <a:avLst/>
              <a:gdLst>
                <a:gd name="T0" fmla="*/ 604 w 738"/>
                <a:gd name="T1" fmla="*/ 0 h 253"/>
                <a:gd name="T2" fmla="*/ 137 w 738"/>
                <a:gd name="T3" fmla="*/ 0 h 253"/>
                <a:gd name="T4" fmla="*/ 8 w 738"/>
                <a:gd name="T5" fmla="*/ 112 h 253"/>
                <a:gd name="T6" fmla="*/ 134 w 738"/>
                <a:gd name="T7" fmla="*/ 253 h 253"/>
                <a:gd name="T8" fmla="*/ 600 w 738"/>
                <a:gd name="T9" fmla="*/ 253 h 253"/>
                <a:gd name="T10" fmla="*/ 729 w 738"/>
                <a:gd name="T11" fmla="*/ 141 h 253"/>
                <a:gd name="T12" fmla="*/ 604 w 738"/>
                <a:gd name="T13" fmla="*/ 0 h 253"/>
              </a:gdLst>
              <a:ahLst/>
              <a:cxnLst>
                <a:cxn ang="0">
                  <a:pos x="T0" y="T1"/>
                </a:cxn>
                <a:cxn ang="0">
                  <a:pos x="T2" y="T3"/>
                </a:cxn>
                <a:cxn ang="0">
                  <a:pos x="T4" y="T5"/>
                </a:cxn>
                <a:cxn ang="0">
                  <a:pos x="T6" y="T7"/>
                </a:cxn>
                <a:cxn ang="0">
                  <a:pos x="T8" y="T9"/>
                </a:cxn>
                <a:cxn ang="0">
                  <a:pos x="T10" y="T11"/>
                </a:cxn>
                <a:cxn ang="0">
                  <a:pos x="T12" y="T13"/>
                </a:cxn>
              </a:cxnLst>
              <a:rect l="0" t="0" r="r" b="b"/>
              <a:pathLst>
                <a:path w="738" h="253">
                  <a:moveTo>
                    <a:pt x="604" y="0"/>
                  </a:moveTo>
                  <a:lnTo>
                    <a:pt x="137" y="0"/>
                  </a:lnTo>
                  <a:cubicBezTo>
                    <a:pt x="72" y="0"/>
                    <a:pt x="16" y="48"/>
                    <a:pt x="8" y="112"/>
                  </a:cubicBezTo>
                  <a:cubicBezTo>
                    <a:pt x="0" y="188"/>
                    <a:pt x="59" y="253"/>
                    <a:pt x="134" y="253"/>
                  </a:cubicBezTo>
                  <a:lnTo>
                    <a:pt x="600" y="253"/>
                  </a:lnTo>
                  <a:cubicBezTo>
                    <a:pt x="665" y="253"/>
                    <a:pt x="722" y="206"/>
                    <a:pt x="729" y="141"/>
                  </a:cubicBezTo>
                  <a:cubicBezTo>
                    <a:pt x="738" y="65"/>
                    <a:pt x="678" y="0"/>
                    <a:pt x="604"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fi-FI" sz="900">
                <a:solidFill>
                  <a:schemeClr val="tx2"/>
                </a:solidFill>
              </a:endParaRPr>
            </a:p>
          </p:txBody>
        </p:sp>
        <p:sp>
          <p:nvSpPr>
            <p:cNvPr id="6" name="Freeform 6">
              <a:extLst>
                <a:ext uri="{FF2B5EF4-FFF2-40B4-BE49-F238E27FC236}">
                  <a16:creationId xmlns:a16="http://schemas.microsoft.com/office/drawing/2014/main" id="{FC99EB95-8ECE-7E75-2C69-944D8BC61107}"/>
                </a:ext>
                <a:ext uri="{C183D7F6-B498-43B3-948B-1728B52AA6E4}">
                  <adec:decorative xmlns:adec="http://schemas.microsoft.com/office/drawing/2017/decorative" val="1"/>
                </a:ext>
              </a:extLst>
            </p:cNvPr>
            <p:cNvSpPr>
              <a:spLocks/>
            </p:cNvSpPr>
            <p:nvPr userDrawn="1"/>
          </p:nvSpPr>
          <p:spPr bwMode="auto">
            <a:xfrm>
              <a:off x="23345775" y="11857038"/>
              <a:ext cx="423863" cy="92075"/>
            </a:xfrm>
            <a:custGeom>
              <a:avLst/>
              <a:gdLst>
                <a:gd name="T0" fmla="*/ 1046 w 1180"/>
                <a:gd name="T1" fmla="*/ 0 h 253"/>
                <a:gd name="T2" fmla="*/ 138 w 1180"/>
                <a:gd name="T3" fmla="*/ 0 h 253"/>
                <a:gd name="T4" fmla="*/ 9 w 1180"/>
                <a:gd name="T5" fmla="*/ 112 h 253"/>
                <a:gd name="T6" fmla="*/ 134 w 1180"/>
                <a:gd name="T7" fmla="*/ 253 h 253"/>
                <a:gd name="T8" fmla="*/ 1043 w 1180"/>
                <a:gd name="T9" fmla="*/ 253 h 253"/>
                <a:gd name="T10" fmla="*/ 1172 w 1180"/>
                <a:gd name="T11" fmla="*/ 141 h 253"/>
                <a:gd name="T12" fmla="*/ 1046 w 1180"/>
                <a:gd name="T13" fmla="*/ 0 h 253"/>
              </a:gdLst>
              <a:ahLst/>
              <a:cxnLst>
                <a:cxn ang="0">
                  <a:pos x="T0" y="T1"/>
                </a:cxn>
                <a:cxn ang="0">
                  <a:pos x="T2" y="T3"/>
                </a:cxn>
                <a:cxn ang="0">
                  <a:pos x="T4" y="T5"/>
                </a:cxn>
                <a:cxn ang="0">
                  <a:pos x="T6" y="T7"/>
                </a:cxn>
                <a:cxn ang="0">
                  <a:pos x="T8" y="T9"/>
                </a:cxn>
                <a:cxn ang="0">
                  <a:pos x="T10" y="T11"/>
                </a:cxn>
                <a:cxn ang="0">
                  <a:pos x="T12" y="T13"/>
                </a:cxn>
              </a:cxnLst>
              <a:rect l="0" t="0" r="r" b="b"/>
              <a:pathLst>
                <a:path w="1180" h="253">
                  <a:moveTo>
                    <a:pt x="1046" y="0"/>
                  </a:moveTo>
                  <a:lnTo>
                    <a:pt x="138" y="0"/>
                  </a:lnTo>
                  <a:cubicBezTo>
                    <a:pt x="73" y="0"/>
                    <a:pt x="16" y="47"/>
                    <a:pt x="9" y="112"/>
                  </a:cubicBezTo>
                  <a:cubicBezTo>
                    <a:pt x="0" y="188"/>
                    <a:pt x="60" y="253"/>
                    <a:pt x="134" y="253"/>
                  </a:cubicBezTo>
                  <a:lnTo>
                    <a:pt x="1043" y="253"/>
                  </a:lnTo>
                  <a:cubicBezTo>
                    <a:pt x="1108" y="253"/>
                    <a:pt x="1165" y="205"/>
                    <a:pt x="1172" y="141"/>
                  </a:cubicBezTo>
                  <a:cubicBezTo>
                    <a:pt x="1180" y="65"/>
                    <a:pt x="1121" y="0"/>
                    <a:pt x="1046"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fi-FI" sz="900">
                <a:solidFill>
                  <a:schemeClr val="tx2"/>
                </a:solidFill>
              </a:endParaRPr>
            </a:p>
          </p:txBody>
        </p:sp>
        <p:sp>
          <p:nvSpPr>
            <p:cNvPr id="10" name="Freeform 7">
              <a:extLst>
                <a:ext uri="{FF2B5EF4-FFF2-40B4-BE49-F238E27FC236}">
                  <a16:creationId xmlns:a16="http://schemas.microsoft.com/office/drawing/2014/main" id="{0261783C-4D4C-B73A-E12A-BA938D622371}"/>
                </a:ext>
                <a:ext uri="{C183D7F6-B498-43B3-948B-1728B52AA6E4}">
                  <adec:decorative xmlns:adec="http://schemas.microsoft.com/office/drawing/2017/decorative" val="1"/>
                </a:ext>
              </a:extLst>
            </p:cNvPr>
            <p:cNvSpPr>
              <a:spLocks/>
            </p:cNvSpPr>
            <p:nvPr userDrawn="1"/>
          </p:nvSpPr>
          <p:spPr bwMode="auto">
            <a:xfrm>
              <a:off x="23345775" y="12025313"/>
              <a:ext cx="292100" cy="92075"/>
            </a:xfrm>
            <a:custGeom>
              <a:avLst/>
              <a:gdLst>
                <a:gd name="T0" fmla="*/ 681 w 815"/>
                <a:gd name="T1" fmla="*/ 0 h 252"/>
                <a:gd name="T2" fmla="*/ 138 w 815"/>
                <a:gd name="T3" fmla="*/ 0 h 252"/>
                <a:gd name="T4" fmla="*/ 9 w 815"/>
                <a:gd name="T5" fmla="*/ 111 h 252"/>
                <a:gd name="T6" fmla="*/ 134 w 815"/>
                <a:gd name="T7" fmla="*/ 252 h 252"/>
                <a:gd name="T8" fmla="*/ 678 w 815"/>
                <a:gd name="T9" fmla="*/ 252 h 252"/>
                <a:gd name="T10" fmla="*/ 806 w 815"/>
                <a:gd name="T11" fmla="*/ 140 h 252"/>
                <a:gd name="T12" fmla="*/ 681 w 815"/>
                <a:gd name="T13" fmla="*/ 0 h 252"/>
              </a:gdLst>
              <a:ahLst/>
              <a:cxnLst>
                <a:cxn ang="0">
                  <a:pos x="T0" y="T1"/>
                </a:cxn>
                <a:cxn ang="0">
                  <a:pos x="T2" y="T3"/>
                </a:cxn>
                <a:cxn ang="0">
                  <a:pos x="T4" y="T5"/>
                </a:cxn>
                <a:cxn ang="0">
                  <a:pos x="T6" y="T7"/>
                </a:cxn>
                <a:cxn ang="0">
                  <a:pos x="T8" y="T9"/>
                </a:cxn>
                <a:cxn ang="0">
                  <a:pos x="T10" y="T11"/>
                </a:cxn>
                <a:cxn ang="0">
                  <a:pos x="T12" y="T13"/>
                </a:cxn>
              </a:cxnLst>
              <a:rect l="0" t="0" r="r" b="b"/>
              <a:pathLst>
                <a:path w="815" h="252">
                  <a:moveTo>
                    <a:pt x="681" y="0"/>
                  </a:moveTo>
                  <a:lnTo>
                    <a:pt x="138" y="0"/>
                  </a:lnTo>
                  <a:cubicBezTo>
                    <a:pt x="73" y="0"/>
                    <a:pt x="16" y="47"/>
                    <a:pt x="9" y="111"/>
                  </a:cubicBezTo>
                  <a:cubicBezTo>
                    <a:pt x="0" y="187"/>
                    <a:pt x="60" y="252"/>
                    <a:pt x="134" y="252"/>
                  </a:cubicBezTo>
                  <a:lnTo>
                    <a:pt x="678" y="252"/>
                  </a:lnTo>
                  <a:cubicBezTo>
                    <a:pt x="742" y="252"/>
                    <a:pt x="799" y="205"/>
                    <a:pt x="806" y="140"/>
                  </a:cubicBezTo>
                  <a:cubicBezTo>
                    <a:pt x="815" y="64"/>
                    <a:pt x="756" y="0"/>
                    <a:pt x="681"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fi-FI" sz="900">
                <a:solidFill>
                  <a:schemeClr val="tx2"/>
                </a:solidFill>
              </a:endParaRPr>
            </a:p>
          </p:txBody>
        </p:sp>
        <p:sp>
          <p:nvSpPr>
            <p:cNvPr id="11" name="Freeform 8">
              <a:extLst>
                <a:ext uri="{FF2B5EF4-FFF2-40B4-BE49-F238E27FC236}">
                  <a16:creationId xmlns:a16="http://schemas.microsoft.com/office/drawing/2014/main" id="{20D363E7-D1AE-F9A3-92CA-96F22C237016}"/>
                </a:ext>
                <a:ext uri="{C183D7F6-B498-43B3-948B-1728B52AA6E4}">
                  <adec:decorative xmlns:adec="http://schemas.microsoft.com/office/drawing/2017/decorative" val="1"/>
                </a:ext>
              </a:extLst>
            </p:cNvPr>
            <p:cNvSpPr>
              <a:spLocks/>
            </p:cNvSpPr>
            <p:nvPr userDrawn="1"/>
          </p:nvSpPr>
          <p:spPr bwMode="auto">
            <a:xfrm>
              <a:off x="23345775" y="12195175"/>
              <a:ext cx="161925" cy="92075"/>
            </a:xfrm>
            <a:custGeom>
              <a:avLst/>
              <a:gdLst>
                <a:gd name="T0" fmla="*/ 134 w 450"/>
                <a:gd name="T1" fmla="*/ 252 h 252"/>
                <a:gd name="T2" fmla="*/ 312 w 450"/>
                <a:gd name="T3" fmla="*/ 252 h 252"/>
                <a:gd name="T4" fmla="*/ 441 w 450"/>
                <a:gd name="T5" fmla="*/ 141 h 252"/>
                <a:gd name="T6" fmla="*/ 316 w 450"/>
                <a:gd name="T7" fmla="*/ 0 h 252"/>
                <a:gd name="T8" fmla="*/ 138 w 450"/>
                <a:gd name="T9" fmla="*/ 0 h 252"/>
                <a:gd name="T10" fmla="*/ 9 w 450"/>
                <a:gd name="T11" fmla="*/ 112 h 252"/>
                <a:gd name="T12" fmla="*/ 134 w 450"/>
                <a:gd name="T13" fmla="*/ 252 h 252"/>
              </a:gdLst>
              <a:ahLst/>
              <a:cxnLst>
                <a:cxn ang="0">
                  <a:pos x="T0" y="T1"/>
                </a:cxn>
                <a:cxn ang="0">
                  <a:pos x="T2" y="T3"/>
                </a:cxn>
                <a:cxn ang="0">
                  <a:pos x="T4" y="T5"/>
                </a:cxn>
                <a:cxn ang="0">
                  <a:pos x="T6" y="T7"/>
                </a:cxn>
                <a:cxn ang="0">
                  <a:pos x="T8" y="T9"/>
                </a:cxn>
                <a:cxn ang="0">
                  <a:pos x="T10" y="T11"/>
                </a:cxn>
                <a:cxn ang="0">
                  <a:pos x="T12" y="T13"/>
                </a:cxn>
              </a:cxnLst>
              <a:rect l="0" t="0" r="r" b="b"/>
              <a:pathLst>
                <a:path w="450" h="252">
                  <a:moveTo>
                    <a:pt x="134" y="252"/>
                  </a:moveTo>
                  <a:lnTo>
                    <a:pt x="312" y="252"/>
                  </a:lnTo>
                  <a:cubicBezTo>
                    <a:pt x="377" y="252"/>
                    <a:pt x="434" y="205"/>
                    <a:pt x="441" y="141"/>
                  </a:cubicBezTo>
                  <a:cubicBezTo>
                    <a:pt x="450" y="65"/>
                    <a:pt x="390" y="0"/>
                    <a:pt x="316" y="0"/>
                  </a:cubicBezTo>
                  <a:lnTo>
                    <a:pt x="138" y="0"/>
                  </a:lnTo>
                  <a:cubicBezTo>
                    <a:pt x="73" y="0"/>
                    <a:pt x="16" y="47"/>
                    <a:pt x="9" y="112"/>
                  </a:cubicBezTo>
                  <a:cubicBezTo>
                    <a:pt x="0" y="188"/>
                    <a:pt x="60" y="252"/>
                    <a:pt x="134" y="25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fi-FI" sz="900">
                <a:solidFill>
                  <a:schemeClr val="tx2"/>
                </a:solidFill>
              </a:endParaRPr>
            </a:p>
          </p:txBody>
        </p:sp>
        <p:sp>
          <p:nvSpPr>
            <p:cNvPr id="12" name="Freeform 9">
              <a:extLst>
                <a:ext uri="{FF2B5EF4-FFF2-40B4-BE49-F238E27FC236}">
                  <a16:creationId xmlns:a16="http://schemas.microsoft.com/office/drawing/2014/main" id="{D776D13F-8F01-92BA-D3C6-96B382399287}"/>
                </a:ext>
                <a:ext uri="{C183D7F6-B498-43B3-948B-1728B52AA6E4}">
                  <adec:decorative xmlns:adec="http://schemas.microsoft.com/office/drawing/2017/decorative" val="1"/>
                </a:ext>
              </a:extLst>
            </p:cNvPr>
            <p:cNvSpPr>
              <a:spLocks/>
            </p:cNvSpPr>
            <p:nvPr userDrawn="1"/>
          </p:nvSpPr>
          <p:spPr bwMode="auto">
            <a:xfrm>
              <a:off x="23345775" y="12363450"/>
              <a:ext cx="207963" cy="92075"/>
            </a:xfrm>
            <a:custGeom>
              <a:avLst/>
              <a:gdLst>
                <a:gd name="T0" fmla="*/ 446 w 580"/>
                <a:gd name="T1" fmla="*/ 0 h 253"/>
                <a:gd name="T2" fmla="*/ 138 w 580"/>
                <a:gd name="T3" fmla="*/ 0 h 253"/>
                <a:gd name="T4" fmla="*/ 9 w 580"/>
                <a:gd name="T5" fmla="*/ 112 h 253"/>
                <a:gd name="T6" fmla="*/ 134 w 580"/>
                <a:gd name="T7" fmla="*/ 253 h 253"/>
                <a:gd name="T8" fmla="*/ 443 w 580"/>
                <a:gd name="T9" fmla="*/ 253 h 253"/>
                <a:gd name="T10" fmla="*/ 571 w 580"/>
                <a:gd name="T11" fmla="*/ 141 h 253"/>
                <a:gd name="T12" fmla="*/ 446 w 580"/>
                <a:gd name="T13" fmla="*/ 0 h 253"/>
              </a:gdLst>
              <a:ahLst/>
              <a:cxnLst>
                <a:cxn ang="0">
                  <a:pos x="T0" y="T1"/>
                </a:cxn>
                <a:cxn ang="0">
                  <a:pos x="T2" y="T3"/>
                </a:cxn>
                <a:cxn ang="0">
                  <a:pos x="T4" y="T5"/>
                </a:cxn>
                <a:cxn ang="0">
                  <a:pos x="T6" y="T7"/>
                </a:cxn>
                <a:cxn ang="0">
                  <a:pos x="T8" y="T9"/>
                </a:cxn>
                <a:cxn ang="0">
                  <a:pos x="T10" y="T11"/>
                </a:cxn>
                <a:cxn ang="0">
                  <a:pos x="T12" y="T13"/>
                </a:cxn>
              </a:cxnLst>
              <a:rect l="0" t="0" r="r" b="b"/>
              <a:pathLst>
                <a:path w="580" h="253">
                  <a:moveTo>
                    <a:pt x="446" y="0"/>
                  </a:moveTo>
                  <a:lnTo>
                    <a:pt x="138" y="0"/>
                  </a:lnTo>
                  <a:cubicBezTo>
                    <a:pt x="73" y="0"/>
                    <a:pt x="16" y="48"/>
                    <a:pt x="9" y="112"/>
                  </a:cubicBezTo>
                  <a:cubicBezTo>
                    <a:pt x="0" y="188"/>
                    <a:pt x="60" y="253"/>
                    <a:pt x="134" y="253"/>
                  </a:cubicBezTo>
                  <a:lnTo>
                    <a:pt x="443" y="253"/>
                  </a:lnTo>
                  <a:cubicBezTo>
                    <a:pt x="507" y="253"/>
                    <a:pt x="564" y="206"/>
                    <a:pt x="571" y="141"/>
                  </a:cubicBezTo>
                  <a:cubicBezTo>
                    <a:pt x="580" y="65"/>
                    <a:pt x="521" y="0"/>
                    <a:pt x="446"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fi-FI" sz="900">
                <a:solidFill>
                  <a:schemeClr val="tx2"/>
                </a:solidFill>
              </a:endParaRPr>
            </a:p>
          </p:txBody>
        </p:sp>
        <p:sp>
          <p:nvSpPr>
            <p:cNvPr id="13" name="Freeform 10">
              <a:extLst>
                <a:ext uri="{FF2B5EF4-FFF2-40B4-BE49-F238E27FC236}">
                  <a16:creationId xmlns:a16="http://schemas.microsoft.com/office/drawing/2014/main" id="{D8D91B49-FFDA-1215-6456-88B1A9B9ADF7}"/>
                </a:ext>
                <a:ext uri="{C183D7F6-B498-43B3-948B-1728B52AA6E4}">
                  <adec:decorative xmlns:adec="http://schemas.microsoft.com/office/drawing/2017/decorative" val="1"/>
                </a:ext>
              </a:extLst>
            </p:cNvPr>
            <p:cNvSpPr>
              <a:spLocks/>
            </p:cNvSpPr>
            <p:nvPr userDrawn="1"/>
          </p:nvSpPr>
          <p:spPr bwMode="auto">
            <a:xfrm>
              <a:off x="1147763" y="12315825"/>
              <a:ext cx="265113" cy="92075"/>
            </a:xfrm>
            <a:custGeom>
              <a:avLst/>
              <a:gdLst>
                <a:gd name="T0" fmla="*/ 605 w 739"/>
                <a:gd name="T1" fmla="*/ 0 h 252"/>
                <a:gd name="T2" fmla="*/ 138 w 739"/>
                <a:gd name="T3" fmla="*/ 0 h 252"/>
                <a:gd name="T4" fmla="*/ 9 w 739"/>
                <a:gd name="T5" fmla="*/ 111 h 252"/>
                <a:gd name="T6" fmla="*/ 134 w 739"/>
                <a:gd name="T7" fmla="*/ 252 h 252"/>
                <a:gd name="T8" fmla="*/ 601 w 739"/>
                <a:gd name="T9" fmla="*/ 252 h 252"/>
                <a:gd name="T10" fmla="*/ 730 w 739"/>
                <a:gd name="T11" fmla="*/ 141 h 252"/>
                <a:gd name="T12" fmla="*/ 605 w 739"/>
                <a:gd name="T13" fmla="*/ 0 h 252"/>
              </a:gdLst>
              <a:ahLst/>
              <a:cxnLst>
                <a:cxn ang="0">
                  <a:pos x="T0" y="T1"/>
                </a:cxn>
                <a:cxn ang="0">
                  <a:pos x="T2" y="T3"/>
                </a:cxn>
                <a:cxn ang="0">
                  <a:pos x="T4" y="T5"/>
                </a:cxn>
                <a:cxn ang="0">
                  <a:pos x="T6" y="T7"/>
                </a:cxn>
                <a:cxn ang="0">
                  <a:pos x="T8" y="T9"/>
                </a:cxn>
                <a:cxn ang="0">
                  <a:pos x="T10" y="T11"/>
                </a:cxn>
                <a:cxn ang="0">
                  <a:pos x="T12" y="T13"/>
                </a:cxn>
              </a:cxnLst>
              <a:rect l="0" t="0" r="r" b="b"/>
              <a:pathLst>
                <a:path w="739" h="252">
                  <a:moveTo>
                    <a:pt x="605" y="0"/>
                  </a:moveTo>
                  <a:lnTo>
                    <a:pt x="138" y="0"/>
                  </a:lnTo>
                  <a:cubicBezTo>
                    <a:pt x="73" y="0"/>
                    <a:pt x="16" y="47"/>
                    <a:pt x="9" y="111"/>
                  </a:cubicBezTo>
                  <a:cubicBezTo>
                    <a:pt x="0" y="187"/>
                    <a:pt x="60" y="252"/>
                    <a:pt x="134" y="252"/>
                  </a:cubicBezTo>
                  <a:lnTo>
                    <a:pt x="601" y="252"/>
                  </a:lnTo>
                  <a:cubicBezTo>
                    <a:pt x="666" y="252"/>
                    <a:pt x="723" y="205"/>
                    <a:pt x="730" y="141"/>
                  </a:cubicBezTo>
                  <a:cubicBezTo>
                    <a:pt x="739" y="65"/>
                    <a:pt x="679" y="0"/>
                    <a:pt x="605" y="0"/>
                  </a:cubicBezTo>
                  <a:close/>
                </a:path>
              </a:pathLst>
            </a:custGeom>
            <a:grpFill/>
            <a:ln>
              <a:noFill/>
            </a:ln>
          </p:spPr>
          <p:txBody>
            <a:bodyPr vert="horz" wrap="square" lIns="91440" tIns="45720" rIns="91440" bIns="45720" numCol="1" anchor="t" anchorCtr="0" compatLnSpc="1">
              <a:prstTxWarp prst="textNoShape">
                <a:avLst/>
              </a:prstTxWarp>
              <a:noAutofit/>
            </a:bodyPr>
            <a:lstStyle/>
            <a:p>
              <a:endParaRPr lang="fi-FI" sz="900">
                <a:solidFill>
                  <a:schemeClr val="tx2"/>
                </a:solidFill>
              </a:endParaRPr>
            </a:p>
          </p:txBody>
        </p:sp>
      </p:grpSp>
      <p:sp>
        <p:nvSpPr>
          <p:cNvPr id="2" name="Title 1">
            <a:extLst>
              <a:ext uri="{FF2B5EF4-FFF2-40B4-BE49-F238E27FC236}">
                <a16:creationId xmlns:a16="http://schemas.microsoft.com/office/drawing/2014/main" id="{AC1DC208-0BC6-4780-8569-0CCC5C8BCBB3}"/>
              </a:ext>
            </a:extLst>
          </p:cNvPr>
          <p:cNvSpPr>
            <a:spLocks noGrp="1"/>
          </p:cNvSpPr>
          <p:nvPr>
            <p:ph type="title"/>
          </p:nvPr>
        </p:nvSpPr>
        <p:spPr>
          <a:xfrm>
            <a:off x="566965" y="768097"/>
            <a:ext cx="5529035" cy="1010412"/>
          </a:xfrm>
        </p:spPr>
        <p:txBody>
          <a:bodyPr anchor="t" anchorCtr="0"/>
          <a:lstStyle>
            <a:lvl1pPr>
              <a:defRPr sz="3600">
                <a:solidFill>
                  <a:schemeClr val="bg1"/>
                </a:solidFill>
              </a:defRPr>
            </a:lvl1pPr>
          </a:lstStyle>
          <a:p>
            <a:r>
              <a:rPr lang="fi-FI"/>
              <a:t>Muokkaa ots. perustyyl. napsautt.</a:t>
            </a:r>
            <a:endParaRPr lang="en-GB" dirty="0"/>
          </a:p>
        </p:txBody>
      </p:sp>
      <p:sp>
        <p:nvSpPr>
          <p:cNvPr id="3" name="Text Placeholder 2">
            <a:extLst>
              <a:ext uri="{FF2B5EF4-FFF2-40B4-BE49-F238E27FC236}">
                <a16:creationId xmlns:a16="http://schemas.microsoft.com/office/drawing/2014/main" id="{E3AD90FD-B435-43DB-9A67-DD6748747D4A}"/>
              </a:ext>
            </a:extLst>
          </p:cNvPr>
          <p:cNvSpPr>
            <a:spLocks noGrp="1"/>
          </p:cNvSpPr>
          <p:nvPr>
            <p:ph type="body" idx="1"/>
          </p:nvPr>
        </p:nvSpPr>
        <p:spPr>
          <a:xfrm>
            <a:off x="566965" y="1795973"/>
            <a:ext cx="5529035" cy="1010412"/>
          </a:xfrm>
        </p:spPr>
        <p:txBody>
          <a:bodyPr anchor="t" anchorCtr="0"/>
          <a:lstStyle>
            <a:lvl1pPr marL="0" indent="0">
              <a:spcBef>
                <a:spcPts val="0"/>
              </a:spcBef>
              <a:spcAft>
                <a:spcPts val="0"/>
              </a:spcAft>
              <a:buNone/>
              <a:defRPr sz="1800">
                <a:solidFill>
                  <a:schemeClr val="bg1"/>
                </a:solidFill>
              </a:defRPr>
            </a:lvl1pPr>
            <a:lvl2pPr marL="228600" indent="0">
              <a:buNone/>
              <a:defRPr sz="1000">
                <a:solidFill>
                  <a:schemeClr val="tx1">
                    <a:tint val="75000"/>
                  </a:schemeClr>
                </a:solidFill>
              </a:defRPr>
            </a:lvl2pPr>
            <a:lvl3pPr marL="457200" indent="0">
              <a:buNone/>
              <a:defRPr sz="900">
                <a:solidFill>
                  <a:schemeClr val="tx1">
                    <a:tint val="75000"/>
                  </a:schemeClr>
                </a:solidFill>
              </a:defRPr>
            </a:lvl3pPr>
            <a:lvl4pPr marL="685800" indent="0">
              <a:buNone/>
              <a:defRPr sz="800">
                <a:solidFill>
                  <a:schemeClr val="tx1">
                    <a:tint val="75000"/>
                  </a:schemeClr>
                </a:solidFill>
              </a:defRPr>
            </a:lvl4pPr>
            <a:lvl5pPr marL="914400" indent="0">
              <a:buNone/>
              <a:defRPr sz="800">
                <a:solidFill>
                  <a:schemeClr val="tx1">
                    <a:tint val="75000"/>
                  </a:schemeClr>
                </a:solidFill>
              </a:defRPr>
            </a:lvl5pPr>
            <a:lvl6pPr marL="1143000" indent="0">
              <a:buNone/>
              <a:defRPr sz="800">
                <a:solidFill>
                  <a:schemeClr val="tx1">
                    <a:tint val="75000"/>
                  </a:schemeClr>
                </a:solidFill>
              </a:defRPr>
            </a:lvl6pPr>
            <a:lvl7pPr marL="1371600" indent="0">
              <a:buNone/>
              <a:defRPr sz="800">
                <a:solidFill>
                  <a:schemeClr val="tx1">
                    <a:tint val="75000"/>
                  </a:schemeClr>
                </a:solidFill>
              </a:defRPr>
            </a:lvl7pPr>
            <a:lvl8pPr marL="1600200" indent="0">
              <a:buNone/>
              <a:defRPr sz="800">
                <a:solidFill>
                  <a:schemeClr val="tx1">
                    <a:tint val="75000"/>
                  </a:schemeClr>
                </a:solidFill>
              </a:defRPr>
            </a:lvl8pPr>
            <a:lvl9pPr marL="1828800" indent="0">
              <a:buNone/>
              <a:defRPr sz="800">
                <a:solidFill>
                  <a:schemeClr val="tx1">
                    <a:tint val="75000"/>
                  </a:schemeClr>
                </a:solidFill>
              </a:defRPr>
            </a:lvl9pPr>
          </a:lstStyle>
          <a:p>
            <a:pPr lvl="0"/>
            <a:r>
              <a:rPr lang="fi-FI"/>
              <a:t>Muokkaa tekstin perustyylejä napsauttamalla</a:t>
            </a:r>
          </a:p>
        </p:txBody>
      </p:sp>
      <p:sp>
        <p:nvSpPr>
          <p:cNvPr id="7" name="Date Placeholder 6">
            <a:extLst>
              <a:ext uri="{FF2B5EF4-FFF2-40B4-BE49-F238E27FC236}">
                <a16:creationId xmlns:a16="http://schemas.microsoft.com/office/drawing/2014/main" id="{CD1212A6-DA8E-4A60-A5F2-8DAE3B39E0C9}"/>
              </a:ext>
            </a:extLst>
          </p:cNvPr>
          <p:cNvSpPr>
            <a:spLocks noGrp="1"/>
          </p:cNvSpPr>
          <p:nvPr>
            <p:ph type="dt" sz="half" idx="10"/>
          </p:nvPr>
        </p:nvSpPr>
        <p:spPr/>
        <p:txBody>
          <a:bodyPr/>
          <a:lstStyle>
            <a:lvl1pPr>
              <a:defRPr>
                <a:solidFill>
                  <a:schemeClr val="bg1"/>
                </a:solidFill>
              </a:defRPr>
            </a:lvl1pPr>
          </a:lstStyle>
          <a:p>
            <a:fld id="{E20216ED-FB7E-4629-AFA4-F9728D9C4C58}" type="datetime1">
              <a:rPr lang="fi-FI" smtClean="0"/>
              <a:t>18.12.2023</a:t>
            </a:fld>
            <a:endParaRPr lang="fi-FI" dirty="0"/>
          </a:p>
        </p:txBody>
      </p:sp>
      <p:sp>
        <p:nvSpPr>
          <p:cNvPr id="8" name="Footer Placeholder 7">
            <a:extLst>
              <a:ext uri="{FF2B5EF4-FFF2-40B4-BE49-F238E27FC236}">
                <a16:creationId xmlns:a16="http://schemas.microsoft.com/office/drawing/2014/main" id="{32766CB0-43A1-4E89-83D2-9E67BAD6325E}"/>
              </a:ext>
            </a:extLst>
          </p:cNvPr>
          <p:cNvSpPr>
            <a:spLocks noGrp="1"/>
          </p:cNvSpPr>
          <p:nvPr>
            <p:ph type="ftr" sz="quarter" idx="11"/>
          </p:nvPr>
        </p:nvSpPr>
        <p:spPr/>
        <p:txBody>
          <a:bodyPr/>
          <a:lstStyle>
            <a:lvl1pPr>
              <a:defRPr>
                <a:solidFill>
                  <a:schemeClr val="bg1"/>
                </a:solidFill>
              </a:defRPr>
            </a:lvl1pPr>
          </a:lstStyle>
          <a:p>
            <a:r>
              <a:rPr lang="fi-FI"/>
              <a:t>Tiedon laatukehikko -työ</a:t>
            </a:r>
            <a:endParaRPr lang="fi-FI" dirty="0"/>
          </a:p>
        </p:txBody>
      </p:sp>
      <p:sp>
        <p:nvSpPr>
          <p:cNvPr id="9" name="Slide Number Placeholder 8">
            <a:extLst>
              <a:ext uri="{FF2B5EF4-FFF2-40B4-BE49-F238E27FC236}">
                <a16:creationId xmlns:a16="http://schemas.microsoft.com/office/drawing/2014/main" id="{6E2AEE1E-B285-4162-ABF0-E898A0AD6816}"/>
              </a:ext>
            </a:extLst>
          </p:cNvPr>
          <p:cNvSpPr>
            <a:spLocks noGrp="1"/>
          </p:cNvSpPr>
          <p:nvPr>
            <p:ph type="sldNum" sz="quarter" idx="12"/>
          </p:nvPr>
        </p:nvSpPr>
        <p:spPr/>
        <p:txBody>
          <a:bodyPr/>
          <a:lstStyle>
            <a:lvl1pPr>
              <a:defRPr>
                <a:solidFill>
                  <a:schemeClr val="bg1"/>
                </a:solidFill>
              </a:defRPr>
            </a:lvl1pPr>
          </a:lstStyle>
          <a:p>
            <a:fld id="{7C9DB053-BC39-5645-941A-EDB0DEC7708B}" type="slidenum">
              <a:rPr lang="fi-FI" smtClean="0"/>
              <a:pPr/>
              <a:t>‹#›</a:t>
            </a:fld>
            <a:endParaRPr lang="fi-FI" dirty="0"/>
          </a:p>
        </p:txBody>
      </p:sp>
    </p:spTree>
    <p:extLst>
      <p:ext uri="{BB962C8B-B14F-4D97-AF65-F5344CB8AC3E}">
        <p14:creationId xmlns:p14="http://schemas.microsoft.com/office/powerpoint/2010/main" val="32986559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Otsikkodia 3">
    <p:bg>
      <p:bgPr>
        <a:solidFill>
          <a:srgbClr val="1A3061"/>
        </a:solidFill>
        <a:effectLst/>
      </p:bgPr>
    </p:bg>
    <p:spTree>
      <p:nvGrpSpPr>
        <p:cNvPr id="1" name=""/>
        <p:cNvGrpSpPr/>
        <p:nvPr/>
      </p:nvGrpSpPr>
      <p:grpSpPr>
        <a:xfrm>
          <a:off x="0" y="0"/>
          <a:ext cx="0" cy="0"/>
          <a:chOff x="0" y="0"/>
          <a:chExt cx="0" cy="0"/>
        </a:xfrm>
      </p:grpSpPr>
      <p:grpSp>
        <p:nvGrpSpPr>
          <p:cNvPr id="4" name="Ryhmä 3">
            <a:extLst>
              <a:ext uri="{FF2B5EF4-FFF2-40B4-BE49-F238E27FC236}">
                <a16:creationId xmlns:a16="http://schemas.microsoft.com/office/drawing/2014/main" id="{672302FA-23B2-C4CE-9CA4-2914D95B1148}"/>
              </a:ext>
              <a:ext uri="{C183D7F6-B498-43B3-948B-1728B52AA6E4}">
                <adec:decorative xmlns:adec="http://schemas.microsoft.com/office/drawing/2017/decorative" val="1"/>
              </a:ext>
            </a:extLst>
          </p:cNvPr>
          <p:cNvGrpSpPr/>
          <p:nvPr/>
        </p:nvGrpSpPr>
        <p:grpSpPr>
          <a:xfrm>
            <a:off x="9311545" y="325901"/>
            <a:ext cx="2613083" cy="430973"/>
            <a:chOff x="18621877" y="651801"/>
            <a:chExt cx="5225825" cy="861946"/>
          </a:xfrm>
        </p:grpSpPr>
        <p:sp>
          <p:nvSpPr>
            <p:cNvPr id="13" name="Vapaamuotoinen: Muoto 12">
              <a:extLst>
                <a:ext uri="{FF2B5EF4-FFF2-40B4-BE49-F238E27FC236}">
                  <a16:creationId xmlns:a16="http://schemas.microsoft.com/office/drawing/2014/main" id="{350AD8CE-A341-7849-6E71-5448A2CC6041}"/>
                </a:ext>
                <a:ext uri="{C183D7F6-B498-43B3-948B-1728B52AA6E4}">
                  <adec:decorative xmlns:adec="http://schemas.microsoft.com/office/drawing/2017/decorative" val="1"/>
                </a:ext>
              </a:extLst>
            </p:cNvPr>
            <p:cNvSpPr/>
            <p:nvPr/>
          </p:nvSpPr>
          <p:spPr>
            <a:xfrm>
              <a:off x="22749237" y="651942"/>
              <a:ext cx="378331" cy="132158"/>
            </a:xfrm>
            <a:custGeom>
              <a:avLst/>
              <a:gdLst>
                <a:gd name="connsiteX0" fmla="*/ 312254 w 378331"/>
                <a:gd name="connsiteY0" fmla="*/ 0 h 132158"/>
                <a:gd name="connsiteX1" fmla="*/ 67857 w 378331"/>
                <a:gd name="connsiteY1" fmla="*/ 0 h 132158"/>
                <a:gd name="connsiteX2" fmla="*/ 436 w 378331"/>
                <a:gd name="connsiteY2" fmla="*/ 58388 h 132158"/>
                <a:gd name="connsiteX3" fmla="*/ 66079 w 378331"/>
                <a:gd name="connsiteY3" fmla="*/ 132158 h 132158"/>
                <a:gd name="connsiteX4" fmla="*/ 310475 w 378331"/>
                <a:gd name="connsiteY4" fmla="*/ 132158 h 132158"/>
                <a:gd name="connsiteX5" fmla="*/ 377895 w 378331"/>
                <a:gd name="connsiteY5" fmla="*/ 73756 h 132158"/>
                <a:gd name="connsiteX6" fmla="*/ 312254 w 378331"/>
                <a:gd name="connsiteY6" fmla="*/ 0 h 132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331" h="132158">
                  <a:moveTo>
                    <a:pt x="312254" y="0"/>
                  </a:moveTo>
                  <a:lnTo>
                    <a:pt x="67857" y="0"/>
                  </a:lnTo>
                  <a:cubicBezTo>
                    <a:pt x="33997" y="0"/>
                    <a:pt x="4256" y="24748"/>
                    <a:pt x="436" y="58388"/>
                  </a:cubicBezTo>
                  <a:cubicBezTo>
                    <a:pt x="-4084" y="98252"/>
                    <a:pt x="27114" y="132158"/>
                    <a:pt x="66079" y="132158"/>
                  </a:cubicBezTo>
                  <a:lnTo>
                    <a:pt x="310475" y="132158"/>
                  </a:lnTo>
                  <a:cubicBezTo>
                    <a:pt x="344331" y="132158"/>
                    <a:pt x="374073" y="107410"/>
                    <a:pt x="377895" y="73756"/>
                  </a:cubicBezTo>
                  <a:cubicBezTo>
                    <a:pt x="382417" y="33906"/>
                    <a:pt x="351214" y="0"/>
                    <a:pt x="312254" y="0"/>
                  </a:cubicBezTo>
                  <a:close/>
                </a:path>
              </a:pathLst>
            </a:custGeom>
            <a:solidFill>
              <a:srgbClr val="FFFFFF"/>
            </a:solidFill>
            <a:ln w="360" cap="flat">
              <a:noFill/>
              <a:prstDash val="solid"/>
              <a:miter/>
            </a:ln>
          </p:spPr>
          <p:txBody>
            <a:bodyPr rtlCol="0" anchor="ctr"/>
            <a:lstStyle/>
            <a:p>
              <a:endParaRPr lang="fi-FI" sz="900"/>
            </a:p>
          </p:txBody>
        </p:sp>
        <p:sp>
          <p:nvSpPr>
            <p:cNvPr id="14" name="Vapaamuotoinen: Muoto 13">
              <a:extLst>
                <a:ext uri="{FF2B5EF4-FFF2-40B4-BE49-F238E27FC236}">
                  <a16:creationId xmlns:a16="http://schemas.microsoft.com/office/drawing/2014/main" id="{3053A341-5BE5-75D2-728B-E8ADF7C18E1C}"/>
                </a:ext>
                <a:ext uri="{C183D7F6-B498-43B3-948B-1728B52AA6E4}">
                  <adec:decorative xmlns:adec="http://schemas.microsoft.com/office/drawing/2017/decorative" val="1"/>
                </a:ext>
              </a:extLst>
            </p:cNvPr>
            <p:cNvSpPr/>
            <p:nvPr/>
          </p:nvSpPr>
          <p:spPr>
            <a:xfrm>
              <a:off x="23237987" y="651801"/>
              <a:ext cx="609715" cy="132161"/>
            </a:xfrm>
            <a:custGeom>
              <a:avLst/>
              <a:gdLst>
                <a:gd name="connsiteX0" fmla="*/ 543636 w 609715"/>
                <a:gd name="connsiteY0" fmla="*/ 0 h 132161"/>
                <a:gd name="connsiteX1" fmla="*/ 67857 w 609715"/>
                <a:gd name="connsiteY1" fmla="*/ 0 h 132161"/>
                <a:gd name="connsiteX2" fmla="*/ 436 w 609715"/>
                <a:gd name="connsiteY2" fmla="*/ 58406 h 132161"/>
                <a:gd name="connsiteX3" fmla="*/ 66083 w 609715"/>
                <a:gd name="connsiteY3" fmla="*/ 132162 h 132161"/>
                <a:gd name="connsiteX4" fmla="*/ 541859 w 609715"/>
                <a:gd name="connsiteY4" fmla="*/ 132162 h 132161"/>
                <a:gd name="connsiteX5" fmla="*/ 609279 w 609715"/>
                <a:gd name="connsiteY5" fmla="*/ 73759 h 132161"/>
                <a:gd name="connsiteX6" fmla="*/ 543636 w 609715"/>
                <a:gd name="connsiteY6" fmla="*/ 0 h 132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715" h="132161">
                  <a:moveTo>
                    <a:pt x="543636" y="0"/>
                  </a:moveTo>
                  <a:lnTo>
                    <a:pt x="67857" y="0"/>
                  </a:lnTo>
                  <a:cubicBezTo>
                    <a:pt x="33990" y="0"/>
                    <a:pt x="4259" y="24752"/>
                    <a:pt x="436" y="58406"/>
                  </a:cubicBezTo>
                  <a:cubicBezTo>
                    <a:pt x="-4081" y="98256"/>
                    <a:pt x="27107" y="132162"/>
                    <a:pt x="66083" y="132162"/>
                  </a:cubicBezTo>
                  <a:lnTo>
                    <a:pt x="541859" y="132162"/>
                  </a:lnTo>
                  <a:cubicBezTo>
                    <a:pt x="575714" y="132162"/>
                    <a:pt x="605457" y="107410"/>
                    <a:pt x="609279" y="73759"/>
                  </a:cubicBezTo>
                  <a:cubicBezTo>
                    <a:pt x="613801" y="33906"/>
                    <a:pt x="582598" y="0"/>
                    <a:pt x="543636" y="0"/>
                  </a:cubicBezTo>
                  <a:close/>
                </a:path>
              </a:pathLst>
            </a:custGeom>
            <a:solidFill>
              <a:srgbClr val="FFFFFF"/>
            </a:solidFill>
            <a:ln w="360" cap="flat">
              <a:noFill/>
              <a:prstDash val="solid"/>
              <a:miter/>
            </a:ln>
          </p:spPr>
          <p:txBody>
            <a:bodyPr rtlCol="0" anchor="ctr"/>
            <a:lstStyle/>
            <a:p>
              <a:endParaRPr lang="fi-FI" sz="900"/>
            </a:p>
          </p:txBody>
        </p:sp>
        <p:sp>
          <p:nvSpPr>
            <p:cNvPr id="15" name="Vapaamuotoinen: Muoto 14">
              <a:extLst>
                <a:ext uri="{FF2B5EF4-FFF2-40B4-BE49-F238E27FC236}">
                  <a16:creationId xmlns:a16="http://schemas.microsoft.com/office/drawing/2014/main" id="{5479F0B4-2A1C-7BDF-37D7-58ECF70A35C2}"/>
                </a:ext>
                <a:ext uri="{C183D7F6-B498-43B3-948B-1728B52AA6E4}">
                  <adec:decorative xmlns:adec="http://schemas.microsoft.com/office/drawing/2017/decorative" val="1"/>
                </a:ext>
              </a:extLst>
            </p:cNvPr>
            <p:cNvSpPr/>
            <p:nvPr/>
          </p:nvSpPr>
          <p:spPr>
            <a:xfrm>
              <a:off x="23237986" y="894962"/>
              <a:ext cx="418476" cy="132158"/>
            </a:xfrm>
            <a:custGeom>
              <a:avLst/>
              <a:gdLst>
                <a:gd name="connsiteX0" fmla="*/ 352396 w 418476"/>
                <a:gd name="connsiteY0" fmla="*/ 0 h 132158"/>
                <a:gd name="connsiteX1" fmla="*/ 67858 w 418476"/>
                <a:gd name="connsiteY1" fmla="*/ 0 h 132158"/>
                <a:gd name="connsiteX2" fmla="*/ 437 w 418476"/>
                <a:gd name="connsiteY2" fmla="*/ 58392 h 132158"/>
                <a:gd name="connsiteX3" fmla="*/ 66079 w 418476"/>
                <a:gd name="connsiteY3" fmla="*/ 132158 h 132158"/>
                <a:gd name="connsiteX4" fmla="*/ 350621 w 418476"/>
                <a:gd name="connsiteY4" fmla="*/ 132158 h 132158"/>
                <a:gd name="connsiteX5" fmla="*/ 418041 w 418476"/>
                <a:gd name="connsiteY5" fmla="*/ 73756 h 132158"/>
                <a:gd name="connsiteX6" fmla="*/ 352396 w 418476"/>
                <a:gd name="connsiteY6" fmla="*/ 0 h 132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8476" h="132158">
                  <a:moveTo>
                    <a:pt x="352396" y="0"/>
                  </a:moveTo>
                  <a:lnTo>
                    <a:pt x="67858" y="0"/>
                  </a:lnTo>
                  <a:cubicBezTo>
                    <a:pt x="34002" y="0"/>
                    <a:pt x="4260" y="24748"/>
                    <a:pt x="437" y="58392"/>
                  </a:cubicBezTo>
                  <a:cubicBezTo>
                    <a:pt x="-4084" y="98252"/>
                    <a:pt x="27105" y="132158"/>
                    <a:pt x="66079" y="132158"/>
                  </a:cubicBezTo>
                  <a:lnTo>
                    <a:pt x="350621" y="132158"/>
                  </a:lnTo>
                  <a:cubicBezTo>
                    <a:pt x="384476" y="132158"/>
                    <a:pt x="414219" y="107410"/>
                    <a:pt x="418041" y="73756"/>
                  </a:cubicBezTo>
                  <a:cubicBezTo>
                    <a:pt x="422558" y="33906"/>
                    <a:pt x="391360" y="0"/>
                    <a:pt x="352396" y="0"/>
                  </a:cubicBezTo>
                  <a:close/>
                </a:path>
              </a:pathLst>
            </a:custGeom>
            <a:solidFill>
              <a:srgbClr val="FFFFFF"/>
            </a:solidFill>
            <a:ln w="360" cap="flat">
              <a:noFill/>
              <a:prstDash val="solid"/>
              <a:miter/>
            </a:ln>
          </p:spPr>
          <p:txBody>
            <a:bodyPr rtlCol="0" anchor="ctr"/>
            <a:lstStyle/>
            <a:p>
              <a:endParaRPr lang="fi-FI" sz="900"/>
            </a:p>
          </p:txBody>
        </p:sp>
        <p:sp>
          <p:nvSpPr>
            <p:cNvPr id="16" name="Vapaamuotoinen: Muoto 15">
              <a:extLst>
                <a:ext uri="{FF2B5EF4-FFF2-40B4-BE49-F238E27FC236}">
                  <a16:creationId xmlns:a16="http://schemas.microsoft.com/office/drawing/2014/main" id="{3FF4F1B9-E8B5-D5F2-8860-9BFA35C80180}"/>
                </a:ext>
                <a:ext uri="{C183D7F6-B498-43B3-948B-1728B52AA6E4}">
                  <adec:decorative xmlns:adec="http://schemas.microsoft.com/office/drawing/2017/decorative" val="1"/>
                </a:ext>
              </a:extLst>
            </p:cNvPr>
            <p:cNvSpPr/>
            <p:nvPr/>
          </p:nvSpPr>
          <p:spPr>
            <a:xfrm>
              <a:off x="23237987" y="1138119"/>
              <a:ext cx="227137" cy="132158"/>
            </a:xfrm>
            <a:custGeom>
              <a:avLst/>
              <a:gdLst>
                <a:gd name="connsiteX0" fmla="*/ 66083 w 227137"/>
                <a:gd name="connsiteY0" fmla="*/ 132158 h 132158"/>
                <a:gd name="connsiteX1" fmla="*/ 159280 w 227137"/>
                <a:gd name="connsiteY1" fmla="*/ 132158 h 132158"/>
                <a:gd name="connsiteX2" fmla="*/ 226700 w 227137"/>
                <a:gd name="connsiteY2" fmla="*/ 73766 h 132158"/>
                <a:gd name="connsiteX3" fmla="*/ 161059 w 227137"/>
                <a:gd name="connsiteY3" fmla="*/ 0 h 132158"/>
                <a:gd name="connsiteX4" fmla="*/ 67857 w 227137"/>
                <a:gd name="connsiteY4" fmla="*/ 0 h 132158"/>
                <a:gd name="connsiteX5" fmla="*/ 436 w 227137"/>
                <a:gd name="connsiteY5" fmla="*/ 58388 h 132158"/>
                <a:gd name="connsiteX6" fmla="*/ 66083 w 227137"/>
                <a:gd name="connsiteY6" fmla="*/ 132158 h 132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7137" h="132158">
                  <a:moveTo>
                    <a:pt x="66083" y="132158"/>
                  </a:moveTo>
                  <a:lnTo>
                    <a:pt x="159280" y="132158"/>
                  </a:lnTo>
                  <a:cubicBezTo>
                    <a:pt x="193146" y="132158"/>
                    <a:pt x="222877" y="107410"/>
                    <a:pt x="226700" y="73766"/>
                  </a:cubicBezTo>
                  <a:cubicBezTo>
                    <a:pt x="231223" y="33906"/>
                    <a:pt x="200034" y="0"/>
                    <a:pt x="161059" y="0"/>
                  </a:cubicBezTo>
                  <a:lnTo>
                    <a:pt x="67857" y="0"/>
                  </a:lnTo>
                  <a:cubicBezTo>
                    <a:pt x="34001" y="0"/>
                    <a:pt x="4259" y="24748"/>
                    <a:pt x="436" y="58388"/>
                  </a:cubicBezTo>
                  <a:cubicBezTo>
                    <a:pt x="-4081" y="98252"/>
                    <a:pt x="27118" y="132158"/>
                    <a:pt x="66083" y="132158"/>
                  </a:cubicBezTo>
                  <a:close/>
                </a:path>
              </a:pathLst>
            </a:custGeom>
            <a:solidFill>
              <a:srgbClr val="FFFFFF"/>
            </a:solidFill>
            <a:ln w="360" cap="flat">
              <a:noFill/>
              <a:prstDash val="solid"/>
              <a:miter/>
            </a:ln>
          </p:spPr>
          <p:txBody>
            <a:bodyPr rtlCol="0" anchor="ctr"/>
            <a:lstStyle/>
            <a:p>
              <a:endParaRPr lang="fi-FI" sz="900"/>
            </a:p>
          </p:txBody>
        </p:sp>
        <p:sp>
          <p:nvSpPr>
            <p:cNvPr id="17" name="Vapaamuotoinen: Muoto 16">
              <a:extLst>
                <a:ext uri="{FF2B5EF4-FFF2-40B4-BE49-F238E27FC236}">
                  <a16:creationId xmlns:a16="http://schemas.microsoft.com/office/drawing/2014/main" id="{E2470B72-FBE7-AAFA-16F5-2D48B70FB32B}"/>
                </a:ext>
                <a:ext uri="{C183D7F6-B498-43B3-948B-1728B52AA6E4}">
                  <adec:decorative xmlns:adec="http://schemas.microsoft.com/office/drawing/2017/decorative" val="1"/>
                </a:ext>
              </a:extLst>
            </p:cNvPr>
            <p:cNvSpPr/>
            <p:nvPr/>
          </p:nvSpPr>
          <p:spPr>
            <a:xfrm>
              <a:off x="23237986" y="1381280"/>
              <a:ext cx="295432" cy="132158"/>
            </a:xfrm>
            <a:custGeom>
              <a:avLst/>
              <a:gdLst>
                <a:gd name="connsiteX0" fmla="*/ 229355 w 295432"/>
                <a:gd name="connsiteY0" fmla="*/ 0 h 132158"/>
                <a:gd name="connsiteX1" fmla="*/ 67858 w 295432"/>
                <a:gd name="connsiteY1" fmla="*/ 0 h 132158"/>
                <a:gd name="connsiteX2" fmla="*/ 437 w 295432"/>
                <a:gd name="connsiteY2" fmla="*/ 58388 h 132158"/>
                <a:gd name="connsiteX3" fmla="*/ 66079 w 295432"/>
                <a:gd name="connsiteY3" fmla="*/ 132158 h 132158"/>
                <a:gd name="connsiteX4" fmla="*/ 227576 w 295432"/>
                <a:gd name="connsiteY4" fmla="*/ 132158 h 132158"/>
                <a:gd name="connsiteX5" fmla="*/ 294996 w 295432"/>
                <a:gd name="connsiteY5" fmla="*/ 73770 h 132158"/>
                <a:gd name="connsiteX6" fmla="*/ 229355 w 295432"/>
                <a:gd name="connsiteY6" fmla="*/ 0 h 132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5432" h="132158">
                  <a:moveTo>
                    <a:pt x="229355" y="0"/>
                  </a:moveTo>
                  <a:lnTo>
                    <a:pt x="67858" y="0"/>
                  </a:lnTo>
                  <a:cubicBezTo>
                    <a:pt x="34002" y="0"/>
                    <a:pt x="4260" y="24748"/>
                    <a:pt x="437" y="58388"/>
                  </a:cubicBezTo>
                  <a:cubicBezTo>
                    <a:pt x="-4084" y="98252"/>
                    <a:pt x="27105" y="132158"/>
                    <a:pt x="66079" y="132158"/>
                  </a:cubicBezTo>
                  <a:lnTo>
                    <a:pt x="227576" y="132158"/>
                  </a:lnTo>
                  <a:cubicBezTo>
                    <a:pt x="261432" y="132158"/>
                    <a:pt x="291174" y="107410"/>
                    <a:pt x="294996" y="73770"/>
                  </a:cubicBezTo>
                  <a:cubicBezTo>
                    <a:pt x="299518" y="33906"/>
                    <a:pt x="268315" y="0"/>
                    <a:pt x="229355" y="0"/>
                  </a:cubicBezTo>
                  <a:close/>
                </a:path>
              </a:pathLst>
            </a:custGeom>
            <a:solidFill>
              <a:srgbClr val="FFFFFF"/>
            </a:solidFill>
            <a:ln w="360" cap="flat">
              <a:noFill/>
              <a:prstDash val="solid"/>
              <a:miter/>
            </a:ln>
          </p:spPr>
          <p:txBody>
            <a:bodyPr rtlCol="0" anchor="ctr"/>
            <a:lstStyle/>
            <a:p>
              <a:endParaRPr lang="fi-FI" sz="900"/>
            </a:p>
          </p:txBody>
        </p:sp>
        <p:sp>
          <p:nvSpPr>
            <p:cNvPr id="18" name="Vapaamuotoinen: Muoto 17">
              <a:extLst>
                <a:ext uri="{FF2B5EF4-FFF2-40B4-BE49-F238E27FC236}">
                  <a16:creationId xmlns:a16="http://schemas.microsoft.com/office/drawing/2014/main" id="{D71CD60F-6990-243B-65EB-1F2F3EBBB32E}"/>
                </a:ext>
                <a:ext uri="{C183D7F6-B498-43B3-948B-1728B52AA6E4}">
                  <adec:decorative xmlns:adec="http://schemas.microsoft.com/office/drawing/2017/decorative" val="1"/>
                </a:ext>
              </a:extLst>
            </p:cNvPr>
            <p:cNvSpPr/>
            <p:nvPr/>
          </p:nvSpPr>
          <p:spPr>
            <a:xfrm>
              <a:off x="19335290" y="1140894"/>
              <a:ext cx="371705" cy="369508"/>
            </a:xfrm>
            <a:custGeom>
              <a:avLst/>
              <a:gdLst>
                <a:gd name="connsiteX0" fmla="*/ 81743 w 371705"/>
                <a:gd name="connsiteY0" fmla="*/ 344948 h 369508"/>
                <a:gd name="connsiteX1" fmla="*/ 21624 w 371705"/>
                <a:gd name="connsiteY1" fmla="*/ 278240 h 369508"/>
                <a:gd name="connsiteX2" fmla="*/ 0 w 371705"/>
                <a:gd name="connsiteY2" fmla="*/ 184024 h 369508"/>
                <a:gd name="connsiteX3" fmla="*/ 21624 w 371705"/>
                <a:gd name="connsiteY3" fmla="*/ 91283 h 369508"/>
                <a:gd name="connsiteX4" fmla="*/ 81743 w 371705"/>
                <a:gd name="connsiteY4" fmla="*/ 24561 h 369508"/>
                <a:gd name="connsiteX5" fmla="*/ 169354 w 371705"/>
                <a:gd name="connsiteY5" fmla="*/ 0 h 369508"/>
                <a:gd name="connsiteX6" fmla="*/ 222513 w 371705"/>
                <a:gd name="connsiteY6" fmla="*/ 9906 h 369508"/>
                <a:gd name="connsiteX7" fmla="*/ 269793 w 371705"/>
                <a:gd name="connsiteY7" fmla="*/ 38859 h 369508"/>
                <a:gd name="connsiteX8" fmla="*/ 299127 w 371705"/>
                <a:gd name="connsiteY8" fmla="*/ 84310 h 369508"/>
                <a:gd name="connsiteX9" fmla="*/ 299127 w 371705"/>
                <a:gd name="connsiteY9" fmla="*/ 284461 h 369508"/>
                <a:gd name="connsiteX10" fmla="*/ 248166 w 371705"/>
                <a:gd name="connsiteY10" fmla="*/ 346776 h 369508"/>
                <a:gd name="connsiteX11" fmla="*/ 169354 w 371705"/>
                <a:gd name="connsiteY11" fmla="*/ 369509 h 369508"/>
                <a:gd name="connsiteX12" fmla="*/ 81743 w 371705"/>
                <a:gd name="connsiteY12" fmla="*/ 344948 h 369508"/>
                <a:gd name="connsiteX13" fmla="*/ 241574 w 371705"/>
                <a:gd name="connsiteY13" fmla="*/ 279698 h 369508"/>
                <a:gd name="connsiteX14" fmla="*/ 278961 w 371705"/>
                <a:gd name="connsiteY14" fmla="*/ 239734 h 369508"/>
                <a:gd name="connsiteX15" fmla="*/ 292525 w 371705"/>
                <a:gd name="connsiteY15" fmla="*/ 184747 h 369508"/>
                <a:gd name="connsiteX16" fmla="*/ 279332 w 371705"/>
                <a:gd name="connsiteY16" fmla="*/ 130128 h 369508"/>
                <a:gd name="connsiteX17" fmla="*/ 241931 w 371705"/>
                <a:gd name="connsiteY17" fmla="*/ 90178 h 369508"/>
                <a:gd name="connsiteX18" fmla="*/ 186954 w 371705"/>
                <a:gd name="connsiteY18" fmla="*/ 75509 h 369508"/>
                <a:gd name="connsiteX19" fmla="*/ 133063 w 371705"/>
                <a:gd name="connsiteY19" fmla="*/ 90178 h 369508"/>
                <a:gd name="connsiteX20" fmla="*/ 95674 w 371705"/>
                <a:gd name="connsiteY20" fmla="*/ 130128 h 369508"/>
                <a:gd name="connsiteX21" fmla="*/ 82110 w 371705"/>
                <a:gd name="connsiteY21" fmla="*/ 184747 h 369508"/>
                <a:gd name="connsiteX22" fmla="*/ 96043 w 371705"/>
                <a:gd name="connsiteY22" fmla="*/ 240115 h 369508"/>
                <a:gd name="connsiteX23" fmla="*/ 133430 w 371705"/>
                <a:gd name="connsiteY23" fmla="*/ 279698 h 369508"/>
                <a:gd name="connsiteX24" fmla="*/ 186954 w 371705"/>
                <a:gd name="connsiteY24" fmla="*/ 294734 h 369508"/>
                <a:gd name="connsiteX25" fmla="*/ 241574 w 371705"/>
                <a:gd name="connsiteY25" fmla="*/ 279698 h 369508"/>
                <a:gd name="connsiteX26" fmla="*/ 292525 w 371705"/>
                <a:gd name="connsiteY26" fmla="*/ 321491 h 369508"/>
                <a:gd name="connsiteX27" fmla="*/ 292525 w 371705"/>
                <a:gd name="connsiteY27" fmla="*/ 282265 h 369508"/>
                <a:gd name="connsiteX28" fmla="*/ 296920 w 371705"/>
                <a:gd name="connsiteY28" fmla="*/ 184024 h 369508"/>
                <a:gd name="connsiteX29" fmla="*/ 292525 w 371705"/>
                <a:gd name="connsiteY29" fmla="*/ 87982 h 369508"/>
                <a:gd name="connsiteX30" fmla="*/ 292525 w 371705"/>
                <a:gd name="connsiteY30" fmla="*/ 8063 h 369508"/>
                <a:gd name="connsiteX31" fmla="*/ 371706 w 371705"/>
                <a:gd name="connsiteY31" fmla="*/ 8063 h 369508"/>
                <a:gd name="connsiteX32" fmla="*/ 371706 w 371705"/>
                <a:gd name="connsiteY32" fmla="*/ 285199 h 369508"/>
                <a:gd name="connsiteX33" fmla="*/ 371706 w 371705"/>
                <a:gd name="connsiteY33" fmla="*/ 323691 h 369508"/>
                <a:gd name="connsiteX34" fmla="*/ 371706 w 371705"/>
                <a:gd name="connsiteY34" fmla="*/ 361445 h 369508"/>
                <a:gd name="connsiteX35" fmla="*/ 292525 w 371705"/>
                <a:gd name="connsiteY35" fmla="*/ 361445 h 369508"/>
                <a:gd name="connsiteX36" fmla="*/ 292525 w 371705"/>
                <a:gd name="connsiteY36" fmla="*/ 321491 h 369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71705" h="369508">
                  <a:moveTo>
                    <a:pt x="81743" y="344948"/>
                  </a:moveTo>
                  <a:cubicBezTo>
                    <a:pt x="56076" y="328579"/>
                    <a:pt x="36037" y="306344"/>
                    <a:pt x="21624" y="278240"/>
                  </a:cubicBezTo>
                  <a:cubicBezTo>
                    <a:pt x="7200" y="250137"/>
                    <a:pt x="0" y="218733"/>
                    <a:pt x="0" y="184024"/>
                  </a:cubicBezTo>
                  <a:cubicBezTo>
                    <a:pt x="0" y="150294"/>
                    <a:pt x="7200" y="119386"/>
                    <a:pt x="21624" y="91283"/>
                  </a:cubicBezTo>
                  <a:cubicBezTo>
                    <a:pt x="36037" y="63179"/>
                    <a:pt x="56076" y="40944"/>
                    <a:pt x="81743" y="24561"/>
                  </a:cubicBezTo>
                  <a:cubicBezTo>
                    <a:pt x="107406" y="8189"/>
                    <a:pt x="136605" y="0"/>
                    <a:pt x="169354" y="0"/>
                  </a:cubicBezTo>
                  <a:cubicBezTo>
                    <a:pt x="186954" y="0"/>
                    <a:pt x="204658" y="3301"/>
                    <a:pt x="222513" y="9906"/>
                  </a:cubicBezTo>
                  <a:cubicBezTo>
                    <a:pt x="240343" y="16498"/>
                    <a:pt x="256102" y="26159"/>
                    <a:pt x="269793" y="38859"/>
                  </a:cubicBezTo>
                  <a:cubicBezTo>
                    <a:pt x="283472" y="51570"/>
                    <a:pt x="293263" y="66722"/>
                    <a:pt x="299127" y="84310"/>
                  </a:cubicBezTo>
                  <a:lnTo>
                    <a:pt x="299127" y="284461"/>
                  </a:lnTo>
                  <a:cubicBezTo>
                    <a:pt x="289833" y="310850"/>
                    <a:pt x="272841" y="331639"/>
                    <a:pt x="248166" y="346776"/>
                  </a:cubicBezTo>
                  <a:cubicBezTo>
                    <a:pt x="223478" y="361928"/>
                    <a:pt x="197218" y="369509"/>
                    <a:pt x="169354" y="369509"/>
                  </a:cubicBezTo>
                  <a:cubicBezTo>
                    <a:pt x="136605" y="369509"/>
                    <a:pt x="107406" y="361330"/>
                    <a:pt x="81743" y="344948"/>
                  </a:cubicBezTo>
                  <a:close/>
                  <a:moveTo>
                    <a:pt x="241574" y="279698"/>
                  </a:moveTo>
                  <a:cubicBezTo>
                    <a:pt x="257449" y="269680"/>
                    <a:pt x="269908" y="256372"/>
                    <a:pt x="278961" y="239734"/>
                  </a:cubicBezTo>
                  <a:cubicBezTo>
                    <a:pt x="288004" y="223139"/>
                    <a:pt x="292525" y="204801"/>
                    <a:pt x="292525" y="184747"/>
                  </a:cubicBezTo>
                  <a:cubicBezTo>
                    <a:pt x="292525" y="165215"/>
                    <a:pt x="288119" y="147007"/>
                    <a:pt x="279332" y="130128"/>
                  </a:cubicBezTo>
                  <a:cubicBezTo>
                    <a:pt x="270531" y="113277"/>
                    <a:pt x="258072" y="99969"/>
                    <a:pt x="241931" y="90178"/>
                  </a:cubicBezTo>
                  <a:cubicBezTo>
                    <a:pt x="225803" y="80412"/>
                    <a:pt x="207477" y="75509"/>
                    <a:pt x="186954" y="75509"/>
                  </a:cubicBezTo>
                  <a:cubicBezTo>
                    <a:pt x="166903" y="75509"/>
                    <a:pt x="148948" y="80412"/>
                    <a:pt x="133063" y="90178"/>
                  </a:cubicBezTo>
                  <a:cubicBezTo>
                    <a:pt x="117173" y="99969"/>
                    <a:pt x="104717" y="113277"/>
                    <a:pt x="95674" y="130128"/>
                  </a:cubicBezTo>
                  <a:cubicBezTo>
                    <a:pt x="86621" y="147007"/>
                    <a:pt x="82110" y="165215"/>
                    <a:pt x="82110" y="184747"/>
                  </a:cubicBezTo>
                  <a:cubicBezTo>
                    <a:pt x="82110" y="205284"/>
                    <a:pt x="86748" y="223733"/>
                    <a:pt x="96043" y="240115"/>
                  </a:cubicBezTo>
                  <a:cubicBezTo>
                    <a:pt x="105312" y="256487"/>
                    <a:pt x="117785" y="269680"/>
                    <a:pt x="133430" y="279698"/>
                  </a:cubicBezTo>
                  <a:cubicBezTo>
                    <a:pt x="149073" y="289720"/>
                    <a:pt x="166903" y="294734"/>
                    <a:pt x="186954" y="294734"/>
                  </a:cubicBezTo>
                  <a:cubicBezTo>
                    <a:pt x="207477" y="294734"/>
                    <a:pt x="225677" y="289720"/>
                    <a:pt x="241574" y="279698"/>
                  </a:cubicBezTo>
                  <a:close/>
                  <a:moveTo>
                    <a:pt x="292525" y="321491"/>
                  </a:moveTo>
                  <a:lnTo>
                    <a:pt x="292525" y="282265"/>
                  </a:lnTo>
                  <a:lnTo>
                    <a:pt x="296920" y="184024"/>
                  </a:lnTo>
                  <a:lnTo>
                    <a:pt x="292525" y="87982"/>
                  </a:lnTo>
                  <a:lnTo>
                    <a:pt x="292525" y="8063"/>
                  </a:lnTo>
                  <a:lnTo>
                    <a:pt x="371706" y="8063"/>
                  </a:lnTo>
                  <a:lnTo>
                    <a:pt x="371706" y="285199"/>
                  </a:lnTo>
                  <a:lnTo>
                    <a:pt x="371706" y="323691"/>
                  </a:lnTo>
                  <a:lnTo>
                    <a:pt x="371706" y="361445"/>
                  </a:lnTo>
                  <a:lnTo>
                    <a:pt x="292525" y="361445"/>
                  </a:lnTo>
                  <a:lnTo>
                    <a:pt x="292525" y="321491"/>
                  </a:lnTo>
                  <a:close/>
                </a:path>
              </a:pathLst>
            </a:custGeom>
            <a:solidFill>
              <a:srgbClr val="FFFFFF"/>
            </a:solidFill>
            <a:ln w="360" cap="flat">
              <a:noFill/>
              <a:prstDash val="solid"/>
              <a:miter/>
            </a:ln>
          </p:spPr>
          <p:txBody>
            <a:bodyPr rtlCol="0" anchor="ctr"/>
            <a:lstStyle/>
            <a:p>
              <a:endParaRPr lang="fi-FI" sz="900"/>
            </a:p>
          </p:txBody>
        </p:sp>
        <p:sp>
          <p:nvSpPr>
            <p:cNvPr id="19" name="Vapaamuotoinen: Muoto 18">
              <a:extLst>
                <a:ext uri="{FF2B5EF4-FFF2-40B4-BE49-F238E27FC236}">
                  <a16:creationId xmlns:a16="http://schemas.microsoft.com/office/drawing/2014/main" id="{84DE95DB-C204-600E-7B03-359CFEB1C6CD}"/>
                </a:ext>
                <a:ext uri="{C183D7F6-B498-43B3-948B-1728B52AA6E4}">
                  <adec:decorative xmlns:adec="http://schemas.microsoft.com/office/drawing/2017/decorative" val="1"/>
                </a:ext>
              </a:extLst>
            </p:cNvPr>
            <p:cNvSpPr/>
            <p:nvPr/>
          </p:nvSpPr>
          <p:spPr>
            <a:xfrm>
              <a:off x="20270542" y="1137961"/>
              <a:ext cx="374640" cy="375376"/>
            </a:xfrm>
            <a:custGeom>
              <a:avLst/>
              <a:gdLst>
                <a:gd name="connsiteX0" fmla="*/ 92741 w 374640"/>
                <a:gd name="connsiteY0" fmla="*/ 350448 h 375376"/>
                <a:gd name="connsiteX1" fmla="*/ 24929 w 374640"/>
                <a:gd name="connsiteY1" fmla="*/ 282632 h 375376"/>
                <a:gd name="connsiteX2" fmla="*/ 0 w 374640"/>
                <a:gd name="connsiteY2" fmla="*/ 186957 h 375376"/>
                <a:gd name="connsiteX3" fmla="*/ 24929 w 374640"/>
                <a:gd name="connsiteY3" fmla="*/ 92744 h 375376"/>
                <a:gd name="connsiteX4" fmla="*/ 92741 w 374640"/>
                <a:gd name="connsiteY4" fmla="*/ 24928 h 375376"/>
                <a:gd name="connsiteX5" fmla="*/ 188421 w 374640"/>
                <a:gd name="connsiteY5" fmla="*/ 0 h 375376"/>
                <a:gd name="connsiteX6" fmla="*/ 282267 w 374640"/>
                <a:gd name="connsiteY6" fmla="*/ 24928 h 375376"/>
                <a:gd name="connsiteX7" fmla="*/ 349712 w 374640"/>
                <a:gd name="connsiteY7" fmla="*/ 93112 h 375376"/>
                <a:gd name="connsiteX8" fmla="*/ 374640 w 374640"/>
                <a:gd name="connsiteY8" fmla="*/ 186957 h 375376"/>
                <a:gd name="connsiteX9" fmla="*/ 349712 w 374640"/>
                <a:gd name="connsiteY9" fmla="*/ 282265 h 375376"/>
                <a:gd name="connsiteX10" fmla="*/ 282267 w 374640"/>
                <a:gd name="connsiteY10" fmla="*/ 350448 h 375376"/>
                <a:gd name="connsiteX11" fmla="*/ 188421 w 374640"/>
                <a:gd name="connsiteY11" fmla="*/ 375376 h 375376"/>
                <a:gd name="connsiteX12" fmla="*/ 92741 w 374640"/>
                <a:gd name="connsiteY12" fmla="*/ 350448 h 375376"/>
                <a:gd name="connsiteX13" fmla="*/ 241197 w 374640"/>
                <a:gd name="connsiteY13" fmla="*/ 283003 h 375376"/>
                <a:gd name="connsiteX14" fmla="*/ 278965 w 374640"/>
                <a:gd name="connsiteY14" fmla="*/ 243038 h 375376"/>
                <a:gd name="connsiteX15" fmla="*/ 292526 w 374640"/>
                <a:gd name="connsiteY15" fmla="*/ 187681 h 375376"/>
                <a:gd name="connsiteX16" fmla="*/ 278595 w 374640"/>
                <a:gd name="connsiteY16" fmla="*/ 132338 h 375376"/>
                <a:gd name="connsiteX17" fmla="*/ 240840 w 374640"/>
                <a:gd name="connsiteY17" fmla="*/ 92017 h 375376"/>
                <a:gd name="connsiteX18" fmla="*/ 187682 w 374640"/>
                <a:gd name="connsiteY18" fmla="*/ 76985 h 375376"/>
                <a:gd name="connsiteX19" fmla="*/ 134168 w 374640"/>
                <a:gd name="connsiteY19" fmla="*/ 92017 h 375376"/>
                <a:gd name="connsiteX20" fmla="*/ 96047 w 374640"/>
                <a:gd name="connsiteY20" fmla="*/ 132338 h 375376"/>
                <a:gd name="connsiteX21" fmla="*/ 82114 w 374640"/>
                <a:gd name="connsiteY21" fmla="*/ 186957 h 375376"/>
                <a:gd name="connsiteX22" fmla="*/ 96047 w 374640"/>
                <a:gd name="connsiteY22" fmla="*/ 243038 h 375376"/>
                <a:gd name="connsiteX23" fmla="*/ 134535 w 374640"/>
                <a:gd name="connsiteY23" fmla="*/ 283003 h 375376"/>
                <a:gd name="connsiteX24" fmla="*/ 187682 w 374640"/>
                <a:gd name="connsiteY24" fmla="*/ 297668 h 375376"/>
                <a:gd name="connsiteX25" fmla="*/ 241197 w 374640"/>
                <a:gd name="connsiteY25" fmla="*/ 283003 h 375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74640" h="375376">
                  <a:moveTo>
                    <a:pt x="92741" y="350448"/>
                  </a:moveTo>
                  <a:cubicBezTo>
                    <a:pt x="64145" y="333835"/>
                    <a:pt x="41538" y="311218"/>
                    <a:pt x="24929" y="282632"/>
                  </a:cubicBezTo>
                  <a:cubicBezTo>
                    <a:pt x="8305" y="254035"/>
                    <a:pt x="0" y="222149"/>
                    <a:pt x="0" y="186957"/>
                  </a:cubicBezTo>
                  <a:cubicBezTo>
                    <a:pt x="0" y="152745"/>
                    <a:pt x="8305" y="121341"/>
                    <a:pt x="24929" y="92744"/>
                  </a:cubicBezTo>
                  <a:cubicBezTo>
                    <a:pt x="41538" y="64155"/>
                    <a:pt x="64145" y="41552"/>
                    <a:pt x="92741" y="24928"/>
                  </a:cubicBezTo>
                  <a:cubicBezTo>
                    <a:pt x="121327" y="8319"/>
                    <a:pt x="153228" y="0"/>
                    <a:pt x="188421" y="0"/>
                  </a:cubicBezTo>
                  <a:cubicBezTo>
                    <a:pt x="222633" y="0"/>
                    <a:pt x="253907" y="8319"/>
                    <a:pt x="282267" y="24928"/>
                  </a:cubicBezTo>
                  <a:cubicBezTo>
                    <a:pt x="310597" y="41552"/>
                    <a:pt x="333088" y="64285"/>
                    <a:pt x="349712" y="93112"/>
                  </a:cubicBezTo>
                  <a:cubicBezTo>
                    <a:pt x="366322" y="121964"/>
                    <a:pt x="374640" y="153228"/>
                    <a:pt x="374640" y="186957"/>
                  </a:cubicBezTo>
                  <a:cubicBezTo>
                    <a:pt x="374640" y="221666"/>
                    <a:pt x="366322" y="253438"/>
                    <a:pt x="349712" y="282265"/>
                  </a:cubicBezTo>
                  <a:cubicBezTo>
                    <a:pt x="333088" y="311106"/>
                    <a:pt x="310597" y="333835"/>
                    <a:pt x="282267" y="350448"/>
                  </a:cubicBezTo>
                  <a:cubicBezTo>
                    <a:pt x="253907" y="367057"/>
                    <a:pt x="222633" y="375376"/>
                    <a:pt x="188421" y="375376"/>
                  </a:cubicBezTo>
                  <a:cubicBezTo>
                    <a:pt x="153228" y="375376"/>
                    <a:pt x="121327" y="367057"/>
                    <a:pt x="92741" y="350448"/>
                  </a:cubicBezTo>
                  <a:close/>
                  <a:moveTo>
                    <a:pt x="241197" y="283003"/>
                  </a:moveTo>
                  <a:cubicBezTo>
                    <a:pt x="257338" y="273222"/>
                    <a:pt x="269908" y="259903"/>
                    <a:pt x="278965" y="243038"/>
                  </a:cubicBezTo>
                  <a:cubicBezTo>
                    <a:pt x="287994" y="226173"/>
                    <a:pt x="292526" y="207735"/>
                    <a:pt x="292526" y="187681"/>
                  </a:cubicBezTo>
                  <a:cubicBezTo>
                    <a:pt x="292526" y="167655"/>
                    <a:pt x="287879" y="149203"/>
                    <a:pt x="278595" y="132338"/>
                  </a:cubicBezTo>
                  <a:cubicBezTo>
                    <a:pt x="269300" y="115473"/>
                    <a:pt x="256715" y="102039"/>
                    <a:pt x="240840" y="92017"/>
                  </a:cubicBezTo>
                  <a:cubicBezTo>
                    <a:pt x="224954" y="81999"/>
                    <a:pt x="207225" y="76985"/>
                    <a:pt x="187682" y="76985"/>
                  </a:cubicBezTo>
                  <a:cubicBezTo>
                    <a:pt x="168124" y="76985"/>
                    <a:pt x="150295" y="81999"/>
                    <a:pt x="134168" y="92017"/>
                  </a:cubicBezTo>
                  <a:cubicBezTo>
                    <a:pt x="118041" y="102039"/>
                    <a:pt x="105316" y="115473"/>
                    <a:pt x="96047" y="132338"/>
                  </a:cubicBezTo>
                  <a:cubicBezTo>
                    <a:pt x="86748" y="149203"/>
                    <a:pt x="82114" y="167414"/>
                    <a:pt x="82114" y="186957"/>
                  </a:cubicBezTo>
                  <a:cubicBezTo>
                    <a:pt x="82114" y="207480"/>
                    <a:pt x="86748" y="226173"/>
                    <a:pt x="96047" y="243038"/>
                  </a:cubicBezTo>
                  <a:cubicBezTo>
                    <a:pt x="105316" y="259903"/>
                    <a:pt x="118153" y="273222"/>
                    <a:pt x="134535" y="283003"/>
                  </a:cubicBezTo>
                  <a:cubicBezTo>
                    <a:pt x="150893" y="292780"/>
                    <a:pt x="168622" y="297668"/>
                    <a:pt x="187682" y="297668"/>
                  </a:cubicBezTo>
                  <a:cubicBezTo>
                    <a:pt x="207225" y="297668"/>
                    <a:pt x="225081" y="292780"/>
                    <a:pt x="241197" y="283003"/>
                  </a:cubicBezTo>
                  <a:close/>
                </a:path>
              </a:pathLst>
            </a:custGeom>
            <a:solidFill>
              <a:srgbClr val="FFFFFF"/>
            </a:solidFill>
            <a:ln w="360" cap="flat">
              <a:noFill/>
              <a:prstDash val="solid"/>
              <a:miter/>
            </a:ln>
          </p:spPr>
          <p:txBody>
            <a:bodyPr rtlCol="0" anchor="ctr"/>
            <a:lstStyle/>
            <a:p>
              <a:endParaRPr lang="fi-FI" sz="900"/>
            </a:p>
          </p:txBody>
        </p:sp>
        <p:sp>
          <p:nvSpPr>
            <p:cNvPr id="20" name="Vapaamuotoinen: Muoto 19">
              <a:extLst>
                <a:ext uri="{FF2B5EF4-FFF2-40B4-BE49-F238E27FC236}">
                  <a16:creationId xmlns:a16="http://schemas.microsoft.com/office/drawing/2014/main" id="{505B6006-96B5-C5EB-2A60-45B7813F8C3E}"/>
                </a:ext>
                <a:ext uri="{C183D7F6-B498-43B3-948B-1728B52AA6E4}">
                  <adec:decorative xmlns:adec="http://schemas.microsoft.com/office/drawing/2017/decorative" val="1"/>
                </a:ext>
              </a:extLst>
            </p:cNvPr>
            <p:cNvSpPr/>
            <p:nvPr/>
          </p:nvSpPr>
          <p:spPr>
            <a:xfrm>
              <a:off x="22091434" y="1148965"/>
              <a:ext cx="321864" cy="362906"/>
            </a:xfrm>
            <a:custGeom>
              <a:avLst/>
              <a:gdLst>
                <a:gd name="connsiteX0" fmla="*/ 64156 w 321864"/>
                <a:gd name="connsiteY0" fmla="*/ 346042 h 362906"/>
                <a:gd name="connsiteX1" fmla="*/ 17233 w 321864"/>
                <a:gd name="connsiteY1" fmla="*/ 299853 h 362906"/>
                <a:gd name="connsiteX2" fmla="*/ 0 w 321864"/>
                <a:gd name="connsiteY2" fmla="*/ 232408 h 362906"/>
                <a:gd name="connsiteX3" fmla="*/ 0 w 321864"/>
                <a:gd name="connsiteY3" fmla="*/ 0 h 362906"/>
                <a:gd name="connsiteX4" fmla="*/ 81392 w 321864"/>
                <a:gd name="connsiteY4" fmla="*/ 0 h 362906"/>
                <a:gd name="connsiteX5" fmla="*/ 81392 w 321864"/>
                <a:gd name="connsiteY5" fmla="*/ 203074 h 362906"/>
                <a:gd name="connsiteX6" fmla="*/ 101910 w 321864"/>
                <a:gd name="connsiteY6" fmla="*/ 264295 h 362906"/>
                <a:gd name="connsiteX7" fmla="*/ 159096 w 321864"/>
                <a:gd name="connsiteY7" fmla="*/ 286660 h 362906"/>
                <a:gd name="connsiteX8" fmla="*/ 200890 w 321864"/>
                <a:gd name="connsiteY8" fmla="*/ 275663 h 362906"/>
                <a:gd name="connsiteX9" fmla="*/ 230213 w 321864"/>
                <a:gd name="connsiteY9" fmla="*/ 245234 h 362906"/>
                <a:gd name="connsiteX10" fmla="*/ 240488 w 321864"/>
                <a:gd name="connsiteY10" fmla="*/ 200154 h 362906"/>
                <a:gd name="connsiteX11" fmla="*/ 240488 w 321864"/>
                <a:gd name="connsiteY11" fmla="*/ 0 h 362906"/>
                <a:gd name="connsiteX12" fmla="*/ 321864 w 321864"/>
                <a:gd name="connsiteY12" fmla="*/ 0 h 362906"/>
                <a:gd name="connsiteX13" fmla="*/ 321864 w 321864"/>
                <a:gd name="connsiteY13" fmla="*/ 273467 h 362906"/>
                <a:gd name="connsiteX14" fmla="*/ 321864 w 321864"/>
                <a:gd name="connsiteY14" fmla="*/ 313784 h 362906"/>
                <a:gd name="connsiteX15" fmla="*/ 321864 w 321864"/>
                <a:gd name="connsiteY15" fmla="*/ 353367 h 362906"/>
                <a:gd name="connsiteX16" fmla="*/ 242683 w 321864"/>
                <a:gd name="connsiteY16" fmla="*/ 353367 h 362906"/>
                <a:gd name="connsiteX17" fmla="*/ 242683 w 321864"/>
                <a:gd name="connsiteY17" fmla="*/ 277124 h 362906"/>
                <a:gd name="connsiteX18" fmla="*/ 250009 w 321864"/>
                <a:gd name="connsiteY18" fmla="*/ 277124 h 362906"/>
                <a:gd name="connsiteX19" fmla="*/ 203824 w 321864"/>
                <a:gd name="connsiteY19" fmla="*/ 340912 h 362906"/>
                <a:gd name="connsiteX20" fmla="*/ 130510 w 321864"/>
                <a:gd name="connsiteY20" fmla="*/ 362907 h 362906"/>
                <a:gd name="connsiteX21" fmla="*/ 64156 w 321864"/>
                <a:gd name="connsiteY21" fmla="*/ 346042 h 362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21864" h="362906">
                  <a:moveTo>
                    <a:pt x="64156" y="346042"/>
                  </a:moveTo>
                  <a:cubicBezTo>
                    <a:pt x="44360" y="334803"/>
                    <a:pt x="28712" y="319411"/>
                    <a:pt x="17233" y="299853"/>
                  </a:cubicBezTo>
                  <a:cubicBezTo>
                    <a:pt x="5741" y="280310"/>
                    <a:pt x="0" y="257819"/>
                    <a:pt x="0" y="232408"/>
                  </a:cubicBezTo>
                  <a:lnTo>
                    <a:pt x="0" y="0"/>
                  </a:lnTo>
                  <a:lnTo>
                    <a:pt x="81392" y="0"/>
                  </a:lnTo>
                  <a:lnTo>
                    <a:pt x="81392" y="203074"/>
                  </a:lnTo>
                  <a:cubicBezTo>
                    <a:pt x="81392" y="228992"/>
                    <a:pt x="88220" y="249388"/>
                    <a:pt x="101910" y="264295"/>
                  </a:cubicBezTo>
                  <a:cubicBezTo>
                    <a:pt x="115590" y="279205"/>
                    <a:pt x="134650" y="286660"/>
                    <a:pt x="159096" y="286660"/>
                  </a:cubicBezTo>
                  <a:cubicBezTo>
                    <a:pt x="174248" y="286660"/>
                    <a:pt x="188179" y="282988"/>
                    <a:pt x="200890" y="275663"/>
                  </a:cubicBezTo>
                  <a:cubicBezTo>
                    <a:pt x="213601" y="268323"/>
                    <a:pt x="223367" y="258190"/>
                    <a:pt x="230213" y="245234"/>
                  </a:cubicBezTo>
                  <a:cubicBezTo>
                    <a:pt x="237057" y="232293"/>
                    <a:pt x="240488" y="217260"/>
                    <a:pt x="240488" y="200154"/>
                  </a:cubicBezTo>
                  <a:lnTo>
                    <a:pt x="240488" y="0"/>
                  </a:lnTo>
                  <a:lnTo>
                    <a:pt x="321864" y="0"/>
                  </a:lnTo>
                  <a:lnTo>
                    <a:pt x="321864" y="273467"/>
                  </a:lnTo>
                  <a:lnTo>
                    <a:pt x="321864" y="313784"/>
                  </a:lnTo>
                  <a:lnTo>
                    <a:pt x="321864" y="353367"/>
                  </a:lnTo>
                  <a:lnTo>
                    <a:pt x="242683" y="353367"/>
                  </a:lnTo>
                  <a:lnTo>
                    <a:pt x="242683" y="277124"/>
                  </a:lnTo>
                  <a:lnTo>
                    <a:pt x="250009" y="277124"/>
                  </a:lnTo>
                  <a:cubicBezTo>
                    <a:pt x="241211" y="304983"/>
                    <a:pt x="225819" y="326243"/>
                    <a:pt x="203824" y="340912"/>
                  </a:cubicBezTo>
                  <a:cubicBezTo>
                    <a:pt x="181828" y="355578"/>
                    <a:pt x="157382" y="362907"/>
                    <a:pt x="130510" y="362907"/>
                  </a:cubicBezTo>
                  <a:cubicBezTo>
                    <a:pt x="106064" y="362907"/>
                    <a:pt x="83955" y="357280"/>
                    <a:pt x="64156" y="346042"/>
                  </a:cubicBezTo>
                  <a:close/>
                </a:path>
              </a:pathLst>
            </a:custGeom>
            <a:solidFill>
              <a:srgbClr val="FFFFFF"/>
            </a:solidFill>
            <a:ln w="360" cap="flat">
              <a:noFill/>
              <a:prstDash val="solid"/>
              <a:miter/>
            </a:ln>
          </p:spPr>
          <p:txBody>
            <a:bodyPr rtlCol="0" anchor="ctr"/>
            <a:lstStyle/>
            <a:p>
              <a:endParaRPr lang="fi-FI" sz="900"/>
            </a:p>
          </p:txBody>
        </p:sp>
        <p:sp>
          <p:nvSpPr>
            <p:cNvPr id="21" name="Vapaamuotoinen: Muoto 20">
              <a:extLst>
                <a:ext uri="{FF2B5EF4-FFF2-40B4-BE49-F238E27FC236}">
                  <a16:creationId xmlns:a16="http://schemas.microsoft.com/office/drawing/2014/main" id="{A7A18610-02CE-7605-3DAC-9206844E2543}"/>
                </a:ext>
                <a:ext uri="{C183D7F6-B498-43B3-948B-1728B52AA6E4}">
                  <adec:decorative xmlns:adec="http://schemas.microsoft.com/office/drawing/2017/decorative" val="1"/>
                </a:ext>
              </a:extLst>
            </p:cNvPr>
            <p:cNvSpPr/>
            <p:nvPr/>
          </p:nvSpPr>
          <p:spPr>
            <a:xfrm>
              <a:off x="19042556" y="1149124"/>
              <a:ext cx="82114" cy="353216"/>
            </a:xfrm>
            <a:custGeom>
              <a:avLst/>
              <a:gdLst>
                <a:gd name="connsiteX0" fmla="*/ 0 w 82114"/>
                <a:gd name="connsiteY0" fmla="*/ 353216 h 353216"/>
                <a:gd name="connsiteX1" fmla="*/ 82114 w 82114"/>
                <a:gd name="connsiteY1" fmla="*/ 353216 h 353216"/>
                <a:gd name="connsiteX2" fmla="*/ 82114 w 82114"/>
                <a:gd name="connsiteY2" fmla="*/ 0 h 353216"/>
                <a:gd name="connsiteX3" fmla="*/ 0 w 82114"/>
                <a:gd name="connsiteY3" fmla="*/ 0 h 353216"/>
              </a:gdLst>
              <a:ahLst/>
              <a:cxnLst>
                <a:cxn ang="0">
                  <a:pos x="connsiteX0" y="connsiteY0"/>
                </a:cxn>
                <a:cxn ang="0">
                  <a:pos x="connsiteX1" y="connsiteY1"/>
                </a:cxn>
                <a:cxn ang="0">
                  <a:pos x="connsiteX2" y="connsiteY2"/>
                </a:cxn>
                <a:cxn ang="0">
                  <a:pos x="connsiteX3" y="connsiteY3"/>
                </a:cxn>
              </a:cxnLst>
              <a:rect l="l" t="t" r="r" b="b"/>
              <a:pathLst>
                <a:path w="82114" h="353216">
                  <a:moveTo>
                    <a:pt x="0" y="353216"/>
                  </a:moveTo>
                  <a:lnTo>
                    <a:pt x="82114" y="353216"/>
                  </a:lnTo>
                  <a:lnTo>
                    <a:pt x="82114" y="0"/>
                  </a:lnTo>
                  <a:lnTo>
                    <a:pt x="0" y="0"/>
                  </a:lnTo>
                  <a:close/>
                </a:path>
              </a:pathLst>
            </a:custGeom>
            <a:solidFill>
              <a:srgbClr val="FFFFFF"/>
            </a:solidFill>
            <a:ln w="360" cap="flat">
              <a:noFill/>
              <a:prstDash val="solid"/>
              <a:miter/>
            </a:ln>
          </p:spPr>
          <p:txBody>
            <a:bodyPr rtlCol="0" anchor="ctr"/>
            <a:lstStyle/>
            <a:p>
              <a:endParaRPr lang="fi-FI" sz="900"/>
            </a:p>
          </p:txBody>
        </p:sp>
        <p:sp>
          <p:nvSpPr>
            <p:cNvPr id="22" name="Vapaamuotoinen: Muoto 21">
              <a:extLst>
                <a:ext uri="{FF2B5EF4-FFF2-40B4-BE49-F238E27FC236}">
                  <a16:creationId xmlns:a16="http://schemas.microsoft.com/office/drawing/2014/main" id="{079B1F9A-6965-7ABD-A20A-C4852B9C2A1B}"/>
                </a:ext>
                <a:ext uri="{C183D7F6-B498-43B3-948B-1728B52AA6E4}">
                  <adec:decorative xmlns:adec="http://schemas.microsoft.com/office/drawing/2017/decorative" val="1"/>
                </a:ext>
              </a:extLst>
            </p:cNvPr>
            <p:cNvSpPr/>
            <p:nvPr/>
          </p:nvSpPr>
          <p:spPr>
            <a:xfrm>
              <a:off x="19029366" y="999402"/>
              <a:ext cx="109237" cy="103370"/>
            </a:xfrm>
            <a:custGeom>
              <a:avLst/>
              <a:gdLst>
                <a:gd name="connsiteX0" fmla="*/ 54251 w 109237"/>
                <a:gd name="connsiteY0" fmla="*/ 103371 h 103370"/>
                <a:gd name="connsiteX1" fmla="*/ 93112 w 109237"/>
                <a:gd name="connsiteY1" fmla="*/ 87982 h 103370"/>
                <a:gd name="connsiteX2" fmla="*/ 109238 w 109237"/>
                <a:gd name="connsiteY2" fmla="*/ 52780 h 103370"/>
                <a:gd name="connsiteX3" fmla="*/ 92745 w 109237"/>
                <a:gd name="connsiteY3" fmla="*/ 15760 h 103370"/>
                <a:gd name="connsiteX4" fmla="*/ 54251 w 109237"/>
                <a:gd name="connsiteY4" fmla="*/ 0 h 103370"/>
                <a:gd name="connsiteX5" fmla="*/ 16130 w 109237"/>
                <a:gd name="connsiteY5" fmla="*/ 15760 h 103370"/>
                <a:gd name="connsiteX6" fmla="*/ 0 w 109237"/>
                <a:gd name="connsiteY6" fmla="*/ 52780 h 103370"/>
                <a:gd name="connsiteX7" fmla="*/ 16130 w 109237"/>
                <a:gd name="connsiteY7" fmla="*/ 87982 h 103370"/>
                <a:gd name="connsiteX8" fmla="*/ 54251 w 109237"/>
                <a:gd name="connsiteY8" fmla="*/ 103371 h 103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9237" h="103370">
                  <a:moveTo>
                    <a:pt x="54251" y="103371"/>
                  </a:moveTo>
                  <a:cubicBezTo>
                    <a:pt x="69389" y="103371"/>
                    <a:pt x="82355" y="98241"/>
                    <a:pt x="93112" y="87982"/>
                  </a:cubicBezTo>
                  <a:cubicBezTo>
                    <a:pt x="103857" y="77708"/>
                    <a:pt x="109238" y="65987"/>
                    <a:pt x="109238" y="52780"/>
                  </a:cubicBezTo>
                  <a:cubicBezTo>
                    <a:pt x="109238" y="38618"/>
                    <a:pt x="103741" y="26275"/>
                    <a:pt x="92745" y="15760"/>
                  </a:cubicBezTo>
                  <a:cubicBezTo>
                    <a:pt x="81747" y="5259"/>
                    <a:pt x="68906" y="0"/>
                    <a:pt x="54251" y="0"/>
                  </a:cubicBezTo>
                  <a:cubicBezTo>
                    <a:pt x="39586" y="0"/>
                    <a:pt x="26872" y="5259"/>
                    <a:pt x="16130" y="15760"/>
                  </a:cubicBezTo>
                  <a:cubicBezTo>
                    <a:pt x="5374" y="26275"/>
                    <a:pt x="0" y="38618"/>
                    <a:pt x="0" y="52780"/>
                  </a:cubicBezTo>
                  <a:cubicBezTo>
                    <a:pt x="0" y="65987"/>
                    <a:pt x="5374" y="77708"/>
                    <a:pt x="16130" y="87982"/>
                  </a:cubicBezTo>
                  <a:cubicBezTo>
                    <a:pt x="26872" y="98241"/>
                    <a:pt x="39586" y="103371"/>
                    <a:pt x="54251" y="103371"/>
                  </a:cubicBezTo>
                  <a:close/>
                </a:path>
              </a:pathLst>
            </a:custGeom>
            <a:solidFill>
              <a:srgbClr val="FFFFFF"/>
            </a:solidFill>
            <a:ln w="360" cap="flat">
              <a:noFill/>
              <a:prstDash val="solid"/>
              <a:miter/>
            </a:ln>
          </p:spPr>
          <p:txBody>
            <a:bodyPr rtlCol="0" anchor="ctr"/>
            <a:lstStyle/>
            <a:p>
              <a:endParaRPr lang="fi-FI" sz="900"/>
            </a:p>
          </p:txBody>
        </p:sp>
        <p:sp>
          <p:nvSpPr>
            <p:cNvPr id="23" name="Vapaamuotoinen: Muoto 22">
              <a:extLst>
                <a:ext uri="{FF2B5EF4-FFF2-40B4-BE49-F238E27FC236}">
                  <a16:creationId xmlns:a16="http://schemas.microsoft.com/office/drawing/2014/main" id="{BD5B49D8-7479-C7EB-3659-DDAF0BF83122}"/>
                </a:ext>
                <a:ext uri="{C183D7F6-B498-43B3-948B-1728B52AA6E4}">
                  <adec:decorative xmlns:adec="http://schemas.microsoft.com/office/drawing/2017/decorative" val="1"/>
                </a:ext>
              </a:extLst>
            </p:cNvPr>
            <p:cNvSpPr/>
            <p:nvPr/>
          </p:nvSpPr>
          <p:spPr>
            <a:xfrm>
              <a:off x="19756400" y="1138371"/>
              <a:ext cx="284612" cy="375376"/>
            </a:xfrm>
            <a:custGeom>
              <a:avLst/>
              <a:gdLst>
                <a:gd name="connsiteX0" fmla="*/ 255645 w 284612"/>
                <a:gd name="connsiteY0" fmla="*/ 185118 h 375376"/>
                <a:gd name="connsiteX1" fmla="*/ 179768 w 284612"/>
                <a:gd name="connsiteY1" fmla="*/ 148821 h 375376"/>
                <a:gd name="connsiteX2" fmla="*/ 146777 w 284612"/>
                <a:gd name="connsiteY2" fmla="*/ 141496 h 375376"/>
                <a:gd name="connsiteX3" fmla="*/ 107918 w 284612"/>
                <a:gd name="connsiteY3" fmla="*/ 127565 h 375376"/>
                <a:gd name="connsiteX4" fmla="*/ 94721 w 284612"/>
                <a:gd name="connsiteY4" fmla="*/ 103371 h 375376"/>
                <a:gd name="connsiteX5" fmla="*/ 108285 w 284612"/>
                <a:gd name="connsiteY5" fmla="*/ 77708 h 375376"/>
                <a:gd name="connsiteX6" fmla="*/ 143844 w 284612"/>
                <a:gd name="connsiteY6" fmla="*/ 67445 h 375376"/>
                <a:gd name="connsiteX7" fmla="*/ 186728 w 284612"/>
                <a:gd name="connsiteY7" fmla="*/ 80642 h 375376"/>
                <a:gd name="connsiteX8" fmla="*/ 208747 w 284612"/>
                <a:gd name="connsiteY8" fmla="*/ 112287 h 375376"/>
                <a:gd name="connsiteX9" fmla="*/ 279141 w 284612"/>
                <a:gd name="connsiteY9" fmla="*/ 85008 h 375376"/>
                <a:gd name="connsiteX10" fmla="*/ 235479 w 284612"/>
                <a:gd name="connsiteY10" fmla="*/ 25652 h 375376"/>
                <a:gd name="connsiteX11" fmla="*/ 146777 w 284612"/>
                <a:gd name="connsiteY11" fmla="*/ 0 h 375376"/>
                <a:gd name="connsiteX12" fmla="*/ 79699 w 284612"/>
                <a:gd name="connsiteY12" fmla="*/ 15022 h 375376"/>
                <a:gd name="connsiteX13" fmla="*/ 33132 w 284612"/>
                <a:gd name="connsiteY13" fmla="*/ 55343 h 375376"/>
                <a:gd name="connsiteX14" fmla="*/ 16278 w 284612"/>
                <a:gd name="connsiteY14" fmla="*/ 110700 h 375376"/>
                <a:gd name="connsiteX15" fmla="*/ 42300 w 284612"/>
                <a:gd name="connsiteY15" fmla="*/ 175946 h 375376"/>
                <a:gd name="connsiteX16" fmla="*/ 121848 w 284612"/>
                <a:gd name="connsiteY16" fmla="*/ 213347 h 375376"/>
                <a:gd name="connsiteX17" fmla="*/ 156302 w 284612"/>
                <a:gd name="connsiteY17" fmla="*/ 221411 h 375376"/>
                <a:gd name="connsiteX18" fmla="*/ 192962 w 284612"/>
                <a:gd name="connsiteY18" fmla="*/ 236065 h 375376"/>
                <a:gd name="connsiteX19" fmla="*/ 205435 w 284612"/>
                <a:gd name="connsiteY19" fmla="*/ 262466 h 375376"/>
                <a:gd name="connsiteX20" fmla="*/ 190766 w 284612"/>
                <a:gd name="connsiteY20" fmla="*/ 293251 h 375376"/>
                <a:gd name="connsiteX21" fmla="*/ 150434 w 284612"/>
                <a:gd name="connsiteY21" fmla="*/ 304983 h 375376"/>
                <a:gd name="connsiteX22" fmla="*/ 96182 w 284612"/>
                <a:gd name="connsiteY22" fmla="*/ 286660 h 375376"/>
                <a:gd name="connsiteX23" fmla="*/ 71243 w 284612"/>
                <a:gd name="connsiteY23" fmla="*/ 247509 h 375376"/>
                <a:gd name="connsiteX24" fmla="*/ 0 w 284612"/>
                <a:gd name="connsiteY24" fmla="*/ 272463 h 375376"/>
                <a:gd name="connsiteX25" fmla="*/ 48902 w 284612"/>
                <a:gd name="connsiteY25" fmla="*/ 346042 h 375376"/>
                <a:gd name="connsiteX26" fmla="*/ 148973 w 284612"/>
                <a:gd name="connsiteY26" fmla="*/ 375376 h 375376"/>
                <a:gd name="connsiteX27" fmla="*/ 219366 w 284612"/>
                <a:gd name="connsiteY27" fmla="*/ 359602 h 375376"/>
                <a:gd name="connsiteX28" fmla="*/ 267381 w 284612"/>
                <a:gd name="connsiteY28" fmla="*/ 316718 h 375376"/>
                <a:gd name="connsiteX29" fmla="*/ 284612 w 284612"/>
                <a:gd name="connsiteY29" fmla="*/ 256598 h 375376"/>
                <a:gd name="connsiteX30" fmla="*/ 255645 w 284612"/>
                <a:gd name="connsiteY30" fmla="*/ 185118 h 375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84612" h="375376">
                  <a:moveTo>
                    <a:pt x="255645" y="185118"/>
                  </a:moveTo>
                  <a:cubicBezTo>
                    <a:pt x="236333" y="168253"/>
                    <a:pt x="211047" y="156151"/>
                    <a:pt x="179768" y="148821"/>
                  </a:cubicBezTo>
                  <a:lnTo>
                    <a:pt x="146777" y="141496"/>
                  </a:lnTo>
                  <a:cubicBezTo>
                    <a:pt x="129657" y="137583"/>
                    <a:pt x="116719" y="132946"/>
                    <a:pt x="107918" y="127565"/>
                  </a:cubicBezTo>
                  <a:cubicBezTo>
                    <a:pt x="99116" y="122190"/>
                    <a:pt x="94721" y="114127"/>
                    <a:pt x="94721" y="103371"/>
                  </a:cubicBezTo>
                  <a:cubicBezTo>
                    <a:pt x="94721" y="93112"/>
                    <a:pt x="99232" y="84566"/>
                    <a:pt x="108285" y="77708"/>
                  </a:cubicBezTo>
                  <a:cubicBezTo>
                    <a:pt x="117328" y="70876"/>
                    <a:pt x="129189" y="67445"/>
                    <a:pt x="143844" y="67445"/>
                  </a:cubicBezTo>
                  <a:cubicBezTo>
                    <a:pt x="160453" y="67445"/>
                    <a:pt x="174751" y="71840"/>
                    <a:pt x="186728" y="80642"/>
                  </a:cubicBezTo>
                  <a:cubicBezTo>
                    <a:pt x="197091" y="88259"/>
                    <a:pt x="204417" y="98814"/>
                    <a:pt x="208747" y="112287"/>
                  </a:cubicBezTo>
                  <a:lnTo>
                    <a:pt x="279141" y="85008"/>
                  </a:lnTo>
                  <a:cubicBezTo>
                    <a:pt x="271646" y="61275"/>
                    <a:pt x="257157" y="41462"/>
                    <a:pt x="235479" y="25652"/>
                  </a:cubicBezTo>
                  <a:cubicBezTo>
                    <a:pt x="212023" y="8560"/>
                    <a:pt x="182447" y="0"/>
                    <a:pt x="146777" y="0"/>
                  </a:cubicBezTo>
                  <a:cubicBezTo>
                    <a:pt x="121848" y="0"/>
                    <a:pt x="99483" y="5018"/>
                    <a:pt x="79699" y="15022"/>
                  </a:cubicBezTo>
                  <a:cubicBezTo>
                    <a:pt x="59900" y="25054"/>
                    <a:pt x="44381" y="38492"/>
                    <a:pt x="33132" y="55343"/>
                  </a:cubicBezTo>
                  <a:cubicBezTo>
                    <a:pt x="21894" y="72208"/>
                    <a:pt x="16278" y="90671"/>
                    <a:pt x="16278" y="110700"/>
                  </a:cubicBezTo>
                  <a:cubicBezTo>
                    <a:pt x="16278" y="137583"/>
                    <a:pt x="24954" y="159336"/>
                    <a:pt x="42300" y="175946"/>
                  </a:cubicBezTo>
                  <a:cubicBezTo>
                    <a:pt x="59648" y="192569"/>
                    <a:pt x="86164" y="205043"/>
                    <a:pt x="121848" y="213347"/>
                  </a:cubicBezTo>
                  <a:lnTo>
                    <a:pt x="156302" y="221411"/>
                  </a:lnTo>
                  <a:cubicBezTo>
                    <a:pt x="172439" y="225320"/>
                    <a:pt x="184646" y="230212"/>
                    <a:pt x="192962" y="236065"/>
                  </a:cubicBezTo>
                  <a:cubicBezTo>
                    <a:pt x="201267" y="241933"/>
                    <a:pt x="205435" y="250734"/>
                    <a:pt x="205435" y="262466"/>
                  </a:cubicBezTo>
                  <a:cubicBezTo>
                    <a:pt x="205435" y="275180"/>
                    <a:pt x="200533" y="285440"/>
                    <a:pt x="190766" y="293251"/>
                  </a:cubicBezTo>
                  <a:cubicBezTo>
                    <a:pt x="180975" y="301074"/>
                    <a:pt x="167552" y="304983"/>
                    <a:pt x="150434" y="304983"/>
                  </a:cubicBezTo>
                  <a:cubicBezTo>
                    <a:pt x="128921" y="304983"/>
                    <a:pt x="110851" y="298888"/>
                    <a:pt x="96182" y="286660"/>
                  </a:cubicBezTo>
                  <a:cubicBezTo>
                    <a:pt x="83421" y="276030"/>
                    <a:pt x="75102" y="262974"/>
                    <a:pt x="71243" y="247509"/>
                  </a:cubicBezTo>
                  <a:lnTo>
                    <a:pt x="0" y="272463"/>
                  </a:lnTo>
                  <a:cubicBezTo>
                    <a:pt x="7110" y="303039"/>
                    <a:pt x="23341" y="327625"/>
                    <a:pt x="48902" y="346042"/>
                  </a:cubicBezTo>
                  <a:cubicBezTo>
                    <a:pt x="76030" y="365585"/>
                    <a:pt x="109390" y="375376"/>
                    <a:pt x="148973" y="375376"/>
                  </a:cubicBezTo>
                  <a:cubicBezTo>
                    <a:pt x="175363" y="375376"/>
                    <a:pt x="198830" y="370106"/>
                    <a:pt x="219366" y="359602"/>
                  </a:cubicBezTo>
                  <a:cubicBezTo>
                    <a:pt x="239885" y="349102"/>
                    <a:pt x="255887" y="334800"/>
                    <a:pt x="267381" y="316718"/>
                  </a:cubicBezTo>
                  <a:cubicBezTo>
                    <a:pt x="278861" y="298647"/>
                    <a:pt x="284612" y="278597"/>
                    <a:pt x="284612" y="256598"/>
                  </a:cubicBezTo>
                  <a:cubicBezTo>
                    <a:pt x="284612" y="225806"/>
                    <a:pt x="274950" y="201979"/>
                    <a:pt x="255645" y="185118"/>
                  </a:cubicBezTo>
                  <a:close/>
                </a:path>
              </a:pathLst>
            </a:custGeom>
            <a:solidFill>
              <a:srgbClr val="FFFFFF"/>
            </a:solidFill>
            <a:ln w="360" cap="flat">
              <a:noFill/>
              <a:prstDash val="solid"/>
              <a:miter/>
            </a:ln>
          </p:spPr>
          <p:txBody>
            <a:bodyPr rtlCol="0" anchor="ctr"/>
            <a:lstStyle/>
            <a:p>
              <a:endParaRPr lang="fi-FI" sz="900"/>
            </a:p>
          </p:txBody>
        </p:sp>
        <p:sp>
          <p:nvSpPr>
            <p:cNvPr id="24" name="Vapaamuotoinen: Muoto 23">
              <a:extLst>
                <a:ext uri="{FF2B5EF4-FFF2-40B4-BE49-F238E27FC236}">
                  <a16:creationId xmlns:a16="http://schemas.microsoft.com/office/drawing/2014/main" id="{B51CA7B1-97EE-10FB-F881-D601B0BC9B98}"/>
                </a:ext>
                <a:ext uri="{C183D7F6-B498-43B3-948B-1728B52AA6E4}">
                  <adec:decorative xmlns:adec="http://schemas.microsoft.com/office/drawing/2017/decorative" val="1"/>
                </a:ext>
              </a:extLst>
            </p:cNvPr>
            <p:cNvSpPr/>
            <p:nvPr/>
          </p:nvSpPr>
          <p:spPr>
            <a:xfrm>
              <a:off x="21399694" y="1138371"/>
              <a:ext cx="284612" cy="375376"/>
            </a:xfrm>
            <a:custGeom>
              <a:avLst/>
              <a:gdLst>
                <a:gd name="connsiteX0" fmla="*/ 255645 w 284612"/>
                <a:gd name="connsiteY0" fmla="*/ 185118 h 375376"/>
                <a:gd name="connsiteX1" fmla="*/ 179768 w 284612"/>
                <a:gd name="connsiteY1" fmla="*/ 148821 h 375376"/>
                <a:gd name="connsiteX2" fmla="*/ 146777 w 284612"/>
                <a:gd name="connsiteY2" fmla="*/ 141496 h 375376"/>
                <a:gd name="connsiteX3" fmla="*/ 107918 w 284612"/>
                <a:gd name="connsiteY3" fmla="*/ 127565 h 375376"/>
                <a:gd name="connsiteX4" fmla="*/ 94721 w 284612"/>
                <a:gd name="connsiteY4" fmla="*/ 103371 h 375376"/>
                <a:gd name="connsiteX5" fmla="*/ 108285 w 284612"/>
                <a:gd name="connsiteY5" fmla="*/ 77708 h 375376"/>
                <a:gd name="connsiteX6" fmla="*/ 143844 w 284612"/>
                <a:gd name="connsiteY6" fmla="*/ 67445 h 375376"/>
                <a:gd name="connsiteX7" fmla="*/ 186728 w 284612"/>
                <a:gd name="connsiteY7" fmla="*/ 80642 h 375376"/>
                <a:gd name="connsiteX8" fmla="*/ 208747 w 284612"/>
                <a:gd name="connsiteY8" fmla="*/ 112287 h 375376"/>
                <a:gd name="connsiteX9" fmla="*/ 279141 w 284612"/>
                <a:gd name="connsiteY9" fmla="*/ 85008 h 375376"/>
                <a:gd name="connsiteX10" fmla="*/ 235479 w 284612"/>
                <a:gd name="connsiteY10" fmla="*/ 25652 h 375376"/>
                <a:gd name="connsiteX11" fmla="*/ 146777 w 284612"/>
                <a:gd name="connsiteY11" fmla="*/ 0 h 375376"/>
                <a:gd name="connsiteX12" fmla="*/ 79699 w 284612"/>
                <a:gd name="connsiteY12" fmla="*/ 15022 h 375376"/>
                <a:gd name="connsiteX13" fmla="*/ 33132 w 284612"/>
                <a:gd name="connsiteY13" fmla="*/ 55343 h 375376"/>
                <a:gd name="connsiteX14" fmla="*/ 16278 w 284612"/>
                <a:gd name="connsiteY14" fmla="*/ 110700 h 375376"/>
                <a:gd name="connsiteX15" fmla="*/ 42300 w 284612"/>
                <a:gd name="connsiteY15" fmla="*/ 175946 h 375376"/>
                <a:gd name="connsiteX16" fmla="*/ 121848 w 284612"/>
                <a:gd name="connsiteY16" fmla="*/ 213347 h 375376"/>
                <a:gd name="connsiteX17" fmla="*/ 156302 w 284612"/>
                <a:gd name="connsiteY17" fmla="*/ 221411 h 375376"/>
                <a:gd name="connsiteX18" fmla="*/ 192962 w 284612"/>
                <a:gd name="connsiteY18" fmla="*/ 236065 h 375376"/>
                <a:gd name="connsiteX19" fmla="*/ 205435 w 284612"/>
                <a:gd name="connsiteY19" fmla="*/ 262466 h 375376"/>
                <a:gd name="connsiteX20" fmla="*/ 190766 w 284612"/>
                <a:gd name="connsiteY20" fmla="*/ 293251 h 375376"/>
                <a:gd name="connsiteX21" fmla="*/ 150434 w 284612"/>
                <a:gd name="connsiteY21" fmla="*/ 304983 h 375376"/>
                <a:gd name="connsiteX22" fmla="*/ 96182 w 284612"/>
                <a:gd name="connsiteY22" fmla="*/ 286660 h 375376"/>
                <a:gd name="connsiteX23" fmla="*/ 71228 w 284612"/>
                <a:gd name="connsiteY23" fmla="*/ 247509 h 375376"/>
                <a:gd name="connsiteX24" fmla="*/ 0 w 284612"/>
                <a:gd name="connsiteY24" fmla="*/ 272463 h 375376"/>
                <a:gd name="connsiteX25" fmla="*/ 48902 w 284612"/>
                <a:gd name="connsiteY25" fmla="*/ 346042 h 375376"/>
                <a:gd name="connsiteX26" fmla="*/ 148973 w 284612"/>
                <a:gd name="connsiteY26" fmla="*/ 375376 h 375376"/>
                <a:gd name="connsiteX27" fmla="*/ 219352 w 284612"/>
                <a:gd name="connsiteY27" fmla="*/ 359602 h 375376"/>
                <a:gd name="connsiteX28" fmla="*/ 267381 w 284612"/>
                <a:gd name="connsiteY28" fmla="*/ 316718 h 375376"/>
                <a:gd name="connsiteX29" fmla="*/ 284612 w 284612"/>
                <a:gd name="connsiteY29" fmla="*/ 256598 h 375376"/>
                <a:gd name="connsiteX30" fmla="*/ 255645 w 284612"/>
                <a:gd name="connsiteY30" fmla="*/ 185118 h 375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84612" h="375376">
                  <a:moveTo>
                    <a:pt x="255645" y="185118"/>
                  </a:moveTo>
                  <a:cubicBezTo>
                    <a:pt x="236333" y="168253"/>
                    <a:pt x="211033" y="156151"/>
                    <a:pt x="179768" y="148821"/>
                  </a:cubicBezTo>
                  <a:lnTo>
                    <a:pt x="146777" y="141496"/>
                  </a:lnTo>
                  <a:cubicBezTo>
                    <a:pt x="129657" y="137583"/>
                    <a:pt x="116715" y="132946"/>
                    <a:pt x="107918" y="127565"/>
                  </a:cubicBezTo>
                  <a:cubicBezTo>
                    <a:pt x="99116" y="122190"/>
                    <a:pt x="94721" y="114127"/>
                    <a:pt x="94721" y="103371"/>
                  </a:cubicBezTo>
                  <a:cubicBezTo>
                    <a:pt x="94721" y="93112"/>
                    <a:pt x="99230" y="84566"/>
                    <a:pt x="108285" y="77708"/>
                  </a:cubicBezTo>
                  <a:cubicBezTo>
                    <a:pt x="117328" y="70876"/>
                    <a:pt x="129175" y="67445"/>
                    <a:pt x="143844" y="67445"/>
                  </a:cubicBezTo>
                  <a:cubicBezTo>
                    <a:pt x="160452" y="67445"/>
                    <a:pt x="174751" y="71840"/>
                    <a:pt x="186728" y="80642"/>
                  </a:cubicBezTo>
                  <a:cubicBezTo>
                    <a:pt x="197091" y="88259"/>
                    <a:pt x="204417" y="98814"/>
                    <a:pt x="208747" y="112287"/>
                  </a:cubicBezTo>
                  <a:lnTo>
                    <a:pt x="279141" y="85008"/>
                  </a:lnTo>
                  <a:cubicBezTo>
                    <a:pt x="271636" y="61275"/>
                    <a:pt x="257157" y="41462"/>
                    <a:pt x="235479" y="25652"/>
                  </a:cubicBezTo>
                  <a:cubicBezTo>
                    <a:pt x="212023" y="8560"/>
                    <a:pt x="182447" y="0"/>
                    <a:pt x="146777" y="0"/>
                  </a:cubicBezTo>
                  <a:cubicBezTo>
                    <a:pt x="121848" y="0"/>
                    <a:pt x="99483" y="5018"/>
                    <a:pt x="79699" y="15022"/>
                  </a:cubicBezTo>
                  <a:cubicBezTo>
                    <a:pt x="59900" y="25054"/>
                    <a:pt x="44370" y="38492"/>
                    <a:pt x="33132" y="55343"/>
                  </a:cubicBezTo>
                  <a:cubicBezTo>
                    <a:pt x="21893" y="72208"/>
                    <a:pt x="16278" y="90671"/>
                    <a:pt x="16278" y="110700"/>
                  </a:cubicBezTo>
                  <a:cubicBezTo>
                    <a:pt x="16278" y="137583"/>
                    <a:pt x="24952" y="159336"/>
                    <a:pt x="42300" y="175946"/>
                  </a:cubicBezTo>
                  <a:cubicBezTo>
                    <a:pt x="59648" y="192569"/>
                    <a:pt x="86164" y="205043"/>
                    <a:pt x="121848" y="213347"/>
                  </a:cubicBezTo>
                  <a:lnTo>
                    <a:pt x="156302" y="221411"/>
                  </a:lnTo>
                  <a:cubicBezTo>
                    <a:pt x="172439" y="225320"/>
                    <a:pt x="184646" y="230212"/>
                    <a:pt x="192962" y="236065"/>
                  </a:cubicBezTo>
                  <a:cubicBezTo>
                    <a:pt x="201267" y="241933"/>
                    <a:pt x="205435" y="250734"/>
                    <a:pt x="205435" y="262466"/>
                  </a:cubicBezTo>
                  <a:cubicBezTo>
                    <a:pt x="205435" y="275180"/>
                    <a:pt x="200532" y="285440"/>
                    <a:pt x="190766" y="293251"/>
                  </a:cubicBezTo>
                  <a:cubicBezTo>
                    <a:pt x="180975" y="301074"/>
                    <a:pt x="167540" y="304983"/>
                    <a:pt x="150434" y="304983"/>
                  </a:cubicBezTo>
                  <a:cubicBezTo>
                    <a:pt x="128921" y="304983"/>
                    <a:pt x="110851" y="298888"/>
                    <a:pt x="96182" y="286660"/>
                  </a:cubicBezTo>
                  <a:cubicBezTo>
                    <a:pt x="83421" y="276030"/>
                    <a:pt x="75102" y="262974"/>
                    <a:pt x="71228" y="247509"/>
                  </a:cubicBezTo>
                  <a:lnTo>
                    <a:pt x="0" y="272463"/>
                  </a:lnTo>
                  <a:cubicBezTo>
                    <a:pt x="7110" y="303039"/>
                    <a:pt x="23341" y="327625"/>
                    <a:pt x="48902" y="346042"/>
                  </a:cubicBezTo>
                  <a:cubicBezTo>
                    <a:pt x="76027" y="365585"/>
                    <a:pt x="109390" y="375376"/>
                    <a:pt x="148973" y="375376"/>
                  </a:cubicBezTo>
                  <a:cubicBezTo>
                    <a:pt x="175363" y="375376"/>
                    <a:pt x="198830" y="370106"/>
                    <a:pt x="219352" y="359602"/>
                  </a:cubicBezTo>
                  <a:cubicBezTo>
                    <a:pt x="239885" y="349102"/>
                    <a:pt x="255887" y="334800"/>
                    <a:pt x="267381" y="316718"/>
                  </a:cubicBezTo>
                  <a:cubicBezTo>
                    <a:pt x="278859" y="298647"/>
                    <a:pt x="284612" y="278597"/>
                    <a:pt x="284612" y="256598"/>
                  </a:cubicBezTo>
                  <a:cubicBezTo>
                    <a:pt x="284612" y="225806"/>
                    <a:pt x="274950" y="201979"/>
                    <a:pt x="255645" y="185118"/>
                  </a:cubicBezTo>
                  <a:close/>
                </a:path>
              </a:pathLst>
            </a:custGeom>
            <a:solidFill>
              <a:srgbClr val="FFFFFF"/>
            </a:solidFill>
            <a:ln w="360" cap="flat">
              <a:noFill/>
              <a:prstDash val="solid"/>
              <a:miter/>
            </a:ln>
          </p:spPr>
          <p:txBody>
            <a:bodyPr rtlCol="0" anchor="ctr"/>
            <a:lstStyle/>
            <a:p>
              <a:endParaRPr lang="fi-FI" sz="900"/>
            </a:p>
          </p:txBody>
        </p:sp>
        <p:sp>
          <p:nvSpPr>
            <p:cNvPr id="25" name="Vapaamuotoinen: Muoto 24">
              <a:extLst>
                <a:ext uri="{FF2B5EF4-FFF2-40B4-BE49-F238E27FC236}">
                  <a16:creationId xmlns:a16="http://schemas.microsoft.com/office/drawing/2014/main" id="{03F3995C-4EC0-B7D9-09C9-32A019FB6652}"/>
                </a:ext>
                <a:ext uri="{C183D7F6-B498-43B3-948B-1728B52AA6E4}">
                  <adec:decorative xmlns:adec="http://schemas.microsoft.com/office/drawing/2017/decorative" val="1"/>
                </a:ext>
              </a:extLst>
            </p:cNvPr>
            <p:cNvSpPr/>
            <p:nvPr/>
          </p:nvSpPr>
          <p:spPr>
            <a:xfrm>
              <a:off x="21014397" y="1138699"/>
              <a:ext cx="353176" cy="374638"/>
            </a:xfrm>
            <a:custGeom>
              <a:avLst/>
              <a:gdLst>
                <a:gd name="connsiteX0" fmla="*/ 317926 w 353176"/>
                <a:gd name="connsiteY0" fmla="*/ 264626 h 374638"/>
                <a:gd name="connsiteX1" fmla="*/ 312314 w 353176"/>
                <a:gd name="connsiteY1" fmla="*/ 262099 h 374638"/>
                <a:gd name="connsiteX2" fmla="*/ 310294 w 353176"/>
                <a:gd name="connsiteY2" fmla="*/ 261073 h 374638"/>
                <a:gd name="connsiteX3" fmla="*/ 278217 w 353176"/>
                <a:gd name="connsiteY3" fmla="*/ 246112 h 374638"/>
                <a:gd name="connsiteX4" fmla="*/ 244868 w 353176"/>
                <a:gd name="connsiteY4" fmla="*/ 285922 h 374638"/>
                <a:gd name="connsiteX5" fmla="*/ 184748 w 353176"/>
                <a:gd name="connsiteY5" fmla="*/ 303525 h 374638"/>
                <a:gd name="connsiteX6" fmla="*/ 128671 w 353176"/>
                <a:gd name="connsiteY6" fmla="*/ 289227 h 374638"/>
                <a:gd name="connsiteX7" fmla="*/ 90163 w 353176"/>
                <a:gd name="connsiteY7" fmla="*/ 248539 h 374638"/>
                <a:gd name="connsiteX8" fmla="*/ 78166 w 353176"/>
                <a:gd name="connsiteY8" fmla="*/ 211875 h 374638"/>
                <a:gd name="connsiteX9" fmla="*/ 351173 w 353176"/>
                <a:gd name="connsiteY9" fmla="*/ 211875 h 374638"/>
                <a:gd name="connsiteX10" fmla="*/ 339081 w 353176"/>
                <a:gd name="connsiteY10" fmla="*/ 104465 h 374638"/>
                <a:gd name="connsiteX11" fmla="*/ 277493 w 353176"/>
                <a:gd name="connsiteY11" fmla="*/ 27862 h 374638"/>
                <a:gd name="connsiteX12" fmla="*/ 178146 w 353176"/>
                <a:gd name="connsiteY12" fmla="*/ 0 h 374638"/>
                <a:gd name="connsiteX13" fmla="*/ 86877 w 353176"/>
                <a:gd name="connsiteY13" fmla="*/ 24932 h 374638"/>
                <a:gd name="connsiteX14" fmla="*/ 23089 w 353176"/>
                <a:gd name="connsiteY14" fmla="*/ 92744 h 374638"/>
                <a:gd name="connsiteX15" fmla="*/ 0 w 353176"/>
                <a:gd name="connsiteY15" fmla="*/ 186947 h 374638"/>
                <a:gd name="connsiteX16" fmla="*/ 23456 w 353176"/>
                <a:gd name="connsiteY16" fmla="*/ 281898 h 374638"/>
                <a:gd name="connsiteX17" fmla="*/ 89074 w 353176"/>
                <a:gd name="connsiteY17" fmla="*/ 349710 h 374638"/>
                <a:gd name="connsiteX18" fmla="*/ 183291 w 353176"/>
                <a:gd name="connsiteY18" fmla="*/ 374638 h 374638"/>
                <a:gd name="connsiteX19" fmla="*/ 283361 w 353176"/>
                <a:gd name="connsiteY19" fmla="*/ 349343 h 374638"/>
                <a:gd name="connsiteX20" fmla="*/ 347059 w 353176"/>
                <a:gd name="connsiteY20" fmla="*/ 278204 h 374638"/>
                <a:gd name="connsiteX21" fmla="*/ 317926 w 353176"/>
                <a:gd name="connsiteY21" fmla="*/ 264626 h 374638"/>
                <a:gd name="connsiteX22" fmla="*/ 88335 w 353176"/>
                <a:gd name="connsiteY22" fmla="*/ 124998 h 374638"/>
                <a:gd name="connsiteX23" fmla="*/ 123537 w 353176"/>
                <a:gd name="connsiteY23" fmla="*/ 83576 h 374638"/>
                <a:gd name="connsiteX24" fmla="*/ 177423 w 353176"/>
                <a:gd name="connsiteY24" fmla="*/ 68921 h 374638"/>
                <a:gd name="connsiteX25" fmla="*/ 230570 w 353176"/>
                <a:gd name="connsiteY25" fmla="*/ 82114 h 374638"/>
                <a:gd name="connsiteX26" fmla="*/ 265034 w 353176"/>
                <a:gd name="connsiteY26" fmla="*/ 119869 h 374638"/>
                <a:gd name="connsiteX27" fmla="*/ 273810 w 353176"/>
                <a:gd name="connsiteY27" fmla="*/ 145168 h 374638"/>
                <a:gd name="connsiteX28" fmla="*/ 81276 w 353176"/>
                <a:gd name="connsiteY28" fmla="*/ 145168 h 374638"/>
                <a:gd name="connsiteX29" fmla="*/ 88335 w 353176"/>
                <a:gd name="connsiteY29" fmla="*/ 124998 h 374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53176" h="374638">
                  <a:moveTo>
                    <a:pt x="317926" y="264626"/>
                  </a:moveTo>
                  <a:cubicBezTo>
                    <a:pt x="316086" y="263852"/>
                    <a:pt x="314218" y="263013"/>
                    <a:pt x="312314" y="262099"/>
                  </a:cubicBezTo>
                  <a:cubicBezTo>
                    <a:pt x="311615" y="261757"/>
                    <a:pt x="310978" y="261415"/>
                    <a:pt x="310294" y="261073"/>
                  </a:cubicBezTo>
                  <a:lnTo>
                    <a:pt x="278217" y="246112"/>
                  </a:lnTo>
                  <a:cubicBezTo>
                    <a:pt x="271117" y="262265"/>
                    <a:pt x="260020" y="275537"/>
                    <a:pt x="244868" y="285922"/>
                  </a:cubicBezTo>
                  <a:cubicBezTo>
                    <a:pt x="227748" y="297657"/>
                    <a:pt x="207722" y="303525"/>
                    <a:pt x="184748" y="303525"/>
                  </a:cubicBezTo>
                  <a:cubicBezTo>
                    <a:pt x="163733" y="303525"/>
                    <a:pt x="145025" y="298763"/>
                    <a:pt x="128671" y="289227"/>
                  </a:cubicBezTo>
                  <a:cubicBezTo>
                    <a:pt x="112274" y="279702"/>
                    <a:pt x="99448" y="266127"/>
                    <a:pt x="90163" y="248539"/>
                  </a:cubicBezTo>
                  <a:cubicBezTo>
                    <a:pt x="84336" y="237477"/>
                    <a:pt x="80337" y="225259"/>
                    <a:pt x="78166" y="211875"/>
                  </a:cubicBezTo>
                  <a:lnTo>
                    <a:pt x="351173" y="211875"/>
                  </a:lnTo>
                  <a:cubicBezTo>
                    <a:pt x="356051" y="172785"/>
                    <a:pt x="352022" y="136989"/>
                    <a:pt x="339081" y="104465"/>
                  </a:cubicBezTo>
                  <a:cubicBezTo>
                    <a:pt x="326119" y="71981"/>
                    <a:pt x="305596" y="46444"/>
                    <a:pt x="277493" y="27862"/>
                  </a:cubicBezTo>
                  <a:cubicBezTo>
                    <a:pt x="249375" y="9298"/>
                    <a:pt x="216268" y="0"/>
                    <a:pt x="178146" y="0"/>
                  </a:cubicBezTo>
                  <a:cubicBezTo>
                    <a:pt x="144430" y="0"/>
                    <a:pt x="114002" y="8319"/>
                    <a:pt x="86877" y="24932"/>
                  </a:cubicBezTo>
                  <a:cubicBezTo>
                    <a:pt x="59738" y="41552"/>
                    <a:pt x="38478" y="64159"/>
                    <a:pt x="23089" y="92744"/>
                  </a:cubicBezTo>
                  <a:cubicBezTo>
                    <a:pt x="7696" y="121341"/>
                    <a:pt x="0" y="152749"/>
                    <a:pt x="0" y="186947"/>
                  </a:cubicBezTo>
                  <a:cubicBezTo>
                    <a:pt x="0" y="221666"/>
                    <a:pt x="7811" y="253301"/>
                    <a:pt x="23456" y="281898"/>
                  </a:cubicBezTo>
                  <a:cubicBezTo>
                    <a:pt x="39090" y="310483"/>
                    <a:pt x="60959" y="333101"/>
                    <a:pt x="89074" y="349710"/>
                  </a:cubicBezTo>
                  <a:cubicBezTo>
                    <a:pt x="117166" y="366323"/>
                    <a:pt x="148570" y="374638"/>
                    <a:pt x="183291" y="374638"/>
                  </a:cubicBezTo>
                  <a:cubicBezTo>
                    <a:pt x="220916" y="374638"/>
                    <a:pt x="254264" y="366208"/>
                    <a:pt x="283361" y="349343"/>
                  </a:cubicBezTo>
                  <a:cubicBezTo>
                    <a:pt x="310827" y="333417"/>
                    <a:pt x="332008" y="309634"/>
                    <a:pt x="347059" y="278204"/>
                  </a:cubicBezTo>
                  <a:lnTo>
                    <a:pt x="317926" y="264626"/>
                  </a:lnTo>
                  <a:close/>
                  <a:moveTo>
                    <a:pt x="88335" y="124998"/>
                  </a:moveTo>
                  <a:cubicBezTo>
                    <a:pt x="96402" y="107169"/>
                    <a:pt x="108134" y="93367"/>
                    <a:pt x="123537" y="83576"/>
                  </a:cubicBezTo>
                  <a:cubicBezTo>
                    <a:pt x="138931" y="73810"/>
                    <a:pt x="156886" y="68921"/>
                    <a:pt x="177423" y="68921"/>
                  </a:cubicBezTo>
                  <a:cubicBezTo>
                    <a:pt x="197945" y="68921"/>
                    <a:pt x="215659" y="73313"/>
                    <a:pt x="230570" y="82114"/>
                  </a:cubicBezTo>
                  <a:cubicBezTo>
                    <a:pt x="245477" y="90916"/>
                    <a:pt x="256956" y="103500"/>
                    <a:pt x="265034" y="119869"/>
                  </a:cubicBezTo>
                  <a:cubicBezTo>
                    <a:pt x="268883" y="127705"/>
                    <a:pt x="271791" y="136150"/>
                    <a:pt x="273810" y="145168"/>
                  </a:cubicBezTo>
                  <a:lnTo>
                    <a:pt x="81276" y="145168"/>
                  </a:lnTo>
                  <a:cubicBezTo>
                    <a:pt x="83130" y="138094"/>
                    <a:pt x="85467" y="131363"/>
                    <a:pt x="88335" y="124998"/>
                  </a:cubicBezTo>
                  <a:close/>
                </a:path>
              </a:pathLst>
            </a:custGeom>
            <a:solidFill>
              <a:srgbClr val="FFFFFF"/>
            </a:solidFill>
            <a:ln w="360" cap="flat">
              <a:noFill/>
              <a:prstDash val="solid"/>
              <a:miter/>
            </a:ln>
          </p:spPr>
          <p:txBody>
            <a:bodyPr rtlCol="0" anchor="ctr"/>
            <a:lstStyle/>
            <a:p>
              <a:endParaRPr lang="fi-FI" sz="900"/>
            </a:p>
          </p:txBody>
        </p:sp>
        <p:sp>
          <p:nvSpPr>
            <p:cNvPr id="26" name="Vapaamuotoinen: Muoto 25">
              <a:extLst>
                <a:ext uri="{FF2B5EF4-FFF2-40B4-BE49-F238E27FC236}">
                  <a16:creationId xmlns:a16="http://schemas.microsoft.com/office/drawing/2014/main" id="{4076F9A0-6A4F-E4E9-2402-A9CCC2AE9494}"/>
                </a:ext>
                <a:ext uri="{C183D7F6-B498-43B3-948B-1728B52AA6E4}">
                  <adec:decorative xmlns:adec="http://schemas.microsoft.com/office/drawing/2017/decorative" val="1"/>
                </a:ext>
              </a:extLst>
            </p:cNvPr>
            <p:cNvSpPr/>
            <p:nvPr/>
          </p:nvSpPr>
          <p:spPr>
            <a:xfrm>
              <a:off x="22464394" y="1138371"/>
              <a:ext cx="284616" cy="375376"/>
            </a:xfrm>
            <a:custGeom>
              <a:avLst/>
              <a:gdLst>
                <a:gd name="connsiteX0" fmla="*/ 255649 w 284616"/>
                <a:gd name="connsiteY0" fmla="*/ 185118 h 375376"/>
                <a:gd name="connsiteX1" fmla="*/ 179768 w 284616"/>
                <a:gd name="connsiteY1" fmla="*/ 148821 h 375376"/>
                <a:gd name="connsiteX2" fmla="*/ 146777 w 284616"/>
                <a:gd name="connsiteY2" fmla="*/ 141496 h 375376"/>
                <a:gd name="connsiteX3" fmla="*/ 107918 w 284616"/>
                <a:gd name="connsiteY3" fmla="*/ 127565 h 375376"/>
                <a:gd name="connsiteX4" fmla="*/ 94724 w 284616"/>
                <a:gd name="connsiteY4" fmla="*/ 103371 h 375376"/>
                <a:gd name="connsiteX5" fmla="*/ 108289 w 284616"/>
                <a:gd name="connsiteY5" fmla="*/ 77708 h 375376"/>
                <a:gd name="connsiteX6" fmla="*/ 143844 w 284616"/>
                <a:gd name="connsiteY6" fmla="*/ 67445 h 375376"/>
                <a:gd name="connsiteX7" fmla="*/ 186730 w 284616"/>
                <a:gd name="connsiteY7" fmla="*/ 80642 h 375376"/>
                <a:gd name="connsiteX8" fmla="*/ 208751 w 284616"/>
                <a:gd name="connsiteY8" fmla="*/ 112287 h 375376"/>
                <a:gd name="connsiteX9" fmla="*/ 279141 w 284616"/>
                <a:gd name="connsiteY9" fmla="*/ 85008 h 375376"/>
                <a:gd name="connsiteX10" fmla="*/ 235483 w 284616"/>
                <a:gd name="connsiteY10" fmla="*/ 25652 h 375376"/>
                <a:gd name="connsiteX11" fmla="*/ 146777 w 284616"/>
                <a:gd name="connsiteY11" fmla="*/ 0 h 375376"/>
                <a:gd name="connsiteX12" fmla="*/ 79687 w 284616"/>
                <a:gd name="connsiteY12" fmla="*/ 15022 h 375376"/>
                <a:gd name="connsiteX13" fmla="*/ 33132 w 284616"/>
                <a:gd name="connsiteY13" fmla="*/ 55343 h 375376"/>
                <a:gd name="connsiteX14" fmla="*/ 16281 w 284616"/>
                <a:gd name="connsiteY14" fmla="*/ 110700 h 375376"/>
                <a:gd name="connsiteX15" fmla="*/ 42300 w 284616"/>
                <a:gd name="connsiteY15" fmla="*/ 175946 h 375376"/>
                <a:gd name="connsiteX16" fmla="*/ 121848 w 284616"/>
                <a:gd name="connsiteY16" fmla="*/ 213347 h 375376"/>
                <a:gd name="connsiteX17" fmla="*/ 156302 w 284616"/>
                <a:gd name="connsiteY17" fmla="*/ 221411 h 375376"/>
                <a:gd name="connsiteX18" fmla="*/ 192965 w 284616"/>
                <a:gd name="connsiteY18" fmla="*/ 236065 h 375376"/>
                <a:gd name="connsiteX19" fmla="*/ 205435 w 284616"/>
                <a:gd name="connsiteY19" fmla="*/ 262466 h 375376"/>
                <a:gd name="connsiteX20" fmla="*/ 190770 w 284616"/>
                <a:gd name="connsiteY20" fmla="*/ 293251 h 375376"/>
                <a:gd name="connsiteX21" fmla="*/ 150434 w 284616"/>
                <a:gd name="connsiteY21" fmla="*/ 304983 h 375376"/>
                <a:gd name="connsiteX22" fmla="*/ 96186 w 284616"/>
                <a:gd name="connsiteY22" fmla="*/ 286660 h 375376"/>
                <a:gd name="connsiteX23" fmla="*/ 71232 w 284616"/>
                <a:gd name="connsiteY23" fmla="*/ 247509 h 375376"/>
                <a:gd name="connsiteX24" fmla="*/ 0 w 284616"/>
                <a:gd name="connsiteY24" fmla="*/ 272463 h 375376"/>
                <a:gd name="connsiteX25" fmla="*/ 48906 w 284616"/>
                <a:gd name="connsiteY25" fmla="*/ 346042 h 375376"/>
                <a:gd name="connsiteX26" fmla="*/ 148976 w 284616"/>
                <a:gd name="connsiteY26" fmla="*/ 375376 h 375376"/>
                <a:gd name="connsiteX27" fmla="*/ 219356 w 284616"/>
                <a:gd name="connsiteY27" fmla="*/ 359602 h 375376"/>
                <a:gd name="connsiteX28" fmla="*/ 267384 w 284616"/>
                <a:gd name="connsiteY28" fmla="*/ 316718 h 375376"/>
                <a:gd name="connsiteX29" fmla="*/ 284616 w 284616"/>
                <a:gd name="connsiteY29" fmla="*/ 256598 h 375376"/>
                <a:gd name="connsiteX30" fmla="*/ 255649 w 284616"/>
                <a:gd name="connsiteY30" fmla="*/ 185118 h 375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84616" h="375376">
                  <a:moveTo>
                    <a:pt x="255649" y="185118"/>
                  </a:moveTo>
                  <a:cubicBezTo>
                    <a:pt x="236333" y="168253"/>
                    <a:pt x="211037" y="156151"/>
                    <a:pt x="179768" y="148821"/>
                  </a:cubicBezTo>
                  <a:lnTo>
                    <a:pt x="146777" y="141496"/>
                  </a:lnTo>
                  <a:cubicBezTo>
                    <a:pt x="129660" y="137583"/>
                    <a:pt x="116719" y="132946"/>
                    <a:pt x="107918" y="127565"/>
                  </a:cubicBezTo>
                  <a:cubicBezTo>
                    <a:pt x="99119" y="122190"/>
                    <a:pt x="94724" y="114127"/>
                    <a:pt x="94724" y="103371"/>
                  </a:cubicBezTo>
                  <a:cubicBezTo>
                    <a:pt x="94724" y="93112"/>
                    <a:pt x="99232" y="84566"/>
                    <a:pt x="108289" y="77708"/>
                  </a:cubicBezTo>
                  <a:cubicBezTo>
                    <a:pt x="117328" y="70876"/>
                    <a:pt x="129177" y="67445"/>
                    <a:pt x="143844" y="67445"/>
                  </a:cubicBezTo>
                  <a:cubicBezTo>
                    <a:pt x="160456" y="67445"/>
                    <a:pt x="174754" y="71840"/>
                    <a:pt x="186730" y="80642"/>
                  </a:cubicBezTo>
                  <a:cubicBezTo>
                    <a:pt x="197091" y="88259"/>
                    <a:pt x="204420" y="98814"/>
                    <a:pt x="208751" y="112287"/>
                  </a:cubicBezTo>
                  <a:lnTo>
                    <a:pt x="279141" y="85008"/>
                  </a:lnTo>
                  <a:cubicBezTo>
                    <a:pt x="271636" y="61275"/>
                    <a:pt x="257161" y="41462"/>
                    <a:pt x="235483" y="25652"/>
                  </a:cubicBezTo>
                  <a:cubicBezTo>
                    <a:pt x="212027" y="8560"/>
                    <a:pt x="182451" y="0"/>
                    <a:pt x="146777" y="0"/>
                  </a:cubicBezTo>
                  <a:cubicBezTo>
                    <a:pt x="121848" y="0"/>
                    <a:pt x="99486" y="5018"/>
                    <a:pt x="79687" y="15022"/>
                  </a:cubicBezTo>
                  <a:cubicBezTo>
                    <a:pt x="59904" y="25054"/>
                    <a:pt x="44370" y="38492"/>
                    <a:pt x="33132" y="55343"/>
                  </a:cubicBezTo>
                  <a:cubicBezTo>
                    <a:pt x="21894" y="72208"/>
                    <a:pt x="16281" y="90671"/>
                    <a:pt x="16281" y="110700"/>
                  </a:cubicBezTo>
                  <a:cubicBezTo>
                    <a:pt x="16281" y="137583"/>
                    <a:pt x="24954" y="159336"/>
                    <a:pt x="42300" y="175946"/>
                  </a:cubicBezTo>
                  <a:cubicBezTo>
                    <a:pt x="59648" y="192569"/>
                    <a:pt x="86164" y="205043"/>
                    <a:pt x="121848" y="213347"/>
                  </a:cubicBezTo>
                  <a:lnTo>
                    <a:pt x="156302" y="221411"/>
                  </a:lnTo>
                  <a:cubicBezTo>
                    <a:pt x="172444" y="225320"/>
                    <a:pt x="184646" y="230212"/>
                    <a:pt x="192965" y="236065"/>
                  </a:cubicBezTo>
                  <a:cubicBezTo>
                    <a:pt x="201270" y="241933"/>
                    <a:pt x="205435" y="250734"/>
                    <a:pt x="205435" y="262466"/>
                  </a:cubicBezTo>
                  <a:cubicBezTo>
                    <a:pt x="205435" y="275180"/>
                    <a:pt x="200533" y="285440"/>
                    <a:pt x="190770" y="293251"/>
                  </a:cubicBezTo>
                  <a:cubicBezTo>
                    <a:pt x="180979" y="301074"/>
                    <a:pt x="167540" y="304983"/>
                    <a:pt x="150434" y="304983"/>
                  </a:cubicBezTo>
                  <a:cubicBezTo>
                    <a:pt x="128921" y="304983"/>
                    <a:pt x="110851" y="298888"/>
                    <a:pt x="96186" y="286660"/>
                  </a:cubicBezTo>
                  <a:cubicBezTo>
                    <a:pt x="83421" y="276030"/>
                    <a:pt x="75105" y="262974"/>
                    <a:pt x="71232" y="247509"/>
                  </a:cubicBezTo>
                  <a:lnTo>
                    <a:pt x="0" y="272463"/>
                  </a:lnTo>
                  <a:cubicBezTo>
                    <a:pt x="7112" y="303039"/>
                    <a:pt x="23341" y="327625"/>
                    <a:pt x="48906" y="346042"/>
                  </a:cubicBezTo>
                  <a:cubicBezTo>
                    <a:pt x="76030" y="365585"/>
                    <a:pt x="109393" y="375376"/>
                    <a:pt x="148976" y="375376"/>
                  </a:cubicBezTo>
                  <a:cubicBezTo>
                    <a:pt x="175363" y="375376"/>
                    <a:pt x="198833" y="370106"/>
                    <a:pt x="219356" y="359602"/>
                  </a:cubicBezTo>
                  <a:cubicBezTo>
                    <a:pt x="239889" y="349102"/>
                    <a:pt x="255890" y="334800"/>
                    <a:pt x="267384" y="316718"/>
                  </a:cubicBezTo>
                  <a:cubicBezTo>
                    <a:pt x="278864" y="298647"/>
                    <a:pt x="284616" y="278597"/>
                    <a:pt x="284616" y="256598"/>
                  </a:cubicBezTo>
                  <a:cubicBezTo>
                    <a:pt x="284616" y="225806"/>
                    <a:pt x="274950" y="201979"/>
                    <a:pt x="255649" y="185118"/>
                  </a:cubicBezTo>
                  <a:close/>
                </a:path>
              </a:pathLst>
            </a:custGeom>
            <a:solidFill>
              <a:srgbClr val="FFFFFF"/>
            </a:solidFill>
            <a:ln w="360" cap="flat">
              <a:noFill/>
              <a:prstDash val="solid"/>
              <a:miter/>
            </a:ln>
          </p:spPr>
          <p:txBody>
            <a:bodyPr rtlCol="0" anchor="ctr"/>
            <a:lstStyle/>
            <a:p>
              <a:endParaRPr lang="fi-FI" sz="900"/>
            </a:p>
          </p:txBody>
        </p:sp>
        <p:sp>
          <p:nvSpPr>
            <p:cNvPr id="27" name="Vapaamuotoinen: Muoto 26">
              <a:extLst>
                <a:ext uri="{FF2B5EF4-FFF2-40B4-BE49-F238E27FC236}">
                  <a16:creationId xmlns:a16="http://schemas.microsoft.com/office/drawing/2014/main" id="{4FD7E0C9-1EBB-A684-4797-7C0AAF295231}"/>
                </a:ext>
                <a:ext uri="{C183D7F6-B498-43B3-948B-1728B52AA6E4}">
                  <adec:decorative xmlns:adec="http://schemas.microsoft.com/office/drawing/2017/decorative" val="1"/>
                </a:ext>
              </a:extLst>
            </p:cNvPr>
            <p:cNvSpPr/>
            <p:nvPr/>
          </p:nvSpPr>
          <p:spPr>
            <a:xfrm>
              <a:off x="21736752" y="999316"/>
              <a:ext cx="322584" cy="503027"/>
            </a:xfrm>
            <a:custGeom>
              <a:avLst/>
              <a:gdLst>
                <a:gd name="connsiteX0" fmla="*/ 165583 w 322584"/>
                <a:gd name="connsiteY0" fmla="*/ 310926 h 503027"/>
                <a:gd name="connsiteX1" fmla="*/ 312325 w 322584"/>
                <a:gd name="connsiteY1" fmla="*/ 149646 h 503027"/>
                <a:gd name="connsiteX2" fmla="*/ 212611 w 322584"/>
                <a:gd name="connsiteY2" fmla="*/ 149646 h 503027"/>
                <a:gd name="connsiteX3" fmla="*/ 85045 w 322584"/>
                <a:gd name="connsiteY3" fmla="*/ 291876 h 503027"/>
                <a:gd name="connsiteX4" fmla="*/ 82112 w 322584"/>
                <a:gd name="connsiteY4" fmla="*/ 291876 h 503027"/>
                <a:gd name="connsiteX5" fmla="*/ 82112 w 322584"/>
                <a:gd name="connsiteY5" fmla="*/ 0 h 503027"/>
                <a:gd name="connsiteX6" fmla="*/ 0 w 322584"/>
                <a:gd name="connsiteY6" fmla="*/ 0 h 503027"/>
                <a:gd name="connsiteX7" fmla="*/ 0 w 322584"/>
                <a:gd name="connsiteY7" fmla="*/ 503028 h 503027"/>
                <a:gd name="connsiteX8" fmla="*/ 82112 w 322584"/>
                <a:gd name="connsiteY8" fmla="*/ 503028 h 503027"/>
                <a:gd name="connsiteX9" fmla="*/ 82112 w 322584"/>
                <a:gd name="connsiteY9" fmla="*/ 338803 h 503027"/>
                <a:gd name="connsiteX10" fmla="*/ 85045 w 322584"/>
                <a:gd name="connsiteY10" fmla="*/ 338803 h 503027"/>
                <a:gd name="connsiteX11" fmla="*/ 219936 w 322584"/>
                <a:gd name="connsiteY11" fmla="*/ 503028 h 503027"/>
                <a:gd name="connsiteX12" fmla="*/ 322584 w 322584"/>
                <a:gd name="connsiteY12" fmla="*/ 503028 h 503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2584" h="503027">
                  <a:moveTo>
                    <a:pt x="165583" y="310926"/>
                  </a:moveTo>
                  <a:lnTo>
                    <a:pt x="312325" y="149646"/>
                  </a:lnTo>
                  <a:lnTo>
                    <a:pt x="212611" y="149646"/>
                  </a:lnTo>
                  <a:lnTo>
                    <a:pt x="85045" y="291876"/>
                  </a:lnTo>
                  <a:lnTo>
                    <a:pt x="82112" y="291876"/>
                  </a:lnTo>
                  <a:lnTo>
                    <a:pt x="82112" y="0"/>
                  </a:lnTo>
                  <a:lnTo>
                    <a:pt x="0" y="0"/>
                  </a:lnTo>
                  <a:lnTo>
                    <a:pt x="0" y="503028"/>
                  </a:lnTo>
                  <a:lnTo>
                    <a:pt x="82112" y="503028"/>
                  </a:lnTo>
                  <a:lnTo>
                    <a:pt x="82112" y="338803"/>
                  </a:lnTo>
                  <a:lnTo>
                    <a:pt x="85045" y="338803"/>
                  </a:lnTo>
                  <a:lnTo>
                    <a:pt x="219936" y="503028"/>
                  </a:lnTo>
                  <a:lnTo>
                    <a:pt x="322584" y="503028"/>
                  </a:lnTo>
                  <a:close/>
                </a:path>
              </a:pathLst>
            </a:custGeom>
            <a:solidFill>
              <a:srgbClr val="FFFFFF"/>
            </a:solidFill>
            <a:ln w="360" cap="flat">
              <a:noFill/>
              <a:prstDash val="solid"/>
              <a:miter/>
            </a:ln>
          </p:spPr>
          <p:txBody>
            <a:bodyPr rtlCol="0" anchor="ctr"/>
            <a:lstStyle/>
            <a:p>
              <a:endParaRPr lang="fi-FI" sz="900"/>
            </a:p>
          </p:txBody>
        </p:sp>
        <p:sp>
          <p:nvSpPr>
            <p:cNvPr id="28" name="Vapaamuotoinen: Muoto 27">
              <a:extLst>
                <a:ext uri="{FF2B5EF4-FFF2-40B4-BE49-F238E27FC236}">
                  <a16:creationId xmlns:a16="http://schemas.microsoft.com/office/drawing/2014/main" id="{73F7E617-3464-EF42-BA39-286F791C0C53}"/>
                </a:ext>
                <a:ext uri="{C183D7F6-B498-43B3-948B-1728B52AA6E4}">
                  <adec:decorative xmlns:adec="http://schemas.microsoft.com/office/drawing/2017/decorative" val="1"/>
                </a:ext>
              </a:extLst>
            </p:cNvPr>
            <p:cNvSpPr/>
            <p:nvPr/>
          </p:nvSpPr>
          <p:spPr>
            <a:xfrm>
              <a:off x="20696788" y="999287"/>
              <a:ext cx="322588" cy="503052"/>
            </a:xfrm>
            <a:custGeom>
              <a:avLst/>
              <a:gdLst>
                <a:gd name="connsiteX0" fmla="*/ 312325 w 322588"/>
                <a:gd name="connsiteY0" fmla="*/ 149675 h 503052"/>
                <a:gd name="connsiteX1" fmla="*/ 212625 w 322588"/>
                <a:gd name="connsiteY1" fmla="*/ 149675 h 503052"/>
                <a:gd name="connsiteX2" fmla="*/ 85049 w 322588"/>
                <a:gd name="connsiteY2" fmla="*/ 291905 h 503052"/>
                <a:gd name="connsiteX3" fmla="*/ 82114 w 322588"/>
                <a:gd name="connsiteY3" fmla="*/ 291905 h 503052"/>
                <a:gd name="connsiteX4" fmla="*/ 82114 w 322588"/>
                <a:gd name="connsiteY4" fmla="*/ 0 h 503052"/>
                <a:gd name="connsiteX5" fmla="*/ 0 w 322588"/>
                <a:gd name="connsiteY5" fmla="*/ 0 h 503052"/>
                <a:gd name="connsiteX6" fmla="*/ 0 w 322588"/>
                <a:gd name="connsiteY6" fmla="*/ 503053 h 503052"/>
                <a:gd name="connsiteX7" fmla="*/ 82114 w 322588"/>
                <a:gd name="connsiteY7" fmla="*/ 503053 h 503052"/>
                <a:gd name="connsiteX8" fmla="*/ 82114 w 322588"/>
                <a:gd name="connsiteY8" fmla="*/ 338828 h 503052"/>
                <a:gd name="connsiteX9" fmla="*/ 85049 w 322588"/>
                <a:gd name="connsiteY9" fmla="*/ 338828 h 503052"/>
                <a:gd name="connsiteX10" fmla="*/ 219951 w 322588"/>
                <a:gd name="connsiteY10" fmla="*/ 503053 h 503052"/>
                <a:gd name="connsiteX11" fmla="*/ 322588 w 322588"/>
                <a:gd name="connsiteY11" fmla="*/ 503053 h 503052"/>
                <a:gd name="connsiteX12" fmla="*/ 165587 w 322588"/>
                <a:gd name="connsiteY12" fmla="*/ 310951 h 503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2588" h="503052">
                  <a:moveTo>
                    <a:pt x="312325" y="149675"/>
                  </a:moveTo>
                  <a:lnTo>
                    <a:pt x="212625" y="149675"/>
                  </a:lnTo>
                  <a:lnTo>
                    <a:pt x="85049" y="291905"/>
                  </a:lnTo>
                  <a:lnTo>
                    <a:pt x="82114" y="291905"/>
                  </a:lnTo>
                  <a:lnTo>
                    <a:pt x="82114" y="0"/>
                  </a:lnTo>
                  <a:lnTo>
                    <a:pt x="0" y="0"/>
                  </a:lnTo>
                  <a:lnTo>
                    <a:pt x="0" y="503053"/>
                  </a:lnTo>
                  <a:lnTo>
                    <a:pt x="82114" y="503053"/>
                  </a:lnTo>
                  <a:lnTo>
                    <a:pt x="82114" y="338828"/>
                  </a:lnTo>
                  <a:lnTo>
                    <a:pt x="85049" y="338828"/>
                  </a:lnTo>
                  <a:lnTo>
                    <a:pt x="219951" y="503053"/>
                  </a:lnTo>
                  <a:lnTo>
                    <a:pt x="322588" y="503053"/>
                  </a:lnTo>
                  <a:lnTo>
                    <a:pt x="165587" y="310951"/>
                  </a:lnTo>
                  <a:close/>
                </a:path>
              </a:pathLst>
            </a:custGeom>
            <a:solidFill>
              <a:srgbClr val="FFFFFF"/>
            </a:solidFill>
            <a:ln w="360" cap="flat">
              <a:noFill/>
              <a:prstDash val="solid"/>
              <a:miter/>
            </a:ln>
          </p:spPr>
          <p:txBody>
            <a:bodyPr rtlCol="0" anchor="ctr"/>
            <a:lstStyle/>
            <a:p>
              <a:endParaRPr lang="fi-FI" sz="900"/>
            </a:p>
          </p:txBody>
        </p:sp>
        <p:sp>
          <p:nvSpPr>
            <p:cNvPr id="29" name="Vapaamuotoinen: Muoto 28">
              <a:extLst>
                <a:ext uri="{FF2B5EF4-FFF2-40B4-BE49-F238E27FC236}">
                  <a16:creationId xmlns:a16="http://schemas.microsoft.com/office/drawing/2014/main" id="{0C849757-54BA-5FB5-866B-4DEE9D8EE0D9}"/>
                </a:ext>
                <a:ext uri="{C183D7F6-B498-43B3-948B-1728B52AA6E4}">
                  <adec:decorative xmlns:adec="http://schemas.microsoft.com/office/drawing/2017/decorative" val="1"/>
                </a:ext>
              </a:extLst>
            </p:cNvPr>
            <p:cNvSpPr/>
            <p:nvPr/>
          </p:nvSpPr>
          <p:spPr>
            <a:xfrm>
              <a:off x="19198706" y="999237"/>
              <a:ext cx="82114" cy="503103"/>
            </a:xfrm>
            <a:custGeom>
              <a:avLst/>
              <a:gdLst>
                <a:gd name="connsiteX0" fmla="*/ 0 w 82114"/>
                <a:gd name="connsiteY0" fmla="*/ 503103 h 503103"/>
                <a:gd name="connsiteX1" fmla="*/ 82114 w 82114"/>
                <a:gd name="connsiteY1" fmla="*/ 503103 h 503103"/>
                <a:gd name="connsiteX2" fmla="*/ 82114 w 82114"/>
                <a:gd name="connsiteY2" fmla="*/ 0 h 503103"/>
                <a:gd name="connsiteX3" fmla="*/ 0 w 82114"/>
                <a:gd name="connsiteY3" fmla="*/ 0 h 503103"/>
              </a:gdLst>
              <a:ahLst/>
              <a:cxnLst>
                <a:cxn ang="0">
                  <a:pos x="connsiteX0" y="connsiteY0"/>
                </a:cxn>
                <a:cxn ang="0">
                  <a:pos x="connsiteX1" y="connsiteY1"/>
                </a:cxn>
                <a:cxn ang="0">
                  <a:pos x="connsiteX2" y="connsiteY2"/>
                </a:cxn>
                <a:cxn ang="0">
                  <a:pos x="connsiteX3" y="connsiteY3"/>
                </a:cxn>
              </a:cxnLst>
              <a:rect l="l" t="t" r="r" b="b"/>
              <a:pathLst>
                <a:path w="82114" h="503103">
                  <a:moveTo>
                    <a:pt x="0" y="503103"/>
                  </a:moveTo>
                  <a:lnTo>
                    <a:pt x="82114" y="503103"/>
                  </a:lnTo>
                  <a:lnTo>
                    <a:pt x="82114" y="0"/>
                  </a:lnTo>
                  <a:lnTo>
                    <a:pt x="0" y="0"/>
                  </a:lnTo>
                  <a:close/>
                </a:path>
              </a:pathLst>
            </a:custGeom>
            <a:solidFill>
              <a:srgbClr val="FFFFFF"/>
            </a:solidFill>
            <a:ln w="360" cap="flat">
              <a:noFill/>
              <a:prstDash val="solid"/>
              <a:miter/>
            </a:ln>
          </p:spPr>
          <p:txBody>
            <a:bodyPr rtlCol="0" anchor="ctr"/>
            <a:lstStyle/>
            <a:p>
              <a:endParaRPr lang="fi-FI" sz="900"/>
            </a:p>
          </p:txBody>
        </p:sp>
        <p:sp>
          <p:nvSpPr>
            <p:cNvPr id="30" name="Vapaamuotoinen: Muoto 29">
              <a:extLst>
                <a:ext uri="{FF2B5EF4-FFF2-40B4-BE49-F238E27FC236}">
                  <a16:creationId xmlns:a16="http://schemas.microsoft.com/office/drawing/2014/main" id="{43C54C06-1974-0C46-2350-449008E86DA7}"/>
                </a:ext>
                <a:ext uri="{C183D7F6-B498-43B3-948B-1728B52AA6E4}">
                  <adec:decorative xmlns:adec="http://schemas.microsoft.com/office/drawing/2017/decorative" val="1"/>
                </a:ext>
              </a:extLst>
            </p:cNvPr>
            <p:cNvSpPr/>
            <p:nvPr/>
          </p:nvSpPr>
          <p:spPr>
            <a:xfrm>
              <a:off x="18621877" y="999233"/>
              <a:ext cx="374132" cy="503103"/>
            </a:xfrm>
            <a:custGeom>
              <a:avLst/>
              <a:gdLst>
                <a:gd name="connsiteX0" fmla="*/ 374133 w 374132"/>
                <a:gd name="connsiteY0" fmla="*/ 0 h 503103"/>
                <a:gd name="connsiteX1" fmla="*/ 0 w 374132"/>
                <a:gd name="connsiteY1" fmla="*/ 0 h 503103"/>
                <a:gd name="connsiteX2" fmla="*/ 0 w 374132"/>
                <a:gd name="connsiteY2" fmla="*/ 81441 h 503103"/>
                <a:gd name="connsiteX3" fmla="*/ 145902 w 374132"/>
                <a:gd name="connsiteY3" fmla="*/ 81441 h 503103"/>
                <a:gd name="connsiteX4" fmla="*/ 145902 w 374132"/>
                <a:gd name="connsiteY4" fmla="*/ 503103 h 503103"/>
                <a:gd name="connsiteX5" fmla="*/ 233146 w 374132"/>
                <a:gd name="connsiteY5" fmla="*/ 503103 h 503103"/>
                <a:gd name="connsiteX6" fmla="*/ 233146 w 374132"/>
                <a:gd name="connsiteY6" fmla="*/ 81441 h 503103"/>
                <a:gd name="connsiteX7" fmla="*/ 374133 w 374132"/>
                <a:gd name="connsiteY7" fmla="*/ 81441 h 503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4132" h="503103">
                  <a:moveTo>
                    <a:pt x="374133" y="0"/>
                  </a:moveTo>
                  <a:lnTo>
                    <a:pt x="0" y="0"/>
                  </a:lnTo>
                  <a:lnTo>
                    <a:pt x="0" y="81441"/>
                  </a:lnTo>
                  <a:lnTo>
                    <a:pt x="145902" y="81441"/>
                  </a:lnTo>
                  <a:lnTo>
                    <a:pt x="145902" y="503103"/>
                  </a:lnTo>
                  <a:lnTo>
                    <a:pt x="233146" y="503103"/>
                  </a:lnTo>
                  <a:lnTo>
                    <a:pt x="233146" y="81441"/>
                  </a:lnTo>
                  <a:lnTo>
                    <a:pt x="374133" y="81441"/>
                  </a:lnTo>
                  <a:close/>
                </a:path>
              </a:pathLst>
            </a:custGeom>
            <a:solidFill>
              <a:srgbClr val="FFFFFF"/>
            </a:solidFill>
            <a:ln w="360" cap="flat">
              <a:noFill/>
              <a:prstDash val="solid"/>
              <a:miter/>
            </a:ln>
          </p:spPr>
          <p:txBody>
            <a:bodyPr rtlCol="0" anchor="ctr"/>
            <a:lstStyle/>
            <a:p>
              <a:endParaRPr lang="fi-FI" sz="900"/>
            </a:p>
          </p:txBody>
        </p:sp>
        <p:sp>
          <p:nvSpPr>
            <p:cNvPr id="31" name="Vapaamuotoinen: Muoto 30">
              <a:extLst>
                <a:ext uri="{FF2B5EF4-FFF2-40B4-BE49-F238E27FC236}">
                  <a16:creationId xmlns:a16="http://schemas.microsoft.com/office/drawing/2014/main" id="{14A4FBB3-49B4-EE54-FC54-A14278DEC176}"/>
                </a:ext>
                <a:ext uri="{C183D7F6-B498-43B3-948B-1728B52AA6E4}">
                  <adec:decorative xmlns:adec="http://schemas.microsoft.com/office/drawing/2017/decorative" val="1"/>
                </a:ext>
              </a:extLst>
            </p:cNvPr>
            <p:cNvSpPr/>
            <p:nvPr/>
          </p:nvSpPr>
          <p:spPr>
            <a:xfrm>
              <a:off x="20066949" y="1036015"/>
              <a:ext cx="181828" cy="466324"/>
            </a:xfrm>
            <a:custGeom>
              <a:avLst/>
              <a:gdLst>
                <a:gd name="connsiteX0" fmla="*/ 181828 w 181828"/>
                <a:gd name="connsiteY0" fmla="*/ 112946 h 466324"/>
                <a:gd name="connsiteX1" fmla="*/ 129038 w 181828"/>
                <a:gd name="connsiteY1" fmla="*/ 112946 h 466324"/>
                <a:gd name="connsiteX2" fmla="*/ 129038 w 181828"/>
                <a:gd name="connsiteY2" fmla="*/ 0 h 466324"/>
                <a:gd name="connsiteX3" fmla="*/ 47662 w 181828"/>
                <a:gd name="connsiteY3" fmla="*/ 0 h 466324"/>
                <a:gd name="connsiteX4" fmla="*/ 47662 w 181828"/>
                <a:gd name="connsiteY4" fmla="*/ 112946 h 466324"/>
                <a:gd name="connsiteX5" fmla="*/ 0 w 181828"/>
                <a:gd name="connsiteY5" fmla="*/ 112946 h 466324"/>
                <a:gd name="connsiteX6" fmla="*/ 0 w 181828"/>
                <a:gd name="connsiteY6" fmla="*/ 186255 h 466324"/>
                <a:gd name="connsiteX7" fmla="*/ 47662 w 181828"/>
                <a:gd name="connsiteY7" fmla="*/ 186255 h 466324"/>
                <a:gd name="connsiteX8" fmla="*/ 47662 w 181828"/>
                <a:gd name="connsiteY8" fmla="*/ 466325 h 466324"/>
                <a:gd name="connsiteX9" fmla="*/ 129038 w 181828"/>
                <a:gd name="connsiteY9" fmla="*/ 466325 h 466324"/>
                <a:gd name="connsiteX10" fmla="*/ 129038 w 181828"/>
                <a:gd name="connsiteY10" fmla="*/ 186255 h 466324"/>
                <a:gd name="connsiteX11" fmla="*/ 181828 w 181828"/>
                <a:gd name="connsiteY11" fmla="*/ 186255 h 466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1828" h="466324">
                  <a:moveTo>
                    <a:pt x="181828" y="112946"/>
                  </a:moveTo>
                  <a:lnTo>
                    <a:pt x="129038" y="112946"/>
                  </a:lnTo>
                  <a:lnTo>
                    <a:pt x="129038" y="0"/>
                  </a:lnTo>
                  <a:lnTo>
                    <a:pt x="47662" y="0"/>
                  </a:lnTo>
                  <a:lnTo>
                    <a:pt x="47662" y="112946"/>
                  </a:lnTo>
                  <a:lnTo>
                    <a:pt x="0" y="112946"/>
                  </a:lnTo>
                  <a:lnTo>
                    <a:pt x="0" y="186255"/>
                  </a:lnTo>
                  <a:lnTo>
                    <a:pt x="47662" y="186255"/>
                  </a:lnTo>
                  <a:lnTo>
                    <a:pt x="47662" y="466325"/>
                  </a:lnTo>
                  <a:lnTo>
                    <a:pt x="129038" y="466325"/>
                  </a:lnTo>
                  <a:lnTo>
                    <a:pt x="129038" y="186255"/>
                  </a:lnTo>
                  <a:lnTo>
                    <a:pt x="181828" y="186255"/>
                  </a:lnTo>
                  <a:close/>
                </a:path>
              </a:pathLst>
            </a:custGeom>
            <a:solidFill>
              <a:srgbClr val="FFFFFF"/>
            </a:solidFill>
            <a:ln w="360" cap="flat">
              <a:noFill/>
              <a:prstDash val="solid"/>
              <a:miter/>
            </a:ln>
          </p:spPr>
          <p:txBody>
            <a:bodyPr rtlCol="0" anchor="ctr"/>
            <a:lstStyle/>
            <a:p>
              <a:endParaRPr lang="fi-FI" sz="900"/>
            </a:p>
          </p:txBody>
        </p:sp>
      </p:grpSp>
      <p:grpSp>
        <p:nvGrpSpPr>
          <p:cNvPr id="147" name="Ryhmä 146">
            <a:extLst>
              <a:ext uri="{FF2B5EF4-FFF2-40B4-BE49-F238E27FC236}">
                <a16:creationId xmlns:a16="http://schemas.microsoft.com/office/drawing/2014/main" id="{9F7A4EE6-3F65-1162-49EA-30EEB5A48041}"/>
              </a:ext>
              <a:ext uri="{C183D7F6-B498-43B3-948B-1728B52AA6E4}">
                <adec:decorative xmlns:adec="http://schemas.microsoft.com/office/drawing/2017/decorative" val="1"/>
              </a:ext>
            </a:extLst>
          </p:cNvPr>
          <p:cNvGrpSpPr/>
          <p:nvPr/>
        </p:nvGrpSpPr>
        <p:grpSpPr>
          <a:xfrm>
            <a:off x="252573" y="320066"/>
            <a:ext cx="5379459" cy="6187608"/>
            <a:chOff x="505113" y="640131"/>
            <a:chExt cx="10758217" cy="12375216"/>
          </a:xfrm>
          <a:solidFill>
            <a:srgbClr val="5E88F2"/>
          </a:solidFill>
        </p:grpSpPr>
        <p:sp>
          <p:nvSpPr>
            <p:cNvPr id="32" name="Vapaamuotoinen: Muoto 31">
              <a:extLst>
                <a:ext uri="{FF2B5EF4-FFF2-40B4-BE49-F238E27FC236}">
                  <a16:creationId xmlns:a16="http://schemas.microsoft.com/office/drawing/2014/main" id="{31255013-E401-303A-E124-2FA5CD41B1BD}"/>
                </a:ext>
                <a:ext uri="{C183D7F6-B498-43B3-948B-1728B52AA6E4}">
                  <adec:decorative xmlns:adec="http://schemas.microsoft.com/office/drawing/2017/decorative" val="1"/>
                </a:ext>
              </a:extLst>
            </p:cNvPr>
            <p:cNvSpPr/>
            <p:nvPr/>
          </p:nvSpPr>
          <p:spPr>
            <a:xfrm>
              <a:off x="507515" y="11624733"/>
              <a:ext cx="1432537" cy="291358"/>
            </a:xfrm>
            <a:custGeom>
              <a:avLst/>
              <a:gdLst>
                <a:gd name="connsiteX0" fmla="*/ 1288629 w 1432537"/>
                <a:gd name="connsiteY0" fmla="*/ 0 h 291358"/>
                <a:gd name="connsiteX1" fmla="*/ 143905 w 1432537"/>
                <a:gd name="connsiteY1" fmla="*/ 0 h 291358"/>
                <a:gd name="connsiteX2" fmla="*/ 0 w 1432537"/>
                <a:gd name="connsiteY2" fmla="*/ 143908 h 291358"/>
                <a:gd name="connsiteX3" fmla="*/ 0 w 1432537"/>
                <a:gd name="connsiteY3" fmla="*/ 147450 h 291358"/>
                <a:gd name="connsiteX4" fmla="*/ 143905 w 1432537"/>
                <a:gd name="connsiteY4" fmla="*/ 291359 h 291358"/>
                <a:gd name="connsiteX5" fmla="*/ 1288629 w 1432537"/>
                <a:gd name="connsiteY5" fmla="*/ 291359 h 291358"/>
                <a:gd name="connsiteX6" fmla="*/ 1432537 w 1432537"/>
                <a:gd name="connsiteY6" fmla="*/ 147450 h 291358"/>
                <a:gd name="connsiteX7" fmla="*/ 1432537 w 1432537"/>
                <a:gd name="connsiteY7" fmla="*/ 143908 h 291358"/>
                <a:gd name="connsiteX8" fmla="*/ 1288629 w 1432537"/>
                <a:gd name="connsiteY8" fmla="*/ 0 h 291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32537" h="291358">
                  <a:moveTo>
                    <a:pt x="1288629" y="0"/>
                  </a:moveTo>
                  <a:lnTo>
                    <a:pt x="143905" y="0"/>
                  </a:lnTo>
                  <a:cubicBezTo>
                    <a:pt x="64436" y="0"/>
                    <a:pt x="0" y="64436"/>
                    <a:pt x="0" y="143908"/>
                  </a:cubicBezTo>
                  <a:lnTo>
                    <a:pt x="0" y="147450"/>
                  </a:lnTo>
                  <a:cubicBezTo>
                    <a:pt x="0" y="226933"/>
                    <a:pt x="64436" y="291359"/>
                    <a:pt x="143905" y="291359"/>
                  </a:cubicBezTo>
                  <a:lnTo>
                    <a:pt x="1288629" y="291359"/>
                  </a:lnTo>
                  <a:cubicBezTo>
                    <a:pt x="1368101" y="291359"/>
                    <a:pt x="1432537" y="226933"/>
                    <a:pt x="1432537" y="147450"/>
                  </a:cubicBezTo>
                  <a:lnTo>
                    <a:pt x="1432537" y="143908"/>
                  </a:lnTo>
                  <a:cubicBezTo>
                    <a:pt x="1432537" y="64436"/>
                    <a:pt x="1368101" y="0"/>
                    <a:pt x="1288629" y="0"/>
                  </a:cubicBezTo>
                  <a:close/>
                </a:path>
              </a:pathLst>
            </a:custGeom>
            <a:grpFill/>
            <a:ln w="360" cap="flat">
              <a:noFill/>
              <a:prstDash val="solid"/>
              <a:miter/>
            </a:ln>
          </p:spPr>
          <p:txBody>
            <a:bodyPr rtlCol="0" anchor="ctr"/>
            <a:lstStyle/>
            <a:p>
              <a:endParaRPr lang="fi-FI" sz="900"/>
            </a:p>
          </p:txBody>
        </p:sp>
        <p:sp>
          <p:nvSpPr>
            <p:cNvPr id="33" name="Vapaamuotoinen: Muoto 32">
              <a:extLst>
                <a:ext uri="{FF2B5EF4-FFF2-40B4-BE49-F238E27FC236}">
                  <a16:creationId xmlns:a16="http://schemas.microsoft.com/office/drawing/2014/main" id="{8CFF1C2F-EE75-25A1-AEE4-CF2F90B87F27}"/>
                </a:ext>
                <a:ext uri="{C183D7F6-B498-43B3-948B-1728B52AA6E4}">
                  <adec:decorative xmlns:adec="http://schemas.microsoft.com/office/drawing/2017/decorative" val="1"/>
                </a:ext>
              </a:extLst>
            </p:cNvPr>
            <p:cNvSpPr/>
            <p:nvPr/>
          </p:nvSpPr>
          <p:spPr>
            <a:xfrm>
              <a:off x="507517" y="12171710"/>
              <a:ext cx="1048446" cy="291354"/>
            </a:xfrm>
            <a:custGeom>
              <a:avLst/>
              <a:gdLst>
                <a:gd name="connsiteX0" fmla="*/ 902763 w 1048446"/>
                <a:gd name="connsiteY0" fmla="*/ 0 h 291354"/>
                <a:gd name="connsiteX1" fmla="*/ 147956 w 1048446"/>
                <a:gd name="connsiteY1" fmla="*/ 0 h 291354"/>
                <a:gd name="connsiteX2" fmla="*/ 4469 w 1048446"/>
                <a:gd name="connsiteY2" fmla="*/ 109149 h 291354"/>
                <a:gd name="connsiteX3" fmla="*/ 145685 w 1048446"/>
                <a:gd name="connsiteY3" fmla="*/ 291355 h 291354"/>
                <a:gd name="connsiteX4" fmla="*/ 900477 w 1048446"/>
                <a:gd name="connsiteY4" fmla="*/ 291355 h 291354"/>
                <a:gd name="connsiteX5" fmla="*/ 1043979 w 1048446"/>
                <a:gd name="connsiteY5" fmla="*/ 182220 h 291354"/>
                <a:gd name="connsiteX6" fmla="*/ 902763 w 1048446"/>
                <a:gd name="connsiteY6" fmla="*/ 0 h 291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8446" h="291354">
                  <a:moveTo>
                    <a:pt x="902763" y="0"/>
                  </a:moveTo>
                  <a:lnTo>
                    <a:pt x="147956" y="0"/>
                  </a:lnTo>
                  <a:cubicBezTo>
                    <a:pt x="81033" y="0"/>
                    <a:pt x="20369" y="44141"/>
                    <a:pt x="4469" y="109149"/>
                  </a:cubicBezTo>
                  <a:cubicBezTo>
                    <a:pt x="-19038" y="205219"/>
                    <a:pt x="53437" y="291355"/>
                    <a:pt x="145685" y="291355"/>
                  </a:cubicBezTo>
                  <a:lnTo>
                    <a:pt x="900477" y="291355"/>
                  </a:lnTo>
                  <a:cubicBezTo>
                    <a:pt x="967400" y="291355"/>
                    <a:pt x="1028067" y="247214"/>
                    <a:pt x="1043979" y="182220"/>
                  </a:cubicBezTo>
                  <a:cubicBezTo>
                    <a:pt x="1067485" y="86150"/>
                    <a:pt x="994996" y="0"/>
                    <a:pt x="902763" y="0"/>
                  </a:cubicBezTo>
                  <a:close/>
                </a:path>
              </a:pathLst>
            </a:custGeom>
            <a:grpFill/>
            <a:ln w="360" cap="flat">
              <a:noFill/>
              <a:prstDash val="solid"/>
              <a:miter/>
            </a:ln>
          </p:spPr>
          <p:txBody>
            <a:bodyPr rtlCol="0" anchor="ctr"/>
            <a:lstStyle/>
            <a:p>
              <a:endParaRPr lang="fi-FI" sz="900"/>
            </a:p>
          </p:txBody>
        </p:sp>
        <p:sp>
          <p:nvSpPr>
            <p:cNvPr id="34" name="Vapaamuotoinen: Muoto 33">
              <a:extLst>
                <a:ext uri="{FF2B5EF4-FFF2-40B4-BE49-F238E27FC236}">
                  <a16:creationId xmlns:a16="http://schemas.microsoft.com/office/drawing/2014/main" id="{7C8DFD10-BE3B-E088-3026-99244A8F2FFB}"/>
                </a:ext>
                <a:ext uri="{C183D7F6-B498-43B3-948B-1728B52AA6E4}">
                  <adec:decorative xmlns:adec="http://schemas.microsoft.com/office/drawing/2017/decorative" val="1"/>
                </a:ext>
              </a:extLst>
            </p:cNvPr>
            <p:cNvSpPr/>
            <p:nvPr/>
          </p:nvSpPr>
          <p:spPr>
            <a:xfrm>
              <a:off x="507514" y="12723727"/>
              <a:ext cx="571449" cy="291357"/>
            </a:xfrm>
            <a:custGeom>
              <a:avLst/>
              <a:gdLst>
                <a:gd name="connsiteX0" fmla="*/ 145684 w 571449"/>
                <a:gd name="connsiteY0" fmla="*/ 291357 h 291357"/>
                <a:gd name="connsiteX1" fmla="*/ 423480 w 571449"/>
                <a:gd name="connsiteY1" fmla="*/ 291357 h 291357"/>
                <a:gd name="connsiteX2" fmla="*/ 566981 w 571449"/>
                <a:gd name="connsiteY2" fmla="*/ 182206 h 291357"/>
                <a:gd name="connsiteX3" fmla="*/ 425766 w 571449"/>
                <a:gd name="connsiteY3" fmla="*/ 0 h 291357"/>
                <a:gd name="connsiteX4" fmla="*/ 147970 w 571449"/>
                <a:gd name="connsiteY4" fmla="*/ 0 h 291357"/>
                <a:gd name="connsiteX5" fmla="*/ 4469 w 571449"/>
                <a:gd name="connsiteY5" fmla="*/ 109149 h 291357"/>
                <a:gd name="connsiteX6" fmla="*/ 145684 w 571449"/>
                <a:gd name="connsiteY6" fmla="*/ 291357 h 291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1449" h="291357">
                  <a:moveTo>
                    <a:pt x="145684" y="291357"/>
                  </a:moveTo>
                  <a:lnTo>
                    <a:pt x="423480" y="291357"/>
                  </a:lnTo>
                  <a:cubicBezTo>
                    <a:pt x="490403" y="291357"/>
                    <a:pt x="551067" y="247214"/>
                    <a:pt x="566981" y="182206"/>
                  </a:cubicBezTo>
                  <a:cubicBezTo>
                    <a:pt x="590488" y="86138"/>
                    <a:pt x="517999" y="0"/>
                    <a:pt x="425766" y="0"/>
                  </a:cubicBezTo>
                  <a:lnTo>
                    <a:pt x="147970" y="0"/>
                  </a:lnTo>
                  <a:cubicBezTo>
                    <a:pt x="81043" y="0"/>
                    <a:pt x="20380" y="44141"/>
                    <a:pt x="4469" y="109149"/>
                  </a:cubicBezTo>
                  <a:cubicBezTo>
                    <a:pt x="-19038" y="205205"/>
                    <a:pt x="53447" y="291357"/>
                    <a:pt x="145684" y="291357"/>
                  </a:cubicBezTo>
                  <a:close/>
                </a:path>
              </a:pathLst>
            </a:custGeom>
            <a:grpFill/>
            <a:ln w="360" cap="flat">
              <a:noFill/>
              <a:prstDash val="solid"/>
              <a:miter/>
            </a:ln>
          </p:spPr>
          <p:txBody>
            <a:bodyPr rtlCol="0" anchor="ctr"/>
            <a:lstStyle/>
            <a:p>
              <a:endParaRPr lang="fi-FI" sz="900"/>
            </a:p>
          </p:txBody>
        </p:sp>
        <p:sp>
          <p:nvSpPr>
            <p:cNvPr id="35" name="Vapaamuotoinen: Muoto 34">
              <a:extLst>
                <a:ext uri="{FF2B5EF4-FFF2-40B4-BE49-F238E27FC236}">
                  <a16:creationId xmlns:a16="http://schemas.microsoft.com/office/drawing/2014/main" id="{BD59A6B2-42C4-E156-FCB0-25A29AFB916B}"/>
                </a:ext>
                <a:ext uri="{C183D7F6-B498-43B3-948B-1728B52AA6E4}">
                  <adec:decorative xmlns:adec="http://schemas.microsoft.com/office/drawing/2017/decorative" val="1"/>
                </a:ext>
              </a:extLst>
            </p:cNvPr>
            <p:cNvSpPr/>
            <p:nvPr/>
          </p:nvSpPr>
          <p:spPr>
            <a:xfrm>
              <a:off x="2815667" y="11624733"/>
              <a:ext cx="1028522" cy="291358"/>
            </a:xfrm>
            <a:custGeom>
              <a:avLst/>
              <a:gdLst>
                <a:gd name="connsiteX0" fmla="*/ 884604 w 1028522"/>
                <a:gd name="connsiteY0" fmla="*/ 0 h 291358"/>
                <a:gd name="connsiteX1" fmla="*/ 143905 w 1028522"/>
                <a:gd name="connsiteY1" fmla="*/ 0 h 291358"/>
                <a:gd name="connsiteX2" fmla="*/ 0 w 1028522"/>
                <a:gd name="connsiteY2" fmla="*/ 143908 h 291358"/>
                <a:gd name="connsiteX3" fmla="*/ 0 w 1028522"/>
                <a:gd name="connsiteY3" fmla="*/ 147450 h 291358"/>
                <a:gd name="connsiteX4" fmla="*/ 143905 w 1028522"/>
                <a:gd name="connsiteY4" fmla="*/ 291359 h 291358"/>
                <a:gd name="connsiteX5" fmla="*/ 884604 w 1028522"/>
                <a:gd name="connsiteY5" fmla="*/ 291359 h 291358"/>
                <a:gd name="connsiteX6" fmla="*/ 1028523 w 1028522"/>
                <a:gd name="connsiteY6" fmla="*/ 147450 h 291358"/>
                <a:gd name="connsiteX7" fmla="*/ 1028523 w 1028522"/>
                <a:gd name="connsiteY7" fmla="*/ 143908 h 291358"/>
                <a:gd name="connsiteX8" fmla="*/ 884604 w 1028522"/>
                <a:gd name="connsiteY8" fmla="*/ 0 h 291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28522" h="291358">
                  <a:moveTo>
                    <a:pt x="884604" y="0"/>
                  </a:moveTo>
                  <a:lnTo>
                    <a:pt x="143905" y="0"/>
                  </a:lnTo>
                  <a:cubicBezTo>
                    <a:pt x="64436" y="0"/>
                    <a:pt x="0" y="64436"/>
                    <a:pt x="0" y="143908"/>
                  </a:cubicBezTo>
                  <a:lnTo>
                    <a:pt x="0" y="147450"/>
                  </a:lnTo>
                  <a:cubicBezTo>
                    <a:pt x="0" y="226933"/>
                    <a:pt x="64436" y="291359"/>
                    <a:pt x="143905" y="291359"/>
                  </a:cubicBezTo>
                  <a:lnTo>
                    <a:pt x="884604" y="291359"/>
                  </a:lnTo>
                  <a:cubicBezTo>
                    <a:pt x="964087" y="291359"/>
                    <a:pt x="1028523" y="226933"/>
                    <a:pt x="1028523" y="147450"/>
                  </a:cubicBezTo>
                  <a:lnTo>
                    <a:pt x="1028523" y="143908"/>
                  </a:lnTo>
                  <a:cubicBezTo>
                    <a:pt x="1028523" y="64436"/>
                    <a:pt x="964087" y="0"/>
                    <a:pt x="884604" y="0"/>
                  </a:cubicBezTo>
                  <a:close/>
                </a:path>
              </a:pathLst>
            </a:custGeom>
            <a:grpFill/>
            <a:ln w="360" cap="flat">
              <a:noFill/>
              <a:prstDash val="solid"/>
              <a:miter/>
            </a:ln>
          </p:spPr>
          <p:txBody>
            <a:bodyPr rtlCol="0" anchor="ctr"/>
            <a:lstStyle/>
            <a:p>
              <a:endParaRPr lang="fi-FI" sz="900"/>
            </a:p>
          </p:txBody>
        </p:sp>
        <p:sp>
          <p:nvSpPr>
            <p:cNvPr id="36" name="Vapaamuotoinen: Muoto 35">
              <a:extLst>
                <a:ext uri="{FF2B5EF4-FFF2-40B4-BE49-F238E27FC236}">
                  <a16:creationId xmlns:a16="http://schemas.microsoft.com/office/drawing/2014/main" id="{B85A55FE-2754-5755-2114-242CD624ED03}"/>
                </a:ext>
                <a:ext uri="{C183D7F6-B498-43B3-948B-1728B52AA6E4}">
                  <adec:decorative xmlns:adec="http://schemas.microsoft.com/office/drawing/2017/decorative" val="1"/>
                </a:ext>
              </a:extLst>
            </p:cNvPr>
            <p:cNvSpPr/>
            <p:nvPr/>
          </p:nvSpPr>
          <p:spPr>
            <a:xfrm>
              <a:off x="1798727" y="12171429"/>
              <a:ext cx="906259" cy="291358"/>
            </a:xfrm>
            <a:custGeom>
              <a:avLst/>
              <a:gdLst>
                <a:gd name="connsiteX0" fmla="*/ 760578 w 906259"/>
                <a:gd name="connsiteY0" fmla="*/ 0 h 291358"/>
                <a:gd name="connsiteX1" fmla="*/ 147967 w 906259"/>
                <a:gd name="connsiteY1" fmla="*/ 0 h 291358"/>
                <a:gd name="connsiteX2" fmla="*/ 4465 w 906259"/>
                <a:gd name="connsiteY2" fmla="*/ 109149 h 291358"/>
                <a:gd name="connsiteX3" fmla="*/ 145681 w 906259"/>
                <a:gd name="connsiteY3" fmla="*/ 291359 h 291358"/>
                <a:gd name="connsiteX4" fmla="*/ 758303 w 906259"/>
                <a:gd name="connsiteY4" fmla="*/ 291359 h 291358"/>
                <a:gd name="connsiteX5" fmla="*/ 901791 w 906259"/>
                <a:gd name="connsiteY5" fmla="*/ 182221 h 291358"/>
                <a:gd name="connsiteX6" fmla="*/ 760578 w 906259"/>
                <a:gd name="connsiteY6" fmla="*/ 0 h 291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6259" h="291358">
                  <a:moveTo>
                    <a:pt x="760578" y="0"/>
                  </a:moveTo>
                  <a:lnTo>
                    <a:pt x="147967" y="0"/>
                  </a:lnTo>
                  <a:cubicBezTo>
                    <a:pt x="81040" y="0"/>
                    <a:pt x="20376" y="44145"/>
                    <a:pt x="4465" y="109149"/>
                  </a:cubicBezTo>
                  <a:cubicBezTo>
                    <a:pt x="-19030" y="205219"/>
                    <a:pt x="53444" y="291359"/>
                    <a:pt x="145681" y="291359"/>
                  </a:cubicBezTo>
                  <a:lnTo>
                    <a:pt x="758303" y="291359"/>
                  </a:lnTo>
                  <a:cubicBezTo>
                    <a:pt x="825216" y="291359"/>
                    <a:pt x="885880" y="247214"/>
                    <a:pt x="901791" y="182221"/>
                  </a:cubicBezTo>
                  <a:cubicBezTo>
                    <a:pt x="925297" y="86150"/>
                    <a:pt x="852812" y="0"/>
                    <a:pt x="760578" y="0"/>
                  </a:cubicBezTo>
                  <a:close/>
                </a:path>
              </a:pathLst>
            </a:custGeom>
            <a:grpFill/>
            <a:ln w="360" cap="flat">
              <a:noFill/>
              <a:prstDash val="solid"/>
              <a:miter/>
            </a:ln>
          </p:spPr>
          <p:txBody>
            <a:bodyPr rtlCol="0" anchor="ctr"/>
            <a:lstStyle/>
            <a:p>
              <a:endParaRPr lang="fi-FI" sz="900"/>
            </a:p>
          </p:txBody>
        </p:sp>
        <p:sp>
          <p:nvSpPr>
            <p:cNvPr id="37" name="Vapaamuotoinen: Muoto 36">
              <a:extLst>
                <a:ext uri="{FF2B5EF4-FFF2-40B4-BE49-F238E27FC236}">
                  <a16:creationId xmlns:a16="http://schemas.microsoft.com/office/drawing/2014/main" id="{262A5A64-8FA7-D0E8-78B7-E4081E7D2EDD}"/>
                </a:ext>
                <a:ext uri="{C183D7F6-B498-43B3-948B-1728B52AA6E4}">
                  <adec:decorative xmlns:adec="http://schemas.microsoft.com/office/drawing/2017/decorative" val="1"/>
                </a:ext>
              </a:extLst>
            </p:cNvPr>
            <p:cNvSpPr/>
            <p:nvPr/>
          </p:nvSpPr>
          <p:spPr>
            <a:xfrm>
              <a:off x="2051306" y="12722086"/>
              <a:ext cx="1509059" cy="291357"/>
            </a:xfrm>
            <a:custGeom>
              <a:avLst/>
              <a:gdLst>
                <a:gd name="connsiteX0" fmla="*/ 145684 w 1509059"/>
                <a:gd name="connsiteY0" fmla="*/ 291357 h 291357"/>
                <a:gd name="connsiteX1" fmla="*/ 1361090 w 1509059"/>
                <a:gd name="connsiteY1" fmla="*/ 291357 h 291357"/>
                <a:gd name="connsiteX2" fmla="*/ 1504592 w 1509059"/>
                <a:gd name="connsiteY2" fmla="*/ 182220 h 291357"/>
                <a:gd name="connsiteX3" fmla="*/ 1363376 w 1509059"/>
                <a:gd name="connsiteY3" fmla="*/ 0 h 291357"/>
                <a:gd name="connsiteX4" fmla="*/ 147970 w 1509059"/>
                <a:gd name="connsiteY4" fmla="*/ 0 h 291357"/>
                <a:gd name="connsiteX5" fmla="*/ 4468 w 1509059"/>
                <a:gd name="connsiteY5" fmla="*/ 109133 h 291357"/>
                <a:gd name="connsiteX6" fmla="*/ 145684 w 1509059"/>
                <a:gd name="connsiteY6" fmla="*/ 291357 h 291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09059" h="291357">
                  <a:moveTo>
                    <a:pt x="145684" y="291357"/>
                  </a:moveTo>
                  <a:lnTo>
                    <a:pt x="1361090" y="291357"/>
                  </a:lnTo>
                  <a:cubicBezTo>
                    <a:pt x="1428014" y="291357"/>
                    <a:pt x="1488681" y="247214"/>
                    <a:pt x="1504592" y="182220"/>
                  </a:cubicBezTo>
                  <a:cubicBezTo>
                    <a:pt x="1528098" y="86138"/>
                    <a:pt x="1455609" y="0"/>
                    <a:pt x="1363376" y="0"/>
                  </a:cubicBezTo>
                  <a:lnTo>
                    <a:pt x="147970" y="0"/>
                  </a:lnTo>
                  <a:cubicBezTo>
                    <a:pt x="81047" y="0"/>
                    <a:pt x="20379" y="44139"/>
                    <a:pt x="4468" y="109133"/>
                  </a:cubicBezTo>
                  <a:cubicBezTo>
                    <a:pt x="-19038" y="205204"/>
                    <a:pt x="53451" y="291357"/>
                    <a:pt x="145684" y="291357"/>
                  </a:cubicBezTo>
                  <a:close/>
                </a:path>
              </a:pathLst>
            </a:custGeom>
            <a:grpFill/>
            <a:ln w="360" cap="flat">
              <a:noFill/>
              <a:prstDash val="solid"/>
              <a:miter/>
            </a:ln>
          </p:spPr>
          <p:txBody>
            <a:bodyPr rtlCol="0" anchor="ctr"/>
            <a:lstStyle/>
            <a:p>
              <a:endParaRPr lang="fi-FI" sz="900"/>
            </a:p>
          </p:txBody>
        </p:sp>
        <p:sp>
          <p:nvSpPr>
            <p:cNvPr id="38" name="Vapaamuotoinen: Muoto 37">
              <a:extLst>
                <a:ext uri="{FF2B5EF4-FFF2-40B4-BE49-F238E27FC236}">
                  <a16:creationId xmlns:a16="http://schemas.microsoft.com/office/drawing/2014/main" id="{0F19F9A9-E154-4C89-D6DF-7009EBAF939A}"/>
                </a:ext>
                <a:ext uri="{C183D7F6-B498-43B3-948B-1728B52AA6E4}">
                  <adec:decorative xmlns:adec="http://schemas.microsoft.com/office/drawing/2017/decorative" val="1"/>
                </a:ext>
              </a:extLst>
            </p:cNvPr>
            <p:cNvSpPr/>
            <p:nvPr/>
          </p:nvSpPr>
          <p:spPr>
            <a:xfrm>
              <a:off x="6051682" y="11624733"/>
              <a:ext cx="901645" cy="291358"/>
            </a:xfrm>
            <a:custGeom>
              <a:avLst/>
              <a:gdLst>
                <a:gd name="connsiteX0" fmla="*/ 757740 w 901645"/>
                <a:gd name="connsiteY0" fmla="*/ 0 h 291358"/>
                <a:gd name="connsiteX1" fmla="*/ 143908 w 901645"/>
                <a:gd name="connsiteY1" fmla="*/ 0 h 291358"/>
                <a:gd name="connsiteX2" fmla="*/ 0 w 901645"/>
                <a:gd name="connsiteY2" fmla="*/ 143908 h 291358"/>
                <a:gd name="connsiteX3" fmla="*/ 0 w 901645"/>
                <a:gd name="connsiteY3" fmla="*/ 147450 h 291358"/>
                <a:gd name="connsiteX4" fmla="*/ 143908 w 901645"/>
                <a:gd name="connsiteY4" fmla="*/ 291359 h 291358"/>
                <a:gd name="connsiteX5" fmla="*/ 757740 w 901645"/>
                <a:gd name="connsiteY5" fmla="*/ 291359 h 291358"/>
                <a:gd name="connsiteX6" fmla="*/ 901645 w 901645"/>
                <a:gd name="connsiteY6" fmla="*/ 147450 h 291358"/>
                <a:gd name="connsiteX7" fmla="*/ 901645 w 901645"/>
                <a:gd name="connsiteY7" fmla="*/ 143908 h 291358"/>
                <a:gd name="connsiteX8" fmla="*/ 757740 w 901645"/>
                <a:gd name="connsiteY8" fmla="*/ 0 h 291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01645" h="291358">
                  <a:moveTo>
                    <a:pt x="757740" y="0"/>
                  </a:moveTo>
                  <a:lnTo>
                    <a:pt x="143908" y="0"/>
                  </a:lnTo>
                  <a:cubicBezTo>
                    <a:pt x="64426" y="0"/>
                    <a:pt x="0" y="64436"/>
                    <a:pt x="0" y="143908"/>
                  </a:cubicBezTo>
                  <a:lnTo>
                    <a:pt x="0" y="147450"/>
                  </a:lnTo>
                  <a:cubicBezTo>
                    <a:pt x="0" y="226933"/>
                    <a:pt x="64426" y="291359"/>
                    <a:pt x="143908" y="291359"/>
                  </a:cubicBezTo>
                  <a:lnTo>
                    <a:pt x="757740" y="291359"/>
                  </a:lnTo>
                  <a:cubicBezTo>
                    <a:pt x="837223" y="291359"/>
                    <a:pt x="901645" y="226933"/>
                    <a:pt x="901645" y="147450"/>
                  </a:cubicBezTo>
                  <a:lnTo>
                    <a:pt x="901645" y="143908"/>
                  </a:lnTo>
                  <a:cubicBezTo>
                    <a:pt x="901645" y="64436"/>
                    <a:pt x="837223" y="0"/>
                    <a:pt x="757740" y="0"/>
                  </a:cubicBezTo>
                  <a:close/>
                </a:path>
              </a:pathLst>
            </a:custGeom>
            <a:grpFill/>
            <a:ln w="360" cap="flat">
              <a:noFill/>
              <a:prstDash val="solid"/>
              <a:miter/>
            </a:ln>
          </p:spPr>
          <p:txBody>
            <a:bodyPr rtlCol="0" anchor="ctr"/>
            <a:lstStyle/>
            <a:p>
              <a:endParaRPr lang="fi-FI" sz="900"/>
            </a:p>
          </p:txBody>
        </p:sp>
        <p:sp>
          <p:nvSpPr>
            <p:cNvPr id="39" name="Vapaamuotoinen: Muoto 38">
              <a:extLst>
                <a:ext uri="{FF2B5EF4-FFF2-40B4-BE49-F238E27FC236}">
                  <a16:creationId xmlns:a16="http://schemas.microsoft.com/office/drawing/2014/main" id="{27BD9365-45F1-1259-23A8-8A90CB9F6F45}"/>
                </a:ext>
                <a:ext uri="{C183D7F6-B498-43B3-948B-1728B52AA6E4}">
                  <adec:decorative xmlns:adec="http://schemas.microsoft.com/office/drawing/2017/decorative" val="1"/>
                </a:ext>
              </a:extLst>
            </p:cNvPr>
            <p:cNvSpPr/>
            <p:nvPr/>
          </p:nvSpPr>
          <p:spPr>
            <a:xfrm>
              <a:off x="4360341" y="11624733"/>
              <a:ext cx="917198" cy="291358"/>
            </a:xfrm>
            <a:custGeom>
              <a:avLst/>
              <a:gdLst>
                <a:gd name="connsiteX0" fmla="*/ 771517 w 917198"/>
                <a:gd name="connsiteY0" fmla="*/ 0 h 291358"/>
                <a:gd name="connsiteX1" fmla="*/ 147970 w 917198"/>
                <a:gd name="connsiteY1" fmla="*/ 0 h 291358"/>
                <a:gd name="connsiteX2" fmla="*/ 4468 w 917198"/>
                <a:gd name="connsiteY2" fmla="*/ 109149 h 291358"/>
                <a:gd name="connsiteX3" fmla="*/ 145684 w 917198"/>
                <a:gd name="connsiteY3" fmla="*/ 291359 h 291358"/>
                <a:gd name="connsiteX4" fmla="*/ 769242 w 917198"/>
                <a:gd name="connsiteY4" fmla="*/ 291359 h 291358"/>
                <a:gd name="connsiteX5" fmla="*/ 912730 w 917198"/>
                <a:gd name="connsiteY5" fmla="*/ 182220 h 291358"/>
                <a:gd name="connsiteX6" fmla="*/ 771517 w 917198"/>
                <a:gd name="connsiteY6" fmla="*/ 0 h 291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7198" h="291358">
                  <a:moveTo>
                    <a:pt x="771517" y="0"/>
                  </a:moveTo>
                  <a:lnTo>
                    <a:pt x="147970" y="0"/>
                  </a:lnTo>
                  <a:cubicBezTo>
                    <a:pt x="81046" y="0"/>
                    <a:pt x="20383" y="44141"/>
                    <a:pt x="4468" y="109149"/>
                  </a:cubicBezTo>
                  <a:cubicBezTo>
                    <a:pt x="-19038" y="205219"/>
                    <a:pt x="53450" y="291359"/>
                    <a:pt x="145684" y="291359"/>
                  </a:cubicBezTo>
                  <a:lnTo>
                    <a:pt x="769242" y="291359"/>
                  </a:lnTo>
                  <a:cubicBezTo>
                    <a:pt x="836155" y="291359"/>
                    <a:pt x="896818" y="247214"/>
                    <a:pt x="912730" y="182220"/>
                  </a:cubicBezTo>
                  <a:cubicBezTo>
                    <a:pt x="936236" y="86150"/>
                    <a:pt x="863751" y="0"/>
                    <a:pt x="771517" y="0"/>
                  </a:cubicBezTo>
                  <a:close/>
                </a:path>
              </a:pathLst>
            </a:custGeom>
            <a:grpFill/>
            <a:ln w="360" cap="flat">
              <a:noFill/>
              <a:prstDash val="solid"/>
              <a:miter/>
            </a:ln>
          </p:spPr>
          <p:txBody>
            <a:bodyPr rtlCol="0" anchor="ctr"/>
            <a:lstStyle/>
            <a:p>
              <a:endParaRPr lang="fi-FI" sz="900"/>
            </a:p>
          </p:txBody>
        </p:sp>
        <p:sp>
          <p:nvSpPr>
            <p:cNvPr id="40" name="Vapaamuotoinen: Muoto 39">
              <a:extLst>
                <a:ext uri="{FF2B5EF4-FFF2-40B4-BE49-F238E27FC236}">
                  <a16:creationId xmlns:a16="http://schemas.microsoft.com/office/drawing/2014/main" id="{9128A21C-8CCB-C834-6983-CCEEA0806653}"/>
                </a:ext>
                <a:ext uri="{C183D7F6-B498-43B3-948B-1728B52AA6E4}">
                  <adec:decorative xmlns:adec="http://schemas.microsoft.com/office/drawing/2017/decorative" val="1"/>
                </a:ext>
              </a:extLst>
            </p:cNvPr>
            <p:cNvSpPr/>
            <p:nvPr/>
          </p:nvSpPr>
          <p:spPr>
            <a:xfrm>
              <a:off x="3516328" y="12171429"/>
              <a:ext cx="1286212" cy="291358"/>
            </a:xfrm>
            <a:custGeom>
              <a:avLst/>
              <a:gdLst>
                <a:gd name="connsiteX0" fmla="*/ 1140528 w 1286212"/>
                <a:gd name="connsiteY0" fmla="*/ 0 h 291358"/>
                <a:gd name="connsiteX1" fmla="*/ 147956 w 1286212"/>
                <a:gd name="connsiteY1" fmla="*/ 0 h 291358"/>
                <a:gd name="connsiteX2" fmla="*/ 4469 w 1286212"/>
                <a:gd name="connsiteY2" fmla="*/ 109149 h 291358"/>
                <a:gd name="connsiteX3" fmla="*/ 145671 w 1286212"/>
                <a:gd name="connsiteY3" fmla="*/ 291359 h 291358"/>
                <a:gd name="connsiteX4" fmla="*/ 1138242 w 1286212"/>
                <a:gd name="connsiteY4" fmla="*/ 291359 h 291358"/>
                <a:gd name="connsiteX5" fmla="*/ 1281744 w 1286212"/>
                <a:gd name="connsiteY5" fmla="*/ 182221 h 291358"/>
                <a:gd name="connsiteX6" fmla="*/ 1140528 w 1286212"/>
                <a:gd name="connsiteY6" fmla="*/ 0 h 291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86212" h="291358">
                  <a:moveTo>
                    <a:pt x="1140528" y="0"/>
                  </a:moveTo>
                  <a:lnTo>
                    <a:pt x="147956" y="0"/>
                  </a:lnTo>
                  <a:cubicBezTo>
                    <a:pt x="81043" y="0"/>
                    <a:pt x="20369" y="44145"/>
                    <a:pt x="4469" y="109149"/>
                  </a:cubicBezTo>
                  <a:cubicBezTo>
                    <a:pt x="-19038" y="205219"/>
                    <a:pt x="53437" y="291359"/>
                    <a:pt x="145671" y="291359"/>
                  </a:cubicBezTo>
                  <a:lnTo>
                    <a:pt x="1138242" y="291359"/>
                  </a:lnTo>
                  <a:cubicBezTo>
                    <a:pt x="1205169" y="291359"/>
                    <a:pt x="1265833" y="247214"/>
                    <a:pt x="1281744" y="182221"/>
                  </a:cubicBezTo>
                  <a:cubicBezTo>
                    <a:pt x="1305251" y="86150"/>
                    <a:pt x="1232765" y="0"/>
                    <a:pt x="1140528" y="0"/>
                  </a:cubicBezTo>
                  <a:close/>
                </a:path>
              </a:pathLst>
            </a:custGeom>
            <a:grpFill/>
            <a:ln w="360" cap="flat">
              <a:noFill/>
              <a:prstDash val="solid"/>
              <a:miter/>
            </a:ln>
          </p:spPr>
          <p:txBody>
            <a:bodyPr rtlCol="0" anchor="ctr"/>
            <a:lstStyle/>
            <a:p>
              <a:endParaRPr lang="fi-FI" sz="900"/>
            </a:p>
          </p:txBody>
        </p:sp>
        <p:sp>
          <p:nvSpPr>
            <p:cNvPr id="41" name="Vapaamuotoinen: Muoto 40">
              <a:extLst>
                <a:ext uri="{FF2B5EF4-FFF2-40B4-BE49-F238E27FC236}">
                  <a16:creationId xmlns:a16="http://schemas.microsoft.com/office/drawing/2014/main" id="{A60AF286-A02C-EB41-AB85-6D871385904E}"/>
                </a:ext>
                <a:ext uri="{C183D7F6-B498-43B3-948B-1728B52AA6E4}">
                  <adec:decorative xmlns:adec="http://schemas.microsoft.com/office/drawing/2017/decorative" val="1"/>
                </a:ext>
              </a:extLst>
            </p:cNvPr>
            <p:cNvSpPr/>
            <p:nvPr/>
          </p:nvSpPr>
          <p:spPr>
            <a:xfrm>
              <a:off x="4015136" y="12722086"/>
              <a:ext cx="987070" cy="291357"/>
            </a:xfrm>
            <a:custGeom>
              <a:avLst/>
              <a:gdLst>
                <a:gd name="connsiteX0" fmla="*/ 145684 w 987070"/>
                <a:gd name="connsiteY0" fmla="*/ 291357 h 291357"/>
                <a:gd name="connsiteX1" fmla="*/ 839114 w 987070"/>
                <a:gd name="connsiteY1" fmla="*/ 291357 h 291357"/>
                <a:gd name="connsiteX2" fmla="*/ 982602 w 987070"/>
                <a:gd name="connsiteY2" fmla="*/ 182220 h 291357"/>
                <a:gd name="connsiteX3" fmla="*/ 841389 w 987070"/>
                <a:gd name="connsiteY3" fmla="*/ 0 h 291357"/>
                <a:gd name="connsiteX4" fmla="*/ 147970 w 987070"/>
                <a:gd name="connsiteY4" fmla="*/ 0 h 291357"/>
                <a:gd name="connsiteX5" fmla="*/ 4468 w 987070"/>
                <a:gd name="connsiteY5" fmla="*/ 109133 h 291357"/>
                <a:gd name="connsiteX6" fmla="*/ 145684 w 987070"/>
                <a:gd name="connsiteY6" fmla="*/ 291357 h 291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87070" h="291357">
                  <a:moveTo>
                    <a:pt x="145684" y="291357"/>
                  </a:moveTo>
                  <a:lnTo>
                    <a:pt x="839114" y="291357"/>
                  </a:lnTo>
                  <a:cubicBezTo>
                    <a:pt x="906038" y="291357"/>
                    <a:pt x="966705" y="247214"/>
                    <a:pt x="982602" y="182220"/>
                  </a:cubicBezTo>
                  <a:cubicBezTo>
                    <a:pt x="1006108" y="86138"/>
                    <a:pt x="933634" y="0"/>
                    <a:pt x="841389" y="0"/>
                  </a:cubicBezTo>
                  <a:lnTo>
                    <a:pt x="147970" y="0"/>
                  </a:lnTo>
                  <a:cubicBezTo>
                    <a:pt x="81046" y="0"/>
                    <a:pt x="20383" y="44139"/>
                    <a:pt x="4468" y="109133"/>
                  </a:cubicBezTo>
                  <a:cubicBezTo>
                    <a:pt x="-19038" y="205204"/>
                    <a:pt x="53450" y="291357"/>
                    <a:pt x="145684" y="291357"/>
                  </a:cubicBezTo>
                  <a:close/>
                </a:path>
              </a:pathLst>
            </a:custGeom>
            <a:grpFill/>
            <a:ln w="360" cap="flat">
              <a:noFill/>
              <a:prstDash val="solid"/>
              <a:miter/>
            </a:ln>
          </p:spPr>
          <p:txBody>
            <a:bodyPr rtlCol="0" anchor="ctr"/>
            <a:lstStyle/>
            <a:p>
              <a:endParaRPr lang="fi-FI" sz="900"/>
            </a:p>
          </p:txBody>
        </p:sp>
        <p:sp>
          <p:nvSpPr>
            <p:cNvPr id="42" name="Vapaamuotoinen: Muoto 41">
              <a:extLst>
                <a:ext uri="{FF2B5EF4-FFF2-40B4-BE49-F238E27FC236}">
                  <a16:creationId xmlns:a16="http://schemas.microsoft.com/office/drawing/2014/main" id="{65FDA9C1-B1CC-2564-7B30-ABE40395BF4C}"/>
                </a:ext>
                <a:ext uri="{C183D7F6-B498-43B3-948B-1728B52AA6E4}">
                  <adec:decorative xmlns:adec="http://schemas.microsoft.com/office/drawing/2017/decorative" val="1"/>
                </a:ext>
              </a:extLst>
            </p:cNvPr>
            <p:cNvSpPr/>
            <p:nvPr/>
          </p:nvSpPr>
          <p:spPr>
            <a:xfrm>
              <a:off x="9384657" y="12171433"/>
              <a:ext cx="428648" cy="291357"/>
            </a:xfrm>
            <a:custGeom>
              <a:avLst/>
              <a:gdLst>
                <a:gd name="connsiteX0" fmla="*/ 145683 w 428648"/>
                <a:gd name="connsiteY0" fmla="*/ 291357 h 291357"/>
                <a:gd name="connsiteX1" fmla="*/ 280690 w 428648"/>
                <a:gd name="connsiteY1" fmla="*/ 291357 h 291357"/>
                <a:gd name="connsiteX2" fmla="*/ 424180 w 428648"/>
                <a:gd name="connsiteY2" fmla="*/ 182206 h 291357"/>
                <a:gd name="connsiteX3" fmla="*/ 282975 w 428648"/>
                <a:gd name="connsiteY3" fmla="*/ 0 h 291357"/>
                <a:gd name="connsiteX4" fmla="*/ 147958 w 428648"/>
                <a:gd name="connsiteY4" fmla="*/ 0 h 291357"/>
                <a:gd name="connsiteX5" fmla="*/ 4467 w 428648"/>
                <a:gd name="connsiteY5" fmla="*/ 109149 h 291357"/>
                <a:gd name="connsiteX6" fmla="*/ 145683 w 428648"/>
                <a:gd name="connsiteY6" fmla="*/ 291357 h 291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8648" h="291357">
                  <a:moveTo>
                    <a:pt x="145683" y="291357"/>
                  </a:moveTo>
                  <a:lnTo>
                    <a:pt x="280690" y="291357"/>
                  </a:lnTo>
                  <a:cubicBezTo>
                    <a:pt x="347617" y="291357"/>
                    <a:pt x="408280" y="247214"/>
                    <a:pt x="424180" y="182206"/>
                  </a:cubicBezTo>
                  <a:cubicBezTo>
                    <a:pt x="447683" y="86138"/>
                    <a:pt x="375209" y="0"/>
                    <a:pt x="282975" y="0"/>
                  </a:cubicBezTo>
                  <a:lnTo>
                    <a:pt x="147958" y="0"/>
                  </a:lnTo>
                  <a:cubicBezTo>
                    <a:pt x="81045" y="0"/>
                    <a:pt x="20382" y="44141"/>
                    <a:pt x="4467" y="109149"/>
                  </a:cubicBezTo>
                  <a:cubicBezTo>
                    <a:pt x="-19036" y="205205"/>
                    <a:pt x="53449" y="291357"/>
                    <a:pt x="145683" y="291357"/>
                  </a:cubicBezTo>
                  <a:close/>
                </a:path>
              </a:pathLst>
            </a:custGeom>
            <a:grpFill/>
            <a:ln w="360" cap="flat">
              <a:noFill/>
              <a:prstDash val="solid"/>
              <a:miter/>
            </a:ln>
          </p:spPr>
          <p:txBody>
            <a:bodyPr rtlCol="0" anchor="ctr"/>
            <a:lstStyle/>
            <a:p>
              <a:endParaRPr lang="fi-FI" sz="900"/>
            </a:p>
          </p:txBody>
        </p:sp>
        <p:sp>
          <p:nvSpPr>
            <p:cNvPr id="43" name="Vapaamuotoinen: Muoto 42">
              <a:extLst>
                <a:ext uri="{FF2B5EF4-FFF2-40B4-BE49-F238E27FC236}">
                  <a16:creationId xmlns:a16="http://schemas.microsoft.com/office/drawing/2014/main" id="{D77001C4-DF20-1F6B-755A-E123BA57F02D}"/>
                </a:ext>
                <a:ext uri="{C183D7F6-B498-43B3-948B-1728B52AA6E4}">
                  <adec:decorative xmlns:adec="http://schemas.microsoft.com/office/drawing/2017/decorative" val="1"/>
                </a:ext>
              </a:extLst>
            </p:cNvPr>
            <p:cNvSpPr/>
            <p:nvPr/>
          </p:nvSpPr>
          <p:spPr>
            <a:xfrm>
              <a:off x="8103963" y="12722082"/>
              <a:ext cx="718135" cy="291357"/>
            </a:xfrm>
            <a:custGeom>
              <a:avLst/>
              <a:gdLst>
                <a:gd name="connsiteX0" fmla="*/ 572457 w 718135"/>
                <a:gd name="connsiteY0" fmla="*/ 0 h 291357"/>
                <a:gd name="connsiteX1" fmla="*/ 147960 w 718135"/>
                <a:gd name="connsiteY1" fmla="*/ 0 h 291357"/>
                <a:gd name="connsiteX2" fmla="*/ 4469 w 718135"/>
                <a:gd name="connsiteY2" fmla="*/ 109152 h 291357"/>
                <a:gd name="connsiteX3" fmla="*/ 145685 w 718135"/>
                <a:gd name="connsiteY3" fmla="*/ 291357 h 291357"/>
                <a:gd name="connsiteX4" fmla="*/ 570171 w 718135"/>
                <a:gd name="connsiteY4" fmla="*/ 291357 h 291357"/>
                <a:gd name="connsiteX5" fmla="*/ 713670 w 718135"/>
                <a:gd name="connsiteY5" fmla="*/ 182224 h 291357"/>
                <a:gd name="connsiteX6" fmla="*/ 572457 w 718135"/>
                <a:gd name="connsiteY6" fmla="*/ 0 h 291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8135" h="291357">
                  <a:moveTo>
                    <a:pt x="572457" y="0"/>
                  </a:moveTo>
                  <a:lnTo>
                    <a:pt x="147960" y="0"/>
                  </a:lnTo>
                  <a:cubicBezTo>
                    <a:pt x="81033" y="0"/>
                    <a:pt x="20369" y="44144"/>
                    <a:pt x="4469" y="109152"/>
                  </a:cubicBezTo>
                  <a:cubicBezTo>
                    <a:pt x="-19037" y="205219"/>
                    <a:pt x="53437" y="291357"/>
                    <a:pt x="145685" y="291357"/>
                  </a:cubicBezTo>
                  <a:lnTo>
                    <a:pt x="570171" y="291357"/>
                  </a:lnTo>
                  <a:cubicBezTo>
                    <a:pt x="637095" y="291357"/>
                    <a:pt x="697758" y="247218"/>
                    <a:pt x="713670" y="182224"/>
                  </a:cubicBezTo>
                  <a:cubicBezTo>
                    <a:pt x="737165" y="86154"/>
                    <a:pt x="664691" y="0"/>
                    <a:pt x="572457" y="0"/>
                  </a:cubicBezTo>
                  <a:close/>
                </a:path>
              </a:pathLst>
            </a:custGeom>
            <a:grpFill/>
            <a:ln w="360" cap="flat">
              <a:noFill/>
              <a:prstDash val="solid"/>
              <a:miter/>
            </a:ln>
          </p:spPr>
          <p:txBody>
            <a:bodyPr rtlCol="0" anchor="ctr"/>
            <a:lstStyle/>
            <a:p>
              <a:endParaRPr lang="fi-FI" sz="900"/>
            </a:p>
          </p:txBody>
        </p:sp>
        <p:sp>
          <p:nvSpPr>
            <p:cNvPr id="44" name="Vapaamuotoinen: Muoto 43">
              <a:extLst>
                <a:ext uri="{FF2B5EF4-FFF2-40B4-BE49-F238E27FC236}">
                  <a16:creationId xmlns:a16="http://schemas.microsoft.com/office/drawing/2014/main" id="{F277DE12-618D-6E01-DA04-98BAE14EC45F}"/>
                </a:ext>
                <a:ext uri="{C183D7F6-B498-43B3-948B-1728B52AA6E4}">
                  <adec:decorative xmlns:adec="http://schemas.microsoft.com/office/drawing/2017/decorative" val="1"/>
                </a:ext>
              </a:extLst>
            </p:cNvPr>
            <p:cNvSpPr/>
            <p:nvPr/>
          </p:nvSpPr>
          <p:spPr>
            <a:xfrm>
              <a:off x="6780132" y="12171429"/>
              <a:ext cx="811835" cy="291358"/>
            </a:xfrm>
            <a:custGeom>
              <a:avLst/>
              <a:gdLst>
                <a:gd name="connsiteX0" fmla="*/ 666152 w 811835"/>
                <a:gd name="connsiteY0" fmla="*/ 0 h 291358"/>
                <a:gd name="connsiteX1" fmla="*/ 147960 w 811835"/>
                <a:gd name="connsiteY1" fmla="*/ 0 h 291358"/>
                <a:gd name="connsiteX2" fmla="*/ 4469 w 811835"/>
                <a:gd name="connsiteY2" fmla="*/ 109149 h 291358"/>
                <a:gd name="connsiteX3" fmla="*/ 145685 w 811835"/>
                <a:gd name="connsiteY3" fmla="*/ 291359 h 291358"/>
                <a:gd name="connsiteX4" fmla="*/ 663878 w 811835"/>
                <a:gd name="connsiteY4" fmla="*/ 291359 h 291358"/>
                <a:gd name="connsiteX5" fmla="*/ 807368 w 811835"/>
                <a:gd name="connsiteY5" fmla="*/ 182221 h 291358"/>
                <a:gd name="connsiteX6" fmla="*/ 666152 w 811835"/>
                <a:gd name="connsiteY6" fmla="*/ 0 h 291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1835" h="291358">
                  <a:moveTo>
                    <a:pt x="666152" y="0"/>
                  </a:moveTo>
                  <a:lnTo>
                    <a:pt x="147960" y="0"/>
                  </a:lnTo>
                  <a:cubicBezTo>
                    <a:pt x="81047" y="0"/>
                    <a:pt x="20369" y="44145"/>
                    <a:pt x="4469" y="109149"/>
                  </a:cubicBezTo>
                  <a:cubicBezTo>
                    <a:pt x="-19038" y="205219"/>
                    <a:pt x="53437" y="291359"/>
                    <a:pt x="145685" y="291359"/>
                  </a:cubicBezTo>
                  <a:lnTo>
                    <a:pt x="663878" y="291359"/>
                  </a:lnTo>
                  <a:cubicBezTo>
                    <a:pt x="730790" y="291359"/>
                    <a:pt x="791453" y="247214"/>
                    <a:pt x="807368" y="182221"/>
                  </a:cubicBezTo>
                  <a:cubicBezTo>
                    <a:pt x="830871" y="86150"/>
                    <a:pt x="758386" y="0"/>
                    <a:pt x="666152" y="0"/>
                  </a:cubicBezTo>
                  <a:close/>
                </a:path>
              </a:pathLst>
            </a:custGeom>
            <a:grpFill/>
            <a:ln w="360" cap="flat">
              <a:noFill/>
              <a:prstDash val="solid"/>
              <a:miter/>
            </a:ln>
          </p:spPr>
          <p:txBody>
            <a:bodyPr rtlCol="0" anchor="ctr"/>
            <a:lstStyle/>
            <a:p>
              <a:endParaRPr lang="fi-FI" sz="900"/>
            </a:p>
          </p:txBody>
        </p:sp>
        <p:sp>
          <p:nvSpPr>
            <p:cNvPr id="45" name="Vapaamuotoinen: Muoto 44">
              <a:extLst>
                <a:ext uri="{FF2B5EF4-FFF2-40B4-BE49-F238E27FC236}">
                  <a16:creationId xmlns:a16="http://schemas.microsoft.com/office/drawing/2014/main" id="{5775B9B5-F1FC-0CBF-2C1F-A3A700D16282}"/>
                </a:ext>
                <a:ext uri="{C183D7F6-B498-43B3-948B-1728B52AA6E4}">
                  <adec:decorative xmlns:adec="http://schemas.microsoft.com/office/drawing/2017/decorative" val="1"/>
                </a:ext>
              </a:extLst>
            </p:cNvPr>
            <p:cNvSpPr/>
            <p:nvPr/>
          </p:nvSpPr>
          <p:spPr>
            <a:xfrm>
              <a:off x="5654678" y="12722086"/>
              <a:ext cx="809213" cy="291357"/>
            </a:xfrm>
            <a:custGeom>
              <a:avLst/>
              <a:gdLst>
                <a:gd name="connsiteX0" fmla="*/ 145681 w 809213"/>
                <a:gd name="connsiteY0" fmla="*/ 291357 h 291357"/>
                <a:gd name="connsiteX1" fmla="*/ 661257 w 809213"/>
                <a:gd name="connsiteY1" fmla="*/ 291357 h 291357"/>
                <a:gd name="connsiteX2" fmla="*/ 804744 w 809213"/>
                <a:gd name="connsiteY2" fmla="*/ 182220 h 291357"/>
                <a:gd name="connsiteX3" fmla="*/ 663543 w 809213"/>
                <a:gd name="connsiteY3" fmla="*/ 0 h 291357"/>
                <a:gd name="connsiteX4" fmla="*/ 147967 w 809213"/>
                <a:gd name="connsiteY4" fmla="*/ 0 h 291357"/>
                <a:gd name="connsiteX5" fmla="*/ 4465 w 809213"/>
                <a:gd name="connsiteY5" fmla="*/ 109133 h 291357"/>
                <a:gd name="connsiteX6" fmla="*/ 145681 w 809213"/>
                <a:gd name="connsiteY6" fmla="*/ 291357 h 291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09213" h="291357">
                  <a:moveTo>
                    <a:pt x="145681" y="291357"/>
                  </a:moveTo>
                  <a:lnTo>
                    <a:pt x="661257" y="291357"/>
                  </a:lnTo>
                  <a:cubicBezTo>
                    <a:pt x="728169" y="291357"/>
                    <a:pt x="788847" y="247214"/>
                    <a:pt x="804744" y="182220"/>
                  </a:cubicBezTo>
                  <a:cubicBezTo>
                    <a:pt x="828251" y="86138"/>
                    <a:pt x="755776" y="0"/>
                    <a:pt x="663543" y="0"/>
                  </a:cubicBezTo>
                  <a:lnTo>
                    <a:pt x="147967" y="0"/>
                  </a:lnTo>
                  <a:cubicBezTo>
                    <a:pt x="81040" y="0"/>
                    <a:pt x="20377" y="44139"/>
                    <a:pt x="4465" y="109133"/>
                  </a:cubicBezTo>
                  <a:cubicBezTo>
                    <a:pt x="-19031" y="205204"/>
                    <a:pt x="53444" y="291357"/>
                    <a:pt x="145681" y="291357"/>
                  </a:cubicBezTo>
                  <a:close/>
                </a:path>
              </a:pathLst>
            </a:custGeom>
            <a:grpFill/>
            <a:ln w="360" cap="flat">
              <a:noFill/>
              <a:prstDash val="solid"/>
              <a:miter/>
            </a:ln>
          </p:spPr>
          <p:txBody>
            <a:bodyPr rtlCol="0" anchor="ctr"/>
            <a:lstStyle/>
            <a:p>
              <a:endParaRPr lang="fi-FI" sz="900"/>
            </a:p>
          </p:txBody>
        </p:sp>
        <p:sp>
          <p:nvSpPr>
            <p:cNvPr id="46" name="Vapaamuotoinen: Muoto 45">
              <a:extLst>
                <a:ext uri="{FF2B5EF4-FFF2-40B4-BE49-F238E27FC236}">
                  <a16:creationId xmlns:a16="http://schemas.microsoft.com/office/drawing/2014/main" id="{892B4D84-B0CD-00A9-163D-A15106759EC1}"/>
                </a:ext>
                <a:ext uri="{C183D7F6-B498-43B3-948B-1728B52AA6E4}">
                  <adec:decorative xmlns:adec="http://schemas.microsoft.com/office/drawing/2017/decorative" val="1"/>
                </a:ext>
              </a:extLst>
            </p:cNvPr>
            <p:cNvSpPr/>
            <p:nvPr/>
          </p:nvSpPr>
          <p:spPr>
            <a:xfrm>
              <a:off x="10962567" y="12723993"/>
              <a:ext cx="298366" cy="291354"/>
            </a:xfrm>
            <a:custGeom>
              <a:avLst/>
              <a:gdLst>
                <a:gd name="connsiteX0" fmla="*/ 152682 w 298366"/>
                <a:gd name="connsiteY0" fmla="*/ 0 h 291354"/>
                <a:gd name="connsiteX1" fmla="*/ 147959 w 298366"/>
                <a:gd name="connsiteY1" fmla="*/ 0 h 291354"/>
                <a:gd name="connsiteX2" fmla="*/ 4468 w 298366"/>
                <a:gd name="connsiteY2" fmla="*/ 109135 h 291354"/>
                <a:gd name="connsiteX3" fmla="*/ 145684 w 298366"/>
                <a:gd name="connsiteY3" fmla="*/ 291355 h 291354"/>
                <a:gd name="connsiteX4" fmla="*/ 150411 w 298366"/>
                <a:gd name="connsiteY4" fmla="*/ 291355 h 291354"/>
                <a:gd name="connsiteX5" fmla="*/ 293898 w 298366"/>
                <a:gd name="connsiteY5" fmla="*/ 182206 h 291354"/>
                <a:gd name="connsiteX6" fmla="*/ 152682 w 298366"/>
                <a:gd name="connsiteY6" fmla="*/ 0 h 291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8366" h="291354">
                  <a:moveTo>
                    <a:pt x="152682" y="0"/>
                  </a:moveTo>
                  <a:lnTo>
                    <a:pt x="147959" y="0"/>
                  </a:lnTo>
                  <a:cubicBezTo>
                    <a:pt x="81047" y="0"/>
                    <a:pt x="20369" y="44141"/>
                    <a:pt x="4468" y="109135"/>
                  </a:cubicBezTo>
                  <a:cubicBezTo>
                    <a:pt x="-19038" y="205205"/>
                    <a:pt x="53451" y="291355"/>
                    <a:pt x="145684" y="291355"/>
                  </a:cubicBezTo>
                  <a:lnTo>
                    <a:pt x="150411" y="291355"/>
                  </a:lnTo>
                  <a:cubicBezTo>
                    <a:pt x="217320" y="291355"/>
                    <a:pt x="277987" y="247214"/>
                    <a:pt x="293898" y="182206"/>
                  </a:cubicBezTo>
                  <a:cubicBezTo>
                    <a:pt x="317405" y="86150"/>
                    <a:pt x="244916" y="0"/>
                    <a:pt x="152682" y="0"/>
                  </a:cubicBezTo>
                  <a:close/>
                </a:path>
              </a:pathLst>
            </a:custGeom>
            <a:grpFill/>
            <a:ln w="360" cap="flat">
              <a:noFill/>
              <a:prstDash val="solid"/>
              <a:miter/>
            </a:ln>
          </p:spPr>
          <p:txBody>
            <a:bodyPr rtlCol="0" anchor="ctr"/>
            <a:lstStyle/>
            <a:p>
              <a:endParaRPr lang="fi-FI" sz="900"/>
            </a:p>
          </p:txBody>
        </p:sp>
        <p:sp>
          <p:nvSpPr>
            <p:cNvPr id="47" name="Vapaamuotoinen: Muoto 46">
              <a:extLst>
                <a:ext uri="{FF2B5EF4-FFF2-40B4-BE49-F238E27FC236}">
                  <a16:creationId xmlns:a16="http://schemas.microsoft.com/office/drawing/2014/main" id="{543EF541-836F-B29C-90D8-BB0D22343E28}"/>
                </a:ext>
                <a:ext uri="{C183D7F6-B498-43B3-948B-1728B52AA6E4}">
                  <adec:decorative xmlns:adec="http://schemas.microsoft.com/office/drawing/2017/decorative" val="1"/>
                </a:ext>
              </a:extLst>
            </p:cNvPr>
            <p:cNvSpPr/>
            <p:nvPr/>
          </p:nvSpPr>
          <p:spPr>
            <a:xfrm>
              <a:off x="505344" y="9427292"/>
              <a:ext cx="1432537" cy="291357"/>
            </a:xfrm>
            <a:custGeom>
              <a:avLst/>
              <a:gdLst>
                <a:gd name="connsiteX0" fmla="*/ 1288629 w 1432537"/>
                <a:gd name="connsiteY0" fmla="*/ 0 h 291357"/>
                <a:gd name="connsiteX1" fmla="*/ 143919 w 1432537"/>
                <a:gd name="connsiteY1" fmla="*/ 0 h 291357"/>
                <a:gd name="connsiteX2" fmla="*/ 0 w 1432537"/>
                <a:gd name="connsiteY2" fmla="*/ 143908 h 291357"/>
                <a:gd name="connsiteX3" fmla="*/ 0 w 1432537"/>
                <a:gd name="connsiteY3" fmla="*/ 147450 h 291357"/>
                <a:gd name="connsiteX4" fmla="*/ 143919 w 1432537"/>
                <a:gd name="connsiteY4" fmla="*/ 291357 h 291357"/>
                <a:gd name="connsiteX5" fmla="*/ 1288629 w 1432537"/>
                <a:gd name="connsiteY5" fmla="*/ 291357 h 291357"/>
                <a:gd name="connsiteX6" fmla="*/ 1432538 w 1432537"/>
                <a:gd name="connsiteY6" fmla="*/ 147450 h 291357"/>
                <a:gd name="connsiteX7" fmla="*/ 1432538 w 1432537"/>
                <a:gd name="connsiteY7" fmla="*/ 143908 h 291357"/>
                <a:gd name="connsiteX8" fmla="*/ 1288629 w 1432537"/>
                <a:gd name="connsiteY8" fmla="*/ 0 h 291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32537" h="291357">
                  <a:moveTo>
                    <a:pt x="1288629" y="0"/>
                  </a:moveTo>
                  <a:lnTo>
                    <a:pt x="143919" y="0"/>
                  </a:lnTo>
                  <a:cubicBezTo>
                    <a:pt x="64436" y="0"/>
                    <a:pt x="0" y="64436"/>
                    <a:pt x="0" y="143908"/>
                  </a:cubicBezTo>
                  <a:lnTo>
                    <a:pt x="0" y="147450"/>
                  </a:lnTo>
                  <a:cubicBezTo>
                    <a:pt x="0" y="226922"/>
                    <a:pt x="64436" y="291357"/>
                    <a:pt x="143919" y="291357"/>
                  </a:cubicBezTo>
                  <a:lnTo>
                    <a:pt x="1288629" y="291357"/>
                  </a:lnTo>
                  <a:cubicBezTo>
                    <a:pt x="1368112" y="291357"/>
                    <a:pt x="1432538" y="226922"/>
                    <a:pt x="1432538" y="147450"/>
                  </a:cubicBezTo>
                  <a:lnTo>
                    <a:pt x="1432538" y="143908"/>
                  </a:lnTo>
                  <a:cubicBezTo>
                    <a:pt x="1432538" y="64436"/>
                    <a:pt x="1368112" y="0"/>
                    <a:pt x="1288629" y="0"/>
                  </a:cubicBezTo>
                  <a:close/>
                </a:path>
              </a:pathLst>
            </a:custGeom>
            <a:grpFill/>
            <a:ln w="360" cap="flat">
              <a:noFill/>
              <a:prstDash val="solid"/>
              <a:miter/>
            </a:ln>
          </p:spPr>
          <p:txBody>
            <a:bodyPr rtlCol="0" anchor="ctr"/>
            <a:lstStyle/>
            <a:p>
              <a:endParaRPr lang="fi-FI" sz="900"/>
            </a:p>
          </p:txBody>
        </p:sp>
        <p:sp>
          <p:nvSpPr>
            <p:cNvPr id="48" name="Vapaamuotoinen: Muoto 47">
              <a:extLst>
                <a:ext uri="{FF2B5EF4-FFF2-40B4-BE49-F238E27FC236}">
                  <a16:creationId xmlns:a16="http://schemas.microsoft.com/office/drawing/2014/main" id="{23252FA3-D093-8237-13D9-4716E75B41BC}"/>
                </a:ext>
                <a:ext uri="{C183D7F6-B498-43B3-948B-1728B52AA6E4}">
                  <adec:decorative xmlns:adec="http://schemas.microsoft.com/office/drawing/2017/decorative" val="1"/>
                </a:ext>
              </a:extLst>
            </p:cNvPr>
            <p:cNvSpPr/>
            <p:nvPr/>
          </p:nvSpPr>
          <p:spPr>
            <a:xfrm>
              <a:off x="505353" y="9974269"/>
              <a:ext cx="1048442" cy="291358"/>
            </a:xfrm>
            <a:custGeom>
              <a:avLst/>
              <a:gdLst>
                <a:gd name="connsiteX0" fmla="*/ 902763 w 1048442"/>
                <a:gd name="connsiteY0" fmla="*/ 0 h 291358"/>
                <a:gd name="connsiteX1" fmla="*/ 147956 w 1048442"/>
                <a:gd name="connsiteY1" fmla="*/ 0 h 291358"/>
                <a:gd name="connsiteX2" fmla="*/ 4469 w 1048442"/>
                <a:gd name="connsiteY2" fmla="*/ 109149 h 291358"/>
                <a:gd name="connsiteX3" fmla="*/ 145671 w 1048442"/>
                <a:gd name="connsiteY3" fmla="*/ 291358 h 291358"/>
                <a:gd name="connsiteX4" fmla="*/ 900477 w 1048442"/>
                <a:gd name="connsiteY4" fmla="*/ 291358 h 291358"/>
                <a:gd name="connsiteX5" fmla="*/ 1043978 w 1048442"/>
                <a:gd name="connsiteY5" fmla="*/ 182209 h 291358"/>
                <a:gd name="connsiteX6" fmla="*/ 902763 w 1048442"/>
                <a:gd name="connsiteY6" fmla="*/ 0 h 291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8442" h="291358">
                  <a:moveTo>
                    <a:pt x="902763" y="0"/>
                  </a:moveTo>
                  <a:lnTo>
                    <a:pt x="147956" y="0"/>
                  </a:lnTo>
                  <a:cubicBezTo>
                    <a:pt x="81033" y="0"/>
                    <a:pt x="20369" y="44144"/>
                    <a:pt x="4469" y="109149"/>
                  </a:cubicBezTo>
                  <a:cubicBezTo>
                    <a:pt x="-19038" y="205205"/>
                    <a:pt x="53437" y="291358"/>
                    <a:pt x="145671" y="291358"/>
                  </a:cubicBezTo>
                  <a:lnTo>
                    <a:pt x="900477" y="291358"/>
                  </a:lnTo>
                  <a:cubicBezTo>
                    <a:pt x="967400" y="291358"/>
                    <a:pt x="1028064" y="247214"/>
                    <a:pt x="1043978" y="182209"/>
                  </a:cubicBezTo>
                  <a:cubicBezTo>
                    <a:pt x="1067471" y="86150"/>
                    <a:pt x="994996" y="0"/>
                    <a:pt x="902763" y="0"/>
                  </a:cubicBezTo>
                  <a:close/>
                </a:path>
              </a:pathLst>
            </a:custGeom>
            <a:grpFill/>
            <a:ln w="360" cap="flat">
              <a:noFill/>
              <a:prstDash val="solid"/>
              <a:miter/>
            </a:ln>
          </p:spPr>
          <p:txBody>
            <a:bodyPr rtlCol="0" anchor="ctr"/>
            <a:lstStyle/>
            <a:p>
              <a:endParaRPr lang="fi-FI" sz="900"/>
            </a:p>
          </p:txBody>
        </p:sp>
        <p:sp>
          <p:nvSpPr>
            <p:cNvPr id="49" name="Vapaamuotoinen: Muoto 48">
              <a:extLst>
                <a:ext uri="{FF2B5EF4-FFF2-40B4-BE49-F238E27FC236}">
                  <a16:creationId xmlns:a16="http://schemas.microsoft.com/office/drawing/2014/main" id="{51351D85-384C-4293-73C2-848FFEA40AE1}"/>
                </a:ext>
                <a:ext uri="{C183D7F6-B498-43B3-948B-1728B52AA6E4}">
                  <adec:decorative xmlns:adec="http://schemas.microsoft.com/office/drawing/2017/decorative" val="1"/>
                </a:ext>
              </a:extLst>
            </p:cNvPr>
            <p:cNvSpPr/>
            <p:nvPr/>
          </p:nvSpPr>
          <p:spPr>
            <a:xfrm>
              <a:off x="505344" y="10526286"/>
              <a:ext cx="571449" cy="291358"/>
            </a:xfrm>
            <a:custGeom>
              <a:avLst/>
              <a:gdLst>
                <a:gd name="connsiteX0" fmla="*/ 145683 w 571449"/>
                <a:gd name="connsiteY0" fmla="*/ 291358 h 291358"/>
                <a:gd name="connsiteX1" fmla="*/ 423482 w 571449"/>
                <a:gd name="connsiteY1" fmla="*/ 291358 h 291358"/>
                <a:gd name="connsiteX2" fmla="*/ 566980 w 571449"/>
                <a:gd name="connsiteY2" fmla="*/ 182209 h 291358"/>
                <a:gd name="connsiteX3" fmla="*/ 425768 w 571449"/>
                <a:gd name="connsiteY3" fmla="*/ 0 h 291358"/>
                <a:gd name="connsiteX4" fmla="*/ 147969 w 571449"/>
                <a:gd name="connsiteY4" fmla="*/ 0 h 291358"/>
                <a:gd name="connsiteX5" fmla="*/ 4467 w 571449"/>
                <a:gd name="connsiteY5" fmla="*/ 109138 h 291358"/>
                <a:gd name="connsiteX6" fmla="*/ 145683 w 571449"/>
                <a:gd name="connsiteY6" fmla="*/ 291358 h 291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1449" h="291358">
                  <a:moveTo>
                    <a:pt x="145683" y="291358"/>
                  </a:moveTo>
                  <a:lnTo>
                    <a:pt x="423482" y="291358"/>
                  </a:lnTo>
                  <a:cubicBezTo>
                    <a:pt x="490406" y="291358"/>
                    <a:pt x="551069" y="247217"/>
                    <a:pt x="566980" y="182209"/>
                  </a:cubicBezTo>
                  <a:cubicBezTo>
                    <a:pt x="590487" y="86139"/>
                    <a:pt x="518012" y="0"/>
                    <a:pt x="425768" y="0"/>
                  </a:cubicBezTo>
                  <a:lnTo>
                    <a:pt x="147969" y="0"/>
                  </a:lnTo>
                  <a:cubicBezTo>
                    <a:pt x="81045" y="0"/>
                    <a:pt x="20382" y="44144"/>
                    <a:pt x="4467" y="109138"/>
                  </a:cubicBezTo>
                  <a:cubicBezTo>
                    <a:pt x="-19036" y="205208"/>
                    <a:pt x="53450" y="291358"/>
                    <a:pt x="145683" y="291358"/>
                  </a:cubicBezTo>
                  <a:close/>
                </a:path>
              </a:pathLst>
            </a:custGeom>
            <a:grpFill/>
            <a:ln w="360" cap="flat">
              <a:noFill/>
              <a:prstDash val="solid"/>
              <a:miter/>
            </a:ln>
          </p:spPr>
          <p:txBody>
            <a:bodyPr rtlCol="0" anchor="ctr"/>
            <a:lstStyle/>
            <a:p>
              <a:endParaRPr lang="fi-FI" sz="900"/>
            </a:p>
          </p:txBody>
        </p:sp>
        <p:sp>
          <p:nvSpPr>
            <p:cNvPr id="50" name="Vapaamuotoinen: Muoto 49">
              <a:extLst>
                <a:ext uri="{FF2B5EF4-FFF2-40B4-BE49-F238E27FC236}">
                  <a16:creationId xmlns:a16="http://schemas.microsoft.com/office/drawing/2014/main" id="{F0945E72-B103-C806-2063-D9A3FE7282EC}"/>
                </a:ext>
                <a:ext uri="{C183D7F6-B498-43B3-948B-1728B52AA6E4}">
                  <adec:decorative xmlns:adec="http://schemas.microsoft.com/office/drawing/2017/decorative" val="1"/>
                </a:ext>
              </a:extLst>
            </p:cNvPr>
            <p:cNvSpPr/>
            <p:nvPr/>
          </p:nvSpPr>
          <p:spPr>
            <a:xfrm>
              <a:off x="505350" y="11078300"/>
              <a:ext cx="726299" cy="291357"/>
            </a:xfrm>
            <a:custGeom>
              <a:avLst/>
              <a:gdLst>
                <a:gd name="connsiteX0" fmla="*/ 580618 w 726299"/>
                <a:gd name="connsiteY0" fmla="*/ 0 h 291357"/>
                <a:gd name="connsiteX1" fmla="*/ 147956 w 726299"/>
                <a:gd name="connsiteY1" fmla="*/ 0 h 291357"/>
                <a:gd name="connsiteX2" fmla="*/ 4469 w 726299"/>
                <a:gd name="connsiteY2" fmla="*/ 109148 h 291357"/>
                <a:gd name="connsiteX3" fmla="*/ 145681 w 726299"/>
                <a:gd name="connsiteY3" fmla="*/ 291357 h 291357"/>
                <a:gd name="connsiteX4" fmla="*/ 578332 w 726299"/>
                <a:gd name="connsiteY4" fmla="*/ 291357 h 291357"/>
                <a:gd name="connsiteX5" fmla="*/ 721834 w 726299"/>
                <a:gd name="connsiteY5" fmla="*/ 182220 h 291357"/>
                <a:gd name="connsiteX6" fmla="*/ 580618 w 726299"/>
                <a:gd name="connsiteY6" fmla="*/ 0 h 291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26299" h="291357">
                  <a:moveTo>
                    <a:pt x="580618" y="0"/>
                  </a:moveTo>
                  <a:lnTo>
                    <a:pt x="147956" y="0"/>
                  </a:lnTo>
                  <a:cubicBezTo>
                    <a:pt x="81044" y="0"/>
                    <a:pt x="20380" y="44140"/>
                    <a:pt x="4469" y="109148"/>
                  </a:cubicBezTo>
                  <a:cubicBezTo>
                    <a:pt x="-19038" y="205219"/>
                    <a:pt x="53437" y="291357"/>
                    <a:pt x="145681" y="291357"/>
                  </a:cubicBezTo>
                  <a:lnTo>
                    <a:pt x="578332" y="291357"/>
                  </a:lnTo>
                  <a:cubicBezTo>
                    <a:pt x="645259" y="291357"/>
                    <a:pt x="705923" y="247214"/>
                    <a:pt x="721834" y="182220"/>
                  </a:cubicBezTo>
                  <a:cubicBezTo>
                    <a:pt x="745330" y="86150"/>
                    <a:pt x="672855" y="0"/>
                    <a:pt x="580618" y="0"/>
                  </a:cubicBezTo>
                  <a:close/>
                </a:path>
              </a:pathLst>
            </a:custGeom>
            <a:grpFill/>
            <a:ln w="360" cap="flat">
              <a:noFill/>
              <a:prstDash val="solid"/>
              <a:miter/>
            </a:ln>
          </p:spPr>
          <p:txBody>
            <a:bodyPr rtlCol="0" anchor="ctr"/>
            <a:lstStyle/>
            <a:p>
              <a:endParaRPr lang="fi-FI" sz="900"/>
            </a:p>
          </p:txBody>
        </p:sp>
        <p:sp>
          <p:nvSpPr>
            <p:cNvPr id="51" name="Vapaamuotoinen: Muoto 50">
              <a:extLst>
                <a:ext uri="{FF2B5EF4-FFF2-40B4-BE49-F238E27FC236}">
                  <a16:creationId xmlns:a16="http://schemas.microsoft.com/office/drawing/2014/main" id="{028EBF3F-AD10-EC56-B6FB-7E169C25D7D9}"/>
                </a:ext>
                <a:ext uri="{C183D7F6-B498-43B3-948B-1728B52AA6E4}">
                  <adec:decorative xmlns:adec="http://schemas.microsoft.com/office/drawing/2017/decorative" val="1"/>
                </a:ext>
              </a:extLst>
            </p:cNvPr>
            <p:cNvSpPr/>
            <p:nvPr/>
          </p:nvSpPr>
          <p:spPr>
            <a:xfrm>
              <a:off x="2813500" y="9427292"/>
              <a:ext cx="1028512" cy="291357"/>
            </a:xfrm>
            <a:custGeom>
              <a:avLst/>
              <a:gdLst>
                <a:gd name="connsiteX0" fmla="*/ 884604 w 1028512"/>
                <a:gd name="connsiteY0" fmla="*/ 0 h 291357"/>
                <a:gd name="connsiteX1" fmla="*/ 143908 w 1028512"/>
                <a:gd name="connsiteY1" fmla="*/ 0 h 291357"/>
                <a:gd name="connsiteX2" fmla="*/ 0 w 1028512"/>
                <a:gd name="connsiteY2" fmla="*/ 143908 h 291357"/>
                <a:gd name="connsiteX3" fmla="*/ 0 w 1028512"/>
                <a:gd name="connsiteY3" fmla="*/ 147450 h 291357"/>
                <a:gd name="connsiteX4" fmla="*/ 143908 w 1028512"/>
                <a:gd name="connsiteY4" fmla="*/ 291357 h 291357"/>
                <a:gd name="connsiteX5" fmla="*/ 884604 w 1028512"/>
                <a:gd name="connsiteY5" fmla="*/ 291357 h 291357"/>
                <a:gd name="connsiteX6" fmla="*/ 1028512 w 1028512"/>
                <a:gd name="connsiteY6" fmla="*/ 147450 h 291357"/>
                <a:gd name="connsiteX7" fmla="*/ 1028512 w 1028512"/>
                <a:gd name="connsiteY7" fmla="*/ 143908 h 291357"/>
                <a:gd name="connsiteX8" fmla="*/ 884604 w 1028512"/>
                <a:gd name="connsiteY8" fmla="*/ 0 h 291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28512" h="291357">
                  <a:moveTo>
                    <a:pt x="884604" y="0"/>
                  </a:moveTo>
                  <a:lnTo>
                    <a:pt x="143908" y="0"/>
                  </a:lnTo>
                  <a:cubicBezTo>
                    <a:pt x="64436" y="0"/>
                    <a:pt x="0" y="64436"/>
                    <a:pt x="0" y="143908"/>
                  </a:cubicBezTo>
                  <a:lnTo>
                    <a:pt x="0" y="147450"/>
                  </a:lnTo>
                  <a:cubicBezTo>
                    <a:pt x="0" y="226922"/>
                    <a:pt x="64436" y="291357"/>
                    <a:pt x="143908" y="291357"/>
                  </a:cubicBezTo>
                  <a:lnTo>
                    <a:pt x="884604" y="291357"/>
                  </a:lnTo>
                  <a:cubicBezTo>
                    <a:pt x="964091" y="291357"/>
                    <a:pt x="1028512" y="226922"/>
                    <a:pt x="1028512" y="147450"/>
                  </a:cubicBezTo>
                  <a:lnTo>
                    <a:pt x="1028512" y="143908"/>
                  </a:lnTo>
                  <a:cubicBezTo>
                    <a:pt x="1028512" y="64436"/>
                    <a:pt x="964091" y="0"/>
                    <a:pt x="884604" y="0"/>
                  </a:cubicBezTo>
                  <a:close/>
                </a:path>
              </a:pathLst>
            </a:custGeom>
            <a:grpFill/>
            <a:ln w="360" cap="flat">
              <a:noFill/>
              <a:prstDash val="solid"/>
              <a:miter/>
            </a:ln>
          </p:spPr>
          <p:txBody>
            <a:bodyPr rtlCol="0" anchor="ctr"/>
            <a:lstStyle/>
            <a:p>
              <a:endParaRPr lang="fi-FI" sz="900"/>
            </a:p>
          </p:txBody>
        </p:sp>
        <p:sp>
          <p:nvSpPr>
            <p:cNvPr id="52" name="Vapaamuotoinen: Muoto 51">
              <a:extLst>
                <a:ext uri="{FF2B5EF4-FFF2-40B4-BE49-F238E27FC236}">
                  <a16:creationId xmlns:a16="http://schemas.microsoft.com/office/drawing/2014/main" id="{C6C9C5B6-D21F-2FFC-3A60-09254418DD74}"/>
                </a:ext>
                <a:ext uri="{C183D7F6-B498-43B3-948B-1728B52AA6E4}">
                  <adec:decorative xmlns:adec="http://schemas.microsoft.com/office/drawing/2017/decorative" val="1"/>
                </a:ext>
              </a:extLst>
            </p:cNvPr>
            <p:cNvSpPr/>
            <p:nvPr/>
          </p:nvSpPr>
          <p:spPr>
            <a:xfrm>
              <a:off x="1796560" y="9973988"/>
              <a:ext cx="906262" cy="291358"/>
            </a:xfrm>
            <a:custGeom>
              <a:avLst/>
              <a:gdLst>
                <a:gd name="connsiteX0" fmla="*/ 760578 w 906262"/>
                <a:gd name="connsiteY0" fmla="*/ 0 h 291358"/>
                <a:gd name="connsiteX1" fmla="*/ 147967 w 906262"/>
                <a:gd name="connsiteY1" fmla="*/ 0 h 291358"/>
                <a:gd name="connsiteX2" fmla="*/ 4469 w 906262"/>
                <a:gd name="connsiteY2" fmla="*/ 109149 h 291358"/>
                <a:gd name="connsiteX3" fmla="*/ 145681 w 906262"/>
                <a:gd name="connsiteY3" fmla="*/ 291358 h 291358"/>
                <a:gd name="connsiteX4" fmla="*/ 758306 w 906262"/>
                <a:gd name="connsiteY4" fmla="*/ 291358 h 291358"/>
                <a:gd name="connsiteX5" fmla="*/ 901794 w 906262"/>
                <a:gd name="connsiteY5" fmla="*/ 182220 h 291358"/>
                <a:gd name="connsiteX6" fmla="*/ 760578 w 906262"/>
                <a:gd name="connsiteY6" fmla="*/ 0 h 291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6262" h="291358">
                  <a:moveTo>
                    <a:pt x="760578" y="0"/>
                  </a:moveTo>
                  <a:lnTo>
                    <a:pt x="147967" y="0"/>
                  </a:lnTo>
                  <a:cubicBezTo>
                    <a:pt x="81043" y="0"/>
                    <a:pt x="20379" y="44141"/>
                    <a:pt x="4469" y="109149"/>
                  </a:cubicBezTo>
                  <a:cubicBezTo>
                    <a:pt x="-19038" y="205205"/>
                    <a:pt x="53447" y="291358"/>
                    <a:pt x="145681" y="291358"/>
                  </a:cubicBezTo>
                  <a:lnTo>
                    <a:pt x="758306" y="291358"/>
                  </a:lnTo>
                  <a:cubicBezTo>
                    <a:pt x="825219" y="291358"/>
                    <a:pt x="885883" y="247214"/>
                    <a:pt x="901794" y="182220"/>
                  </a:cubicBezTo>
                  <a:cubicBezTo>
                    <a:pt x="925300" y="86150"/>
                    <a:pt x="852815" y="0"/>
                    <a:pt x="760578" y="0"/>
                  </a:cubicBezTo>
                  <a:close/>
                </a:path>
              </a:pathLst>
            </a:custGeom>
            <a:grpFill/>
            <a:ln w="360" cap="flat">
              <a:noFill/>
              <a:prstDash val="solid"/>
              <a:miter/>
            </a:ln>
          </p:spPr>
          <p:txBody>
            <a:bodyPr rtlCol="0" anchor="ctr"/>
            <a:lstStyle/>
            <a:p>
              <a:endParaRPr lang="fi-FI" sz="900"/>
            </a:p>
          </p:txBody>
        </p:sp>
        <p:sp>
          <p:nvSpPr>
            <p:cNvPr id="53" name="Vapaamuotoinen: Muoto 52">
              <a:extLst>
                <a:ext uri="{FF2B5EF4-FFF2-40B4-BE49-F238E27FC236}">
                  <a16:creationId xmlns:a16="http://schemas.microsoft.com/office/drawing/2014/main" id="{D3BB4FAD-4711-2FA5-A64D-6F457CDF4D32}"/>
                </a:ext>
                <a:ext uri="{C183D7F6-B498-43B3-948B-1728B52AA6E4}">
                  <adec:decorative xmlns:adec="http://schemas.microsoft.com/office/drawing/2017/decorative" val="1"/>
                </a:ext>
              </a:extLst>
            </p:cNvPr>
            <p:cNvSpPr/>
            <p:nvPr/>
          </p:nvSpPr>
          <p:spPr>
            <a:xfrm>
              <a:off x="2049143" y="10524644"/>
              <a:ext cx="1509055" cy="291358"/>
            </a:xfrm>
            <a:custGeom>
              <a:avLst/>
              <a:gdLst>
                <a:gd name="connsiteX0" fmla="*/ 145684 w 1509055"/>
                <a:gd name="connsiteY0" fmla="*/ 291358 h 291358"/>
                <a:gd name="connsiteX1" fmla="*/ 1361090 w 1509055"/>
                <a:gd name="connsiteY1" fmla="*/ 291358 h 291358"/>
                <a:gd name="connsiteX2" fmla="*/ 1504592 w 1509055"/>
                <a:gd name="connsiteY2" fmla="*/ 182221 h 291358"/>
                <a:gd name="connsiteX3" fmla="*/ 1363376 w 1509055"/>
                <a:gd name="connsiteY3" fmla="*/ 0 h 291358"/>
                <a:gd name="connsiteX4" fmla="*/ 147970 w 1509055"/>
                <a:gd name="connsiteY4" fmla="*/ 0 h 291358"/>
                <a:gd name="connsiteX5" fmla="*/ 4468 w 1509055"/>
                <a:gd name="connsiteY5" fmla="*/ 109149 h 291358"/>
                <a:gd name="connsiteX6" fmla="*/ 145684 w 1509055"/>
                <a:gd name="connsiteY6" fmla="*/ 291358 h 291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09055" h="291358">
                  <a:moveTo>
                    <a:pt x="145684" y="291358"/>
                  </a:moveTo>
                  <a:lnTo>
                    <a:pt x="1361090" y="291358"/>
                  </a:lnTo>
                  <a:cubicBezTo>
                    <a:pt x="1428013" y="291358"/>
                    <a:pt x="1488681" y="247214"/>
                    <a:pt x="1504592" y="182221"/>
                  </a:cubicBezTo>
                  <a:cubicBezTo>
                    <a:pt x="1528084" y="86139"/>
                    <a:pt x="1455609" y="0"/>
                    <a:pt x="1363376" y="0"/>
                  </a:cubicBezTo>
                  <a:lnTo>
                    <a:pt x="147970" y="0"/>
                  </a:lnTo>
                  <a:cubicBezTo>
                    <a:pt x="81047" y="0"/>
                    <a:pt x="20379" y="44141"/>
                    <a:pt x="4468" y="109149"/>
                  </a:cubicBezTo>
                  <a:cubicBezTo>
                    <a:pt x="-19038" y="205205"/>
                    <a:pt x="53451" y="291358"/>
                    <a:pt x="145684" y="291358"/>
                  </a:cubicBezTo>
                  <a:close/>
                </a:path>
              </a:pathLst>
            </a:custGeom>
            <a:grpFill/>
            <a:ln w="360" cap="flat">
              <a:noFill/>
              <a:prstDash val="solid"/>
              <a:miter/>
            </a:ln>
          </p:spPr>
          <p:txBody>
            <a:bodyPr rtlCol="0" anchor="ctr"/>
            <a:lstStyle/>
            <a:p>
              <a:endParaRPr lang="fi-FI" sz="900"/>
            </a:p>
          </p:txBody>
        </p:sp>
        <p:sp>
          <p:nvSpPr>
            <p:cNvPr id="54" name="Vapaamuotoinen: Muoto 53">
              <a:extLst>
                <a:ext uri="{FF2B5EF4-FFF2-40B4-BE49-F238E27FC236}">
                  <a16:creationId xmlns:a16="http://schemas.microsoft.com/office/drawing/2014/main" id="{3428A09C-27C9-38BA-5D62-B9B2366A5C7A}"/>
                </a:ext>
                <a:ext uri="{C183D7F6-B498-43B3-948B-1728B52AA6E4}">
                  <adec:decorative xmlns:adec="http://schemas.microsoft.com/office/drawing/2017/decorative" val="1"/>
                </a:ext>
              </a:extLst>
            </p:cNvPr>
            <p:cNvSpPr/>
            <p:nvPr/>
          </p:nvSpPr>
          <p:spPr>
            <a:xfrm>
              <a:off x="1412060" y="11078300"/>
              <a:ext cx="1122581" cy="291357"/>
            </a:xfrm>
            <a:custGeom>
              <a:avLst/>
              <a:gdLst>
                <a:gd name="connsiteX0" fmla="*/ 976900 w 1122581"/>
                <a:gd name="connsiteY0" fmla="*/ 0 h 291357"/>
                <a:gd name="connsiteX1" fmla="*/ 147960 w 1122581"/>
                <a:gd name="connsiteY1" fmla="*/ 0 h 291357"/>
                <a:gd name="connsiteX2" fmla="*/ 4469 w 1122581"/>
                <a:gd name="connsiteY2" fmla="*/ 109148 h 291357"/>
                <a:gd name="connsiteX3" fmla="*/ 145674 w 1122581"/>
                <a:gd name="connsiteY3" fmla="*/ 291357 h 291357"/>
                <a:gd name="connsiteX4" fmla="*/ 974614 w 1122581"/>
                <a:gd name="connsiteY4" fmla="*/ 291357 h 291357"/>
                <a:gd name="connsiteX5" fmla="*/ 1118116 w 1122581"/>
                <a:gd name="connsiteY5" fmla="*/ 182220 h 291357"/>
                <a:gd name="connsiteX6" fmla="*/ 976900 w 1122581"/>
                <a:gd name="connsiteY6" fmla="*/ 0 h 291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22581" h="291357">
                  <a:moveTo>
                    <a:pt x="976900" y="0"/>
                  </a:moveTo>
                  <a:lnTo>
                    <a:pt x="147960" y="0"/>
                  </a:lnTo>
                  <a:cubicBezTo>
                    <a:pt x="81033" y="0"/>
                    <a:pt x="20369" y="44140"/>
                    <a:pt x="4469" y="109148"/>
                  </a:cubicBezTo>
                  <a:cubicBezTo>
                    <a:pt x="-19038" y="205219"/>
                    <a:pt x="53437" y="291357"/>
                    <a:pt x="145674" y="291357"/>
                  </a:cubicBezTo>
                  <a:lnTo>
                    <a:pt x="974614" y="291357"/>
                  </a:lnTo>
                  <a:cubicBezTo>
                    <a:pt x="1041542" y="291357"/>
                    <a:pt x="1102205" y="247214"/>
                    <a:pt x="1118116" y="182220"/>
                  </a:cubicBezTo>
                  <a:cubicBezTo>
                    <a:pt x="1141612" y="86150"/>
                    <a:pt x="1069137" y="0"/>
                    <a:pt x="976900" y="0"/>
                  </a:cubicBezTo>
                  <a:close/>
                </a:path>
              </a:pathLst>
            </a:custGeom>
            <a:grpFill/>
            <a:ln w="360" cap="flat">
              <a:noFill/>
              <a:prstDash val="solid"/>
              <a:miter/>
            </a:ln>
          </p:spPr>
          <p:txBody>
            <a:bodyPr rtlCol="0" anchor="ctr"/>
            <a:lstStyle/>
            <a:p>
              <a:endParaRPr lang="fi-FI" sz="900"/>
            </a:p>
          </p:txBody>
        </p:sp>
        <p:sp>
          <p:nvSpPr>
            <p:cNvPr id="55" name="Vapaamuotoinen: Muoto 54">
              <a:extLst>
                <a:ext uri="{FF2B5EF4-FFF2-40B4-BE49-F238E27FC236}">
                  <a16:creationId xmlns:a16="http://schemas.microsoft.com/office/drawing/2014/main" id="{B38C7F4D-EAE7-D827-D07B-20082D70DA31}"/>
                </a:ext>
                <a:ext uri="{C183D7F6-B498-43B3-948B-1728B52AA6E4}">
                  <adec:decorative xmlns:adec="http://schemas.microsoft.com/office/drawing/2017/decorative" val="1"/>
                </a:ext>
              </a:extLst>
            </p:cNvPr>
            <p:cNvSpPr/>
            <p:nvPr/>
          </p:nvSpPr>
          <p:spPr>
            <a:xfrm>
              <a:off x="6049518" y="9427292"/>
              <a:ext cx="901644" cy="291357"/>
            </a:xfrm>
            <a:custGeom>
              <a:avLst/>
              <a:gdLst>
                <a:gd name="connsiteX0" fmla="*/ 757740 w 901644"/>
                <a:gd name="connsiteY0" fmla="*/ 0 h 291357"/>
                <a:gd name="connsiteX1" fmla="*/ 143908 w 901644"/>
                <a:gd name="connsiteY1" fmla="*/ 0 h 291357"/>
                <a:gd name="connsiteX2" fmla="*/ 0 w 901644"/>
                <a:gd name="connsiteY2" fmla="*/ 143908 h 291357"/>
                <a:gd name="connsiteX3" fmla="*/ 0 w 901644"/>
                <a:gd name="connsiteY3" fmla="*/ 147450 h 291357"/>
                <a:gd name="connsiteX4" fmla="*/ 143908 w 901644"/>
                <a:gd name="connsiteY4" fmla="*/ 291357 h 291357"/>
                <a:gd name="connsiteX5" fmla="*/ 757740 w 901644"/>
                <a:gd name="connsiteY5" fmla="*/ 291357 h 291357"/>
                <a:gd name="connsiteX6" fmla="*/ 901645 w 901644"/>
                <a:gd name="connsiteY6" fmla="*/ 147450 h 291357"/>
                <a:gd name="connsiteX7" fmla="*/ 901645 w 901644"/>
                <a:gd name="connsiteY7" fmla="*/ 143908 h 291357"/>
                <a:gd name="connsiteX8" fmla="*/ 757740 w 901644"/>
                <a:gd name="connsiteY8" fmla="*/ 0 h 291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01644" h="291357">
                  <a:moveTo>
                    <a:pt x="757740" y="0"/>
                  </a:moveTo>
                  <a:lnTo>
                    <a:pt x="143908" y="0"/>
                  </a:lnTo>
                  <a:cubicBezTo>
                    <a:pt x="64421" y="0"/>
                    <a:pt x="0" y="64436"/>
                    <a:pt x="0" y="143908"/>
                  </a:cubicBezTo>
                  <a:lnTo>
                    <a:pt x="0" y="147450"/>
                  </a:lnTo>
                  <a:cubicBezTo>
                    <a:pt x="0" y="226922"/>
                    <a:pt x="64421" y="291357"/>
                    <a:pt x="143908" y="291357"/>
                  </a:cubicBezTo>
                  <a:lnTo>
                    <a:pt x="757740" y="291357"/>
                  </a:lnTo>
                  <a:cubicBezTo>
                    <a:pt x="837223" y="291357"/>
                    <a:pt x="901645" y="226922"/>
                    <a:pt x="901645" y="147450"/>
                  </a:cubicBezTo>
                  <a:lnTo>
                    <a:pt x="901645" y="143908"/>
                  </a:lnTo>
                  <a:cubicBezTo>
                    <a:pt x="901645" y="64436"/>
                    <a:pt x="837223" y="0"/>
                    <a:pt x="757740" y="0"/>
                  </a:cubicBezTo>
                  <a:close/>
                </a:path>
              </a:pathLst>
            </a:custGeom>
            <a:grpFill/>
            <a:ln w="360" cap="flat">
              <a:noFill/>
              <a:prstDash val="solid"/>
              <a:miter/>
            </a:ln>
          </p:spPr>
          <p:txBody>
            <a:bodyPr rtlCol="0" anchor="ctr"/>
            <a:lstStyle/>
            <a:p>
              <a:endParaRPr lang="fi-FI" sz="900"/>
            </a:p>
          </p:txBody>
        </p:sp>
        <p:sp>
          <p:nvSpPr>
            <p:cNvPr id="56" name="Vapaamuotoinen: Muoto 55">
              <a:extLst>
                <a:ext uri="{FF2B5EF4-FFF2-40B4-BE49-F238E27FC236}">
                  <a16:creationId xmlns:a16="http://schemas.microsoft.com/office/drawing/2014/main" id="{98C010F2-42DC-AC34-4AD1-24206D2729C0}"/>
                </a:ext>
                <a:ext uri="{C183D7F6-B498-43B3-948B-1728B52AA6E4}">
                  <adec:decorative xmlns:adec="http://schemas.microsoft.com/office/drawing/2017/decorative" val="1"/>
                </a:ext>
              </a:extLst>
            </p:cNvPr>
            <p:cNvSpPr/>
            <p:nvPr/>
          </p:nvSpPr>
          <p:spPr>
            <a:xfrm>
              <a:off x="4358176" y="9427292"/>
              <a:ext cx="917198" cy="291357"/>
            </a:xfrm>
            <a:custGeom>
              <a:avLst/>
              <a:gdLst>
                <a:gd name="connsiteX0" fmla="*/ 771514 w 917198"/>
                <a:gd name="connsiteY0" fmla="*/ 0 h 291357"/>
                <a:gd name="connsiteX1" fmla="*/ 147971 w 917198"/>
                <a:gd name="connsiteY1" fmla="*/ 0 h 291357"/>
                <a:gd name="connsiteX2" fmla="*/ 4469 w 917198"/>
                <a:gd name="connsiteY2" fmla="*/ 109152 h 291357"/>
                <a:gd name="connsiteX3" fmla="*/ 145685 w 917198"/>
                <a:gd name="connsiteY3" fmla="*/ 291357 h 291357"/>
                <a:gd name="connsiteX4" fmla="*/ 769229 w 917198"/>
                <a:gd name="connsiteY4" fmla="*/ 291357 h 291357"/>
                <a:gd name="connsiteX5" fmla="*/ 912730 w 917198"/>
                <a:gd name="connsiteY5" fmla="*/ 182220 h 291357"/>
                <a:gd name="connsiteX6" fmla="*/ 771514 w 917198"/>
                <a:gd name="connsiteY6" fmla="*/ 0 h 291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7198" h="291357">
                  <a:moveTo>
                    <a:pt x="771514" y="0"/>
                  </a:moveTo>
                  <a:lnTo>
                    <a:pt x="147971" y="0"/>
                  </a:lnTo>
                  <a:cubicBezTo>
                    <a:pt x="81047" y="0"/>
                    <a:pt x="20380" y="44144"/>
                    <a:pt x="4469" y="109152"/>
                  </a:cubicBezTo>
                  <a:cubicBezTo>
                    <a:pt x="-19038" y="205208"/>
                    <a:pt x="53437" y="291357"/>
                    <a:pt x="145685" y="291357"/>
                  </a:cubicBezTo>
                  <a:lnTo>
                    <a:pt x="769229" y="291357"/>
                  </a:lnTo>
                  <a:cubicBezTo>
                    <a:pt x="836156" y="291357"/>
                    <a:pt x="896819" y="247217"/>
                    <a:pt x="912730" y="182220"/>
                  </a:cubicBezTo>
                  <a:cubicBezTo>
                    <a:pt x="936237" y="86153"/>
                    <a:pt x="863752" y="0"/>
                    <a:pt x="771514" y="0"/>
                  </a:cubicBezTo>
                  <a:close/>
                </a:path>
              </a:pathLst>
            </a:custGeom>
            <a:grpFill/>
            <a:ln w="360" cap="flat">
              <a:noFill/>
              <a:prstDash val="solid"/>
              <a:miter/>
            </a:ln>
          </p:spPr>
          <p:txBody>
            <a:bodyPr rtlCol="0" anchor="ctr"/>
            <a:lstStyle/>
            <a:p>
              <a:endParaRPr lang="fi-FI" sz="900"/>
            </a:p>
          </p:txBody>
        </p:sp>
        <p:sp>
          <p:nvSpPr>
            <p:cNvPr id="57" name="Vapaamuotoinen: Muoto 56">
              <a:extLst>
                <a:ext uri="{FF2B5EF4-FFF2-40B4-BE49-F238E27FC236}">
                  <a16:creationId xmlns:a16="http://schemas.microsoft.com/office/drawing/2014/main" id="{7B833999-9502-C5CA-131B-5AC19EE36F8A}"/>
                </a:ext>
                <a:ext uri="{C183D7F6-B498-43B3-948B-1728B52AA6E4}">
                  <adec:decorative xmlns:adec="http://schemas.microsoft.com/office/drawing/2017/decorative" val="1"/>
                </a:ext>
              </a:extLst>
            </p:cNvPr>
            <p:cNvSpPr/>
            <p:nvPr/>
          </p:nvSpPr>
          <p:spPr>
            <a:xfrm>
              <a:off x="3514164" y="9973988"/>
              <a:ext cx="1286212" cy="291358"/>
            </a:xfrm>
            <a:custGeom>
              <a:avLst/>
              <a:gdLst>
                <a:gd name="connsiteX0" fmla="*/ 1140528 w 1286212"/>
                <a:gd name="connsiteY0" fmla="*/ 0 h 291358"/>
                <a:gd name="connsiteX1" fmla="*/ 147956 w 1286212"/>
                <a:gd name="connsiteY1" fmla="*/ 0 h 291358"/>
                <a:gd name="connsiteX2" fmla="*/ 4469 w 1286212"/>
                <a:gd name="connsiteY2" fmla="*/ 109149 h 291358"/>
                <a:gd name="connsiteX3" fmla="*/ 145671 w 1286212"/>
                <a:gd name="connsiteY3" fmla="*/ 291358 h 291358"/>
                <a:gd name="connsiteX4" fmla="*/ 1138242 w 1286212"/>
                <a:gd name="connsiteY4" fmla="*/ 291358 h 291358"/>
                <a:gd name="connsiteX5" fmla="*/ 1281744 w 1286212"/>
                <a:gd name="connsiteY5" fmla="*/ 182220 h 291358"/>
                <a:gd name="connsiteX6" fmla="*/ 1140528 w 1286212"/>
                <a:gd name="connsiteY6" fmla="*/ 0 h 291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86212" h="291358">
                  <a:moveTo>
                    <a:pt x="1140528" y="0"/>
                  </a:moveTo>
                  <a:lnTo>
                    <a:pt x="147956" y="0"/>
                  </a:lnTo>
                  <a:cubicBezTo>
                    <a:pt x="81033" y="0"/>
                    <a:pt x="20366" y="44141"/>
                    <a:pt x="4469" y="109149"/>
                  </a:cubicBezTo>
                  <a:cubicBezTo>
                    <a:pt x="-19038" y="205205"/>
                    <a:pt x="53437" y="291358"/>
                    <a:pt x="145671" y="291358"/>
                  </a:cubicBezTo>
                  <a:lnTo>
                    <a:pt x="1138242" y="291358"/>
                  </a:lnTo>
                  <a:cubicBezTo>
                    <a:pt x="1205170" y="291358"/>
                    <a:pt x="1265833" y="247214"/>
                    <a:pt x="1281744" y="182220"/>
                  </a:cubicBezTo>
                  <a:cubicBezTo>
                    <a:pt x="1305251" y="86150"/>
                    <a:pt x="1232762" y="0"/>
                    <a:pt x="1140528" y="0"/>
                  </a:cubicBezTo>
                  <a:close/>
                </a:path>
              </a:pathLst>
            </a:custGeom>
            <a:grpFill/>
            <a:ln w="360" cap="flat">
              <a:noFill/>
              <a:prstDash val="solid"/>
              <a:miter/>
            </a:ln>
          </p:spPr>
          <p:txBody>
            <a:bodyPr rtlCol="0" anchor="ctr"/>
            <a:lstStyle/>
            <a:p>
              <a:endParaRPr lang="fi-FI" sz="900"/>
            </a:p>
          </p:txBody>
        </p:sp>
        <p:sp>
          <p:nvSpPr>
            <p:cNvPr id="58" name="Vapaamuotoinen: Muoto 57">
              <a:extLst>
                <a:ext uri="{FF2B5EF4-FFF2-40B4-BE49-F238E27FC236}">
                  <a16:creationId xmlns:a16="http://schemas.microsoft.com/office/drawing/2014/main" id="{632C7E49-200A-967E-E8B9-F47B91AD0832}"/>
                </a:ext>
                <a:ext uri="{C183D7F6-B498-43B3-948B-1728B52AA6E4}">
                  <adec:decorative xmlns:adec="http://schemas.microsoft.com/office/drawing/2017/decorative" val="1"/>
                </a:ext>
              </a:extLst>
            </p:cNvPr>
            <p:cNvSpPr/>
            <p:nvPr/>
          </p:nvSpPr>
          <p:spPr>
            <a:xfrm>
              <a:off x="4012972" y="10524644"/>
              <a:ext cx="987070" cy="291358"/>
            </a:xfrm>
            <a:custGeom>
              <a:avLst/>
              <a:gdLst>
                <a:gd name="connsiteX0" fmla="*/ 145684 w 987070"/>
                <a:gd name="connsiteY0" fmla="*/ 291358 h 291358"/>
                <a:gd name="connsiteX1" fmla="*/ 839114 w 987070"/>
                <a:gd name="connsiteY1" fmla="*/ 291358 h 291358"/>
                <a:gd name="connsiteX2" fmla="*/ 982601 w 987070"/>
                <a:gd name="connsiteY2" fmla="*/ 182221 h 291358"/>
                <a:gd name="connsiteX3" fmla="*/ 841385 w 987070"/>
                <a:gd name="connsiteY3" fmla="*/ 0 h 291358"/>
                <a:gd name="connsiteX4" fmla="*/ 147959 w 987070"/>
                <a:gd name="connsiteY4" fmla="*/ 0 h 291358"/>
                <a:gd name="connsiteX5" fmla="*/ 4468 w 987070"/>
                <a:gd name="connsiteY5" fmla="*/ 109149 h 291358"/>
                <a:gd name="connsiteX6" fmla="*/ 145684 w 987070"/>
                <a:gd name="connsiteY6" fmla="*/ 291358 h 291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87070" h="291358">
                  <a:moveTo>
                    <a:pt x="145684" y="291358"/>
                  </a:moveTo>
                  <a:lnTo>
                    <a:pt x="839114" y="291358"/>
                  </a:lnTo>
                  <a:cubicBezTo>
                    <a:pt x="906038" y="291358"/>
                    <a:pt x="966701" y="247214"/>
                    <a:pt x="982601" y="182221"/>
                  </a:cubicBezTo>
                  <a:cubicBezTo>
                    <a:pt x="1006108" y="86139"/>
                    <a:pt x="933634" y="0"/>
                    <a:pt x="841385" y="0"/>
                  </a:cubicBezTo>
                  <a:lnTo>
                    <a:pt x="147959" y="0"/>
                  </a:lnTo>
                  <a:cubicBezTo>
                    <a:pt x="81046" y="0"/>
                    <a:pt x="20383" y="44141"/>
                    <a:pt x="4468" y="109149"/>
                  </a:cubicBezTo>
                  <a:cubicBezTo>
                    <a:pt x="-19038" y="205205"/>
                    <a:pt x="53450" y="291358"/>
                    <a:pt x="145684" y="291358"/>
                  </a:cubicBezTo>
                  <a:close/>
                </a:path>
              </a:pathLst>
            </a:custGeom>
            <a:grpFill/>
            <a:ln w="360" cap="flat">
              <a:noFill/>
              <a:prstDash val="solid"/>
              <a:miter/>
            </a:ln>
          </p:spPr>
          <p:txBody>
            <a:bodyPr rtlCol="0" anchor="ctr"/>
            <a:lstStyle/>
            <a:p>
              <a:endParaRPr lang="fi-FI" sz="900"/>
            </a:p>
          </p:txBody>
        </p:sp>
        <p:sp>
          <p:nvSpPr>
            <p:cNvPr id="59" name="Vapaamuotoinen: Muoto 58">
              <a:extLst>
                <a:ext uri="{FF2B5EF4-FFF2-40B4-BE49-F238E27FC236}">
                  <a16:creationId xmlns:a16="http://schemas.microsoft.com/office/drawing/2014/main" id="{D4AB14EE-AAE9-8D36-1843-D2D3E4B11F7E}"/>
                </a:ext>
                <a:ext uri="{C183D7F6-B498-43B3-948B-1728B52AA6E4}">
                  <adec:decorative xmlns:adec="http://schemas.microsoft.com/office/drawing/2017/decorative" val="1"/>
                </a:ext>
              </a:extLst>
            </p:cNvPr>
            <p:cNvSpPr/>
            <p:nvPr/>
          </p:nvSpPr>
          <p:spPr>
            <a:xfrm>
              <a:off x="4796073" y="11078300"/>
              <a:ext cx="726305" cy="291357"/>
            </a:xfrm>
            <a:custGeom>
              <a:avLst/>
              <a:gdLst>
                <a:gd name="connsiteX0" fmla="*/ 580621 w 726305"/>
                <a:gd name="connsiteY0" fmla="*/ 0 h 291357"/>
                <a:gd name="connsiteX1" fmla="*/ 147970 w 726305"/>
                <a:gd name="connsiteY1" fmla="*/ 0 h 291357"/>
                <a:gd name="connsiteX2" fmla="*/ 4468 w 726305"/>
                <a:gd name="connsiteY2" fmla="*/ 109148 h 291357"/>
                <a:gd name="connsiteX3" fmla="*/ 145684 w 726305"/>
                <a:gd name="connsiteY3" fmla="*/ 291357 h 291357"/>
                <a:gd name="connsiteX4" fmla="*/ 578335 w 726305"/>
                <a:gd name="connsiteY4" fmla="*/ 291357 h 291357"/>
                <a:gd name="connsiteX5" fmla="*/ 721837 w 726305"/>
                <a:gd name="connsiteY5" fmla="*/ 182220 h 291357"/>
                <a:gd name="connsiteX6" fmla="*/ 580621 w 726305"/>
                <a:gd name="connsiteY6" fmla="*/ 0 h 291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26305" h="291357">
                  <a:moveTo>
                    <a:pt x="580621" y="0"/>
                  </a:moveTo>
                  <a:lnTo>
                    <a:pt x="147970" y="0"/>
                  </a:lnTo>
                  <a:cubicBezTo>
                    <a:pt x="81043" y="0"/>
                    <a:pt x="20379" y="44140"/>
                    <a:pt x="4468" y="109148"/>
                  </a:cubicBezTo>
                  <a:cubicBezTo>
                    <a:pt x="-19038" y="205219"/>
                    <a:pt x="53451" y="291357"/>
                    <a:pt x="145684" y="291357"/>
                  </a:cubicBezTo>
                  <a:lnTo>
                    <a:pt x="578335" y="291357"/>
                  </a:lnTo>
                  <a:cubicBezTo>
                    <a:pt x="645259" y="291357"/>
                    <a:pt x="705922" y="247214"/>
                    <a:pt x="721837" y="182220"/>
                  </a:cubicBezTo>
                  <a:cubicBezTo>
                    <a:pt x="745344" y="86150"/>
                    <a:pt x="672855" y="0"/>
                    <a:pt x="580621" y="0"/>
                  </a:cubicBezTo>
                  <a:close/>
                </a:path>
              </a:pathLst>
            </a:custGeom>
            <a:grpFill/>
            <a:ln w="360" cap="flat">
              <a:noFill/>
              <a:prstDash val="solid"/>
              <a:miter/>
            </a:ln>
          </p:spPr>
          <p:txBody>
            <a:bodyPr rtlCol="0" anchor="ctr"/>
            <a:lstStyle/>
            <a:p>
              <a:endParaRPr lang="fi-FI" sz="900"/>
            </a:p>
          </p:txBody>
        </p:sp>
        <p:sp>
          <p:nvSpPr>
            <p:cNvPr id="60" name="Vapaamuotoinen: Muoto 59">
              <a:extLst>
                <a:ext uri="{FF2B5EF4-FFF2-40B4-BE49-F238E27FC236}">
                  <a16:creationId xmlns:a16="http://schemas.microsoft.com/office/drawing/2014/main" id="{166B8156-4F09-32A9-298E-26FC5D3EADDA}"/>
                </a:ext>
                <a:ext uri="{C183D7F6-B498-43B3-948B-1728B52AA6E4}">
                  <adec:decorative xmlns:adec="http://schemas.microsoft.com/office/drawing/2017/decorative" val="1"/>
                </a:ext>
              </a:extLst>
            </p:cNvPr>
            <p:cNvSpPr/>
            <p:nvPr/>
          </p:nvSpPr>
          <p:spPr>
            <a:xfrm>
              <a:off x="3211732" y="11078303"/>
              <a:ext cx="571449" cy="291358"/>
            </a:xfrm>
            <a:custGeom>
              <a:avLst/>
              <a:gdLst>
                <a:gd name="connsiteX0" fmla="*/ 145684 w 571449"/>
                <a:gd name="connsiteY0" fmla="*/ 291358 h 291358"/>
                <a:gd name="connsiteX1" fmla="*/ 423480 w 571449"/>
                <a:gd name="connsiteY1" fmla="*/ 291358 h 291358"/>
                <a:gd name="connsiteX2" fmla="*/ 566981 w 571449"/>
                <a:gd name="connsiteY2" fmla="*/ 182206 h 291358"/>
                <a:gd name="connsiteX3" fmla="*/ 425765 w 571449"/>
                <a:gd name="connsiteY3" fmla="*/ 0 h 291358"/>
                <a:gd name="connsiteX4" fmla="*/ 147970 w 571449"/>
                <a:gd name="connsiteY4" fmla="*/ 0 h 291358"/>
                <a:gd name="connsiteX5" fmla="*/ 4468 w 571449"/>
                <a:gd name="connsiteY5" fmla="*/ 109138 h 291358"/>
                <a:gd name="connsiteX6" fmla="*/ 145684 w 571449"/>
                <a:gd name="connsiteY6" fmla="*/ 291358 h 291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1449" h="291358">
                  <a:moveTo>
                    <a:pt x="145684" y="291358"/>
                  </a:moveTo>
                  <a:lnTo>
                    <a:pt x="423480" y="291358"/>
                  </a:lnTo>
                  <a:cubicBezTo>
                    <a:pt x="490403" y="291358"/>
                    <a:pt x="551067" y="247214"/>
                    <a:pt x="566981" y="182206"/>
                  </a:cubicBezTo>
                  <a:cubicBezTo>
                    <a:pt x="590488" y="86138"/>
                    <a:pt x="517999" y="0"/>
                    <a:pt x="425765" y="0"/>
                  </a:cubicBezTo>
                  <a:lnTo>
                    <a:pt x="147970" y="0"/>
                  </a:lnTo>
                  <a:cubicBezTo>
                    <a:pt x="81043" y="0"/>
                    <a:pt x="20380" y="44140"/>
                    <a:pt x="4468" y="109138"/>
                  </a:cubicBezTo>
                  <a:cubicBezTo>
                    <a:pt x="-19038" y="205205"/>
                    <a:pt x="53447" y="291358"/>
                    <a:pt x="145684" y="291358"/>
                  </a:cubicBezTo>
                  <a:close/>
                </a:path>
              </a:pathLst>
            </a:custGeom>
            <a:grpFill/>
            <a:ln w="360" cap="flat">
              <a:noFill/>
              <a:prstDash val="solid"/>
              <a:miter/>
            </a:ln>
          </p:spPr>
          <p:txBody>
            <a:bodyPr rtlCol="0" anchor="ctr"/>
            <a:lstStyle/>
            <a:p>
              <a:endParaRPr lang="fi-FI" sz="900"/>
            </a:p>
          </p:txBody>
        </p:sp>
        <p:sp>
          <p:nvSpPr>
            <p:cNvPr id="61" name="Vapaamuotoinen: Muoto 60">
              <a:extLst>
                <a:ext uri="{FF2B5EF4-FFF2-40B4-BE49-F238E27FC236}">
                  <a16:creationId xmlns:a16="http://schemas.microsoft.com/office/drawing/2014/main" id="{EA7D8223-9F30-D4AD-DD2B-82E39A5A0861}"/>
                </a:ext>
                <a:ext uri="{C183D7F6-B498-43B3-948B-1728B52AA6E4}">
                  <adec:decorative xmlns:adec="http://schemas.microsoft.com/office/drawing/2017/decorative" val="1"/>
                </a:ext>
              </a:extLst>
            </p:cNvPr>
            <p:cNvSpPr/>
            <p:nvPr/>
          </p:nvSpPr>
          <p:spPr>
            <a:xfrm>
              <a:off x="9382492" y="9973992"/>
              <a:ext cx="428646" cy="291358"/>
            </a:xfrm>
            <a:custGeom>
              <a:avLst/>
              <a:gdLst>
                <a:gd name="connsiteX0" fmla="*/ 145684 w 428646"/>
                <a:gd name="connsiteY0" fmla="*/ 291358 h 291358"/>
                <a:gd name="connsiteX1" fmla="*/ 280690 w 428646"/>
                <a:gd name="connsiteY1" fmla="*/ 291358 h 291358"/>
                <a:gd name="connsiteX2" fmla="*/ 424178 w 428646"/>
                <a:gd name="connsiteY2" fmla="*/ 182206 h 291358"/>
                <a:gd name="connsiteX3" fmla="*/ 282976 w 428646"/>
                <a:gd name="connsiteY3" fmla="*/ 0 h 291358"/>
                <a:gd name="connsiteX4" fmla="*/ 147959 w 428646"/>
                <a:gd name="connsiteY4" fmla="*/ 0 h 291358"/>
                <a:gd name="connsiteX5" fmla="*/ 4468 w 428646"/>
                <a:gd name="connsiteY5" fmla="*/ 109134 h 291358"/>
                <a:gd name="connsiteX6" fmla="*/ 145684 w 428646"/>
                <a:gd name="connsiteY6" fmla="*/ 291358 h 291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8646" h="291358">
                  <a:moveTo>
                    <a:pt x="145684" y="291358"/>
                  </a:moveTo>
                  <a:lnTo>
                    <a:pt x="280690" y="291358"/>
                  </a:lnTo>
                  <a:cubicBezTo>
                    <a:pt x="347614" y="291358"/>
                    <a:pt x="408281" y="247214"/>
                    <a:pt x="424178" y="182206"/>
                  </a:cubicBezTo>
                  <a:cubicBezTo>
                    <a:pt x="447684" y="86139"/>
                    <a:pt x="375210" y="0"/>
                    <a:pt x="282976" y="0"/>
                  </a:cubicBezTo>
                  <a:lnTo>
                    <a:pt x="147959" y="0"/>
                  </a:lnTo>
                  <a:cubicBezTo>
                    <a:pt x="81046" y="0"/>
                    <a:pt x="20383" y="44129"/>
                    <a:pt x="4468" y="109134"/>
                  </a:cubicBezTo>
                  <a:cubicBezTo>
                    <a:pt x="-19038" y="205205"/>
                    <a:pt x="53450" y="291358"/>
                    <a:pt x="145684" y="291358"/>
                  </a:cubicBezTo>
                  <a:close/>
                </a:path>
              </a:pathLst>
            </a:custGeom>
            <a:grpFill/>
            <a:ln w="360" cap="flat">
              <a:noFill/>
              <a:prstDash val="solid"/>
              <a:miter/>
            </a:ln>
          </p:spPr>
          <p:txBody>
            <a:bodyPr rtlCol="0" anchor="ctr"/>
            <a:lstStyle/>
            <a:p>
              <a:endParaRPr lang="fi-FI" sz="900"/>
            </a:p>
          </p:txBody>
        </p:sp>
        <p:sp>
          <p:nvSpPr>
            <p:cNvPr id="62" name="Vapaamuotoinen: Muoto 61">
              <a:extLst>
                <a:ext uri="{FF2B5EF4-FFF2-40B4-BE49-F238E27FC236}">
                  <a16:creationId xmlns:a16="http://schemas.microsoft.com/office/drawing/2014/main" id="{F1717457-57FD-0088-57FE-11574614FE6D}"/>
                </a:ext>
                <a:ext uri="{C183D7F6-B498-43B3-948B-1728B52AA6E4}">
                  <adec:decorative xmlns:adec="http://schemas.microsoft.com/office/drawing/2017/decorative" val="1"/>
                </a:ext>
              </a:extLst>
            </p:cNvPr>
            <p:cNvSpPr/>
            <p:nvPr/>
          </p:nvSpPr>
          <p:spPr>
            <a:xfrm>
              <a:off x="8101800" y="10524641"/>
              <a:ext cx="718135" cy="291358"/>
            </a:xfrm>
            <a:custGeom>
              <a:avLst/>
              <a:gdLst>
                <a:gd name="connsiteX0" fmla="*/ 572454 w 718135"/>
                <a:gd name="connsiteY0" fmla="*/ 0 h 291358"/>
                <a:gd name="connsiteX1" fmla="*/ 147956 w 718135"/>
                <a:gd name="connsiteY1" fmla="*/ 0 h 291358"/>
                <a:gd name="connsiteX2" fmla="*/ 4469 w 718135"/>
                <a:gd name="connsiteY2" fmla="*/ 109149 h 291358"/>
                <a:gd name="connsiteX3" fmla="*/ 145685 w 718135"/>
                <a:gd name="connsiteY3" fmla="*/ 291358 h 291358"/>
                <a:gd name="connsiteX4" fmla="*/ 570168 w 718135"/>
                <a:gd name="connsiteY4" fmla="*/ 291358 h 291358"/>
                <a:gd name="connsiteX5" fmla="*/ 713670 w 718135"/>
                <a:gd name="connsiteY5" fmla="*/ 182221 h 291358"/>
                <a:gd name="connsiteX6" fmla="*/ 572454 w 718135"/>
                <a:gd name="connsiteY6" fmla="*/ 0 h 291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8135" h="291358">
                  <a:moveTo>
                    <a:pt x="572454" y="0"/>
                  </a:moveTo>
                  <a:lnTo>
                    <a:pt x="147956" y="0"/>
                  </a:lnTo>
                  <a:cubicBezTo>
                    <a:pt x="81033" y="0"/>
                    <a:pt x="20369" y="44144"/>
                    <a:pt x="4469" y="109149"/>
                  </a:cubicBezTo>
                  <a:cubicBezTo>
                    <a:pt x="-19037" y="205219"/>
                    <a:pt x="53437" y="291358"/>
                    <a:pt x="145685" y="291358"/>
                  </a:cubicBezTo>
                  <a:lnTo>
                    <a:pt x="570168" y="291358"/>
                  </a:lnTo>
                  <a:cubicBezTo>
                    <a:pt x="637095" y="291358"/>
                    <a:pt x="697758" y="247214"/>
                    <a:pt x="713670" y="182221"/>
                  </a:cubicBezTo>
                  <a:cubicBezTo>
                    <a:pt x="737165" y="86153"/>
                    <a:pt x="664691" y="0"/>
                    <a:pt x="572454" y="0"/>
                  </a:cubicBezTo>
                  <a:close/>
                </a:path>
              </a:pathLst>
            </a:custGeom>
            <a:grpFill/>
            <a:ln w="360" cap="flat">
              <a:noFill/>
              <a:prstDash val="solid"/>
              <a:miter/>
            </a:ln>
          </p:spPr>
          <p:txBody>
            <a:bodyPr rtlCol="0" anchor="ctr"/>
            <a:lstStyle/>
            <a:p>
              <a:endParaRPr lang="fi-FI" sz="900"/>
            </a:p>
          </p:txBody>
        </p:sp>
        <p:sp>
          <p:nvSpPr>
            <p:cNvPr id="63" name="Vapaamuotoinen: Muoto 62">
              <a:extLst>
                <a:ext uri="{FF2B5EF4-FFF2-40B4-BE49-F238E27FC236}">
                  <a16:creationId xmlns:a16="http://schemas.microsoft.com/office/drawing/2014/main" id="{B249CE13-3758-6878-B51F-6D35A7DA7A26}"/>
                </a:ext>
                <a:ext uri="{C183D7F6-B498-43B3-948B-1728B52AA6E4}">
                  <adec:decorative xmlns:adec="http://schemas.microsoft.com/office/drawing/2017/decorative" val="1"/>
                </a:ext>
              </a:extLst>
            </p:cNvPr>
            <p:cNvSpPr/>
            <p:nvPr/>
          </p:nvSpPr>
          <p:spPr>
            <a:xfrm>
              <a:off x="6777966" y="9973988"/>
              <a:ext cx="811833" cy="291358"/>
            </a:xfrm>
            <a:custGeom>
              <a:avLst/>
              <a:gdLst>
                <a:gd name="connsiteX0" fmla="*/ 666148 w 811833"/>
                <a:gd name="connsiteY0" fmla="*/ 0 h 291358"/>
                <a:gd name="connsiteX1" fmla="*/ 147970 w 811833"/>
                <a:gd name="connsiteY1" fmla="*/ 0 h 291358"/>
                <a:gd name="connsiteX2" fmla="*/ 4468 w 811833"/>
                <a:gd name="connsiteY2" fmla="*/ 109149 h 291358"/>
                <a:gd name="connsiteX3" fmla="*/ 145684 w 811833"/>
                <a:gd name="connsiteY3" fmla="*/ 291358 h 291358"/>
                <a:gd name="connsiteX4" fmla="*/ 663876 w 811833"/>
                <a:gd name="connsiteY4" fmla="*/ 291358 h 291358"/>
                <a:gd name="connsiteX5" fmla="*/ 807364 w 811833"/>
                <a:gd name="connsiteY5" fmla="*/ 182220 h 291358"/>
                <a:gd name="connsiteX6" fmla="*/ 666148 w 811833"/>
                <a:gd name="connsiteY6" fmla="*/ 0 h 291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1833" h="291358">
                  <a:moveTo>
                    <a:pt x="666148" y="0"/>
                  </a:moveTo>
                  <a:lnTo>
                    <a:pt x="147970" y="0"/>
                  </a:lnTo>
                  <a:cubicBezTo>
                    <a:pt x="81047" y="0"/>
                    <a:pt x="20379" y="44141"/>
                    <a:pt x="4468" y="109149"/>
                  </a:cubicBezTo>
                  <a:cubicBezTo>
                    <a:pt x="-19038" y="205205"/>
                    <a:pt x="53451" y="291358"/>
                    <a:pt x="145684" y="291358"/>
                  </a:cubicBezTo>
                  <a:lnTo>
                    <a:pt x="663876" y="291358"/>
                  </a:lnTo>
                  <a:cubicBezTo>
                    <a:pt x="730789" y="291358"/>
                    <a:pt x="791453" y="247214"/>
                    <a:pt x="807364" y="182220"/>
                  </a:cubicBezTo>
                  <a:cubicBezTo>
                    <a:pt x="830870" y="86150"/>
                    <a:pt x="758396" y="0"/>
                    <a:pt x="666148" y="0"/>
                  </a:cubicBezTo>
                  <a:close/>
                </a:path>
              </a:pathLst>
            </a:custGeom>
            <a:grpFill/>
            <a:ln w="360" cap="flat">
              <a:noFill/>
              <a:prstDash val="solid"/>
              <a:miter/>
            </a:ln>
          </p:spPr>
          <p:txBody>
            <a:bodyPr rtlCol="0" anchor="ctr"/>
            <a:lstStyle/>
            <a:p>
              <a:endParaRPr lang="fi-FI" sz="900"/>
            </a:p>
          </p:txBody>
        </p:sp>
        <p:sp>
          <p:nvSpPr>
            <p:cNvPr id="64" name="Vapaamuotoinen: Muoto 63">
              <a:extLst>
                <a:ext uri="{FF2B5EF4-FFF2-40B4-BE49-F238E27FC236}">
                  <a16:creationId xmlns:a16="http://schemas.microsoft.com/office/drawing/2014/main" id="{F51EA6C4-2A60-4B81-7801-3D408E64BF08}"/>
                </a:ext>
                <a:ext uri="{C183D7F6-B498-43B3-948B-1728B52AA6E4}">
                  <adec:decorative xmlns:adec="http://schemas.microsoft.com/office/drawing/2017/decorative" val="1"/>
                </a:ext>
              </a:extLst>
            </p:cNvPr>
            <p:cNvSpPr/>
            <p:nvPr/>
          </p:nvSpPr>
          <p:spPr>
            <a:xfrm>
              <a:off x="5652512" y="10524644"/>
              <a:ext cx="809216" cy="291358"/>
            </a:xfrm>
            <a:custGeom>
              <a:avLst/>
              <a:gdLst>
                <a:gd name="connsiteX0" fmla="*/ 145684 w 809216"/>
                <a:gd name="connsiteY0" fmla="*/ 291358 h 291358"/>
                <a:gd name="connsiteX1" fmla="*/ 661260 w 809216"/>
                <a:gd name="connsiteY1" fmla="*/ 291358 h 291358"/>
                <a:gd name="connsiteX2" fmla="*/ 804747 w 809216"/>
                <a:gd name="connsiteY2" fmla="*/ 182221 h 291358"/>
                <a:gd name="connsiteX3" fmla="*/ 663531 w 809216"/>
                <a:gd name="connsiteY3" fmla="*/ 0 h 291358"/>
                <a:gd name="connsiteX4" fmla="*/ 147970 w 809216"/>
                <a:gd name="connsiteY4" fmla="*/ 0 h 291358"/>
                <a:gd name="connsiteX5" fmla="*/ 4468 w 809216"/>
                <a:gd name="connsiteY5" fmla="*/ 109149 h 291358"/>
                <a:gd name="connsiteX6" fmla="*/ 145684 w 809216"/>
                <a:gd name="connsiteY6" fmla="*/ 291358 h 291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09216" h="291358">
                  <a:moveTo>
                    <a:pt x="145684" y="291358"/>
                  </a:moveTo>
                  <a:lnTo>
                    <a:pt x="661260" y="291358"/>
                  </a:lnTo>
                  <a:cubicBezTo>
                    <a:pt x="728172" y="291358"/>
                    <a:pt x="788847" y="247214"/>
                    <a:pt x="804747" y="182221"/>
                  </a:cubicBezTo>
                  <a:cubicBezTo>
                    <a:pt x="828254" y="86139"/>
                    <a:pt x="755780" y="0"/>
                    <a:pt x="663531" y="0"/>
                  </a:cubicBezTo>
                  <a:lnTo>
                    <a:pt x="147970" y="0"/>
                  </a:lnTo>
                  <a:cubicBezTo>
                    <a:pt x="81043" y="0"/>
                    <a:pt x="20380" y="44141"/>
                    <a:pt x="4468" y="109149"/>
                  </a:cubicBezTo>
                  <a:cubicBezTo>
                    <a:pt x="-19038" y="205205"/>
                    <a:pt x="53447" y="291358"/>
                    <a:pt x="145684" y="291358"/>
                  </a:cubicBezTo>
                  <a:close/>
                </a:path>
              </a:pathLst>
            </a:custGeom>
            <a:grpFill/>
            <a:ln w="360" cap="flat">
              <a:noFill/>
              <a:prstDash val="solid"/>
              <a:miter/>
            </a:ln>
          </p:spPr>
          <p:txBody>
            <a:bodyPr rtlCol="0" anchor="ctr"/>
            <a:lstStyle/>
            <a:p>
              <a:endParaRPr lang="fi-FI" sz="900"/>
            </a:p>
          </p:txBody>
        </p:sp>
        <p:sp>
          <p:nvSpPr>
            <p:cNvPr id="65" name="Vapaamuotoinen: Muoto 64">
              <a:extLst>
                <a:ext uri="{FF2B5EF4-FFF2-40B4-BE49-F238E27FC236}">
                  <a16:creationId xmlns:a16="http://schemas.microsoft.com/office/drawing/2014/main" id="{283BD6BB-DFAA-4937-D5E6-CAA3314D33E3}"/>
                </a:ext>
                <a:ext uri="{C183D7F6-B498-43B3-948B-1728B52AA6E4}">
                  <adec:decorative xmlns:adec="http://schemas.microsoft.com/office/drawing/2017/decorative" val="1"/>
                </a:ext>
              </a:extLst>
            </p:cNvPr>
            <p:cNvSpPr/>
            <p:nvPr/>
          </p:nvSpPr>
          <p:spPr>
            <a:xfrm>
              <a:off x="7217938" y="11078300"/>
              <a:ext cx="545145" cy="291357"/>
            </a:xfrm>
            <a:custGeom>
              <a:avLst/>
              <a:gdLst>
                <a:gd name="connsiteX0" fmla="*/ 399466 w 545145"/>
                <a:gd name="connsiteY0" fmla="*/ 0 h 291357"/>
                <a:gd name="connsiteX1" fmla="*/ 147970 w 545145"/>
                <a:gd name="connsiteY1" fmla="*/ 0 h 291357"/>
                <a:gd name="connsiteX2" fmla="*/ 4468 w 545145"/>
                <a:gd name="connsiteY2" fmla="*/ 109148 h 291357"/>
                <a:gd name="connsiteX3" fmla="*/ 145685 w 545145"/>
                <a:gd name="connsiteY3" fmla="*/ 291357 h 291357"/>
                <a:gd name="connsiteX4" fmla="*/ 397180 w 545145"/>
                <a:gd name="connsiteY4" fmla="*/ 291357 h 291357"/>
                <a:gd name="connsiteX5" fmla="*/ 540681 w 545145"/>
                <a:gd name="connsiteY5" fmla="*/ 182220 h 291357"/>
                <a:gd name="connsiteX6" fmla="*/ 399466 w 545145"/>
                <a:gd name="connsiteY6" fmla="*/ 0 h 291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5145" h="291357">
                  <a:moveTo>
                    <a:pt x="399466" y="0"/>
                  </a:moveTo>
                  <a:lnTo>
                    <a:pt x="147970" y="0"/>
                  </a:lnTo>
                  <a:cubicBezTo>
                    <a:pt x="81043" y="0"/>
                    <a:pt x="20380" y="44140"/>
                    <a:pt x="4468" y="109148"/>
                  </a:cubicBezTo>
                  <a:cubicBezTo>
                    <a:pt x="-19038" y="205219"/>
                    <a:pt x="53447" y="291357"/>
                    <a:pt x="145685" y="291357"/>
                  </a:cubicBezTo>
                  <a:lnTo>
                    <a:pt x="397180" y="291357"/>
                  </a:lnTo>
                  <a:cubicBezTo>
                    <a:pt x="464103" y="291357"/>
                    <a:pt x="524767" y="247214"/>
                    <a:pt x="540681" y="182220"/>
                  </a:cubicBezTo>
                  <a:cubicBezTo>
                    <a:pt x="564174" y="86150"/>
                    <a:pt x="491699" y="0"/>
                    <a:pt x="399466" y="0"/>
                  </a:cubicBezTo>
                  <a:close/>
                </a:path>
              </a:pathLst>
            </a:custGeom>
            <a:grpFill/>
            <a:ln w="360" cap="flat">
              <a:noFill/>
              <a:prstDash val="solid"/>
              <a:miter/>
            </a:ln>
          </p:spPr>
          <p:txBody>
            <a:bodyPr rtlCol="0" anchor="ctr"/>
            <a:lstStyle/>
            <a:p>
              <a:endParaRPr lang="fi-FI" sz="900"/>
            </a:p>
          </p:txBody>
        </p:sp>
        <p:sp>
          <p:nvSpPr>
            <p:cNvPr id="66" name="Vapaamuotoinen: Muoto 65">
              <a:extLst>
                <a:ext uri="{FF2B5EF4-FFF2-40B4-BE49-F238E27FC236}">
                  <a16:creationId xmlns:a16="http://schemas.microsoft.com/office/drawing/2014/main" id="{4AB8510A-FB01-B982-9CFA-24869666E002}"/>
                </a:ext>
                <a:ext uri="{C183D7F6-B498-43B3-948B-1728B52AA6E4}">
                  <adec:decorative xmlns:adec="http://schemas.microsoft.com/office/drawing/2017/decorative" val="1"/>
                </a:ext>
              </a:extLst>
            </p:cNvPr>
            <p:cNvSpPr/>
            <p:nvPr/>
          </p:nvSpPr>
          <p:spPr>
            <a:xfrm>
              <a:off x="10960403" y="10526552"/>
              <a:ext cx="298366" cy="291354"/>
            </a:xfrm>
            <a:custGeom>
              <a:avLst/>
              <a:gdLst>
                <a:gd name="connsiteX0" fmla="*/ 152682 w 298366"/>
                <a:gd name="connsiteY0" fmla="*/ 0 h 291354"/>
                <a:gd name="connsiteX1" fmla="*/ 147959 w 298366"/>
                <a:gd name="connsiteY1" fmla="*/ 0 h 291354"/>
                <a:gd name="connsiteX2" fmla="*/ 4468 w 298366"/>
                <a:gd name="connsiteY2" fmla="*/ 109149 h 291354"/>
                <a:gd name="connsiteX3" fmla="*/ 145684 w 298366"/>
                <a:gd name="connsiteY3" fmla="*/ 291355 h 291354"/>
                <a:gd name="connsiteX4" fmla="*/ 150396 w 298366"/>
                <a:gd name="connsiteY4" fmla="*/ 291355 h 291354"/>
                <a:gd name="connsiteX5" fmla="*/ 293898 w 298366"/>
                <a:gd name="connsiteY5" fmla="*/ 182206 h 291354"/>
                <a:gd name="connsiteX6" fmla="*/ 152682 w 298366"/>
                <a:gd name="connsiteY6" fmla="*/ 0 h 291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8366" h="291354">
                  <a:moveTo>
                    <a:pt x="152682" y="0"/>
                  </a:moveTo>
                  <a:lnTo>
                    <a:pt x="147959" y="0"/>
                  </a:lnTo>
                  <a:cubicBezTo>
                    <a:pt x="81046" y="0"/>
                    <a:pt x="20383" y="44141"/>
                    <a:pt x="4468" y="109149"/>
                  </a:cubicBezTo>
                  <a:cubicBezTo>
                    <a:pt x="-19038" y="205219"/>
                    <a:pt x="53451" y="291355"/>
                    <a:pt x="145684" y="291355"/>
                  </a:cubicBezTo>
                  <a:lnTo>
                    <a:pt x="150396" y="291355"/>
                  </a:lnTo>
                  <a:cubicBezTo>
                    <a:pt x="217320" y="291355"/>
                    <a:pt x="277983" y="247214"/>
                    <a:pt x="293898" y="182206"/>
                  </a:cubicBezTo>
                  <a:cubicBezTo>
                    <a:pt x="317405" y="86150"/>
                    <a:pt x="244916" y="0"/>
                    <a:pt x="152682" y="0"/>
                  </a:cubicBezTo>
                  <a:close/>
                </a:path>
              </a:pathLst>
            </a:custGeom>
            <a:grpFill/>
            <a:ln w="360" cap="flat">
              <a:noFill/>
              <a:prstDash val="solid"/>
              <a:miter/>
            </a:ln>
          </p:spPr>
          <p:txBody>
            <a:bodyPr rtlCol="0" anchor="ctr"/>
            <a:lstStyle/>
            <a:p>
              <a:endParaRPr lang="fi-FI" sz="900"/>
            </a:p>
          </p:txBody>
        </p:sp>
        <p:sp>
          <p:nvSpPr>
            <p:cNvPr id="67" name="Vapaamuotoinen: Muoto 66">
              <a:extLst>
                <a:ext uri="{FF2B5EF4-FFF2-40B4-BE49-F238E27FC236}">
                  <a16:creationId xmlns:a16="http://schemas.microsoft.com/office/drawing/2014/main" id="{D1319FBB-4C8C-F9BF-FCFF-67EE2E575DBF}"/>
                </a:ext>
                <a:ext uri="{C183D7F6-B498-43B3-948B-1728B52AA6E4}">
                  <adec:decorative xmlns:adec="http://schemas.microsoft.com/office/drawing/2017/decorative" val="1"/>
                </a:ext>
              </a:extLst>
            </p:cNvPr>
            <p:cNvSpPr/>
            <p:nvPr/>
          </p:nvSpPr>
          <p:spPr>
            <a:xfrm>
              <a:off x="509678" y="7230899"/>
              <a:ext cx="1432537" cy="291353"/>
            </a:xfrm>
            <a:custGeom>
              <a:avLst/>
              <a:gdLst>
                <a:gd name="connsiteX0" fmla="*/ 1288629 w 1432537"/>
                <a:gd name="connsiteY0" fmla="*/ 0 h 291353"/>
                <a:gd name="connsiteX1" fmla="*/ 143909 w 1432537"/>
                <a:gd name="connsiteY1" fmla="*/ 0 h 291353"/>
                <a:gd name="connsiteX2" fmla="*/ 0 w 1432537"/>
                <a:gd name="connsiteY2" fmla="*/ 143904 h 291353"/>
                <a:gd name="connsiteX3" fmla="*/ 0 w 1432537"/>
                <a:gd name="connsiteY3" fmla="*/ 147450 h 291353"/>
                <a:gd name="connsiteX4" fmla="*/ 143909 w 1432537"/>
                <a:gd name="connsiteY4" fmla="*/ 291354 h 291353"/>
                <a:gd name="connsiteX5" fmla="*/ 1288629 w 1432537"/>
                <a:gd name="connsiteY5" fmla="*/ 291354 h 291353"/>
                <a:gd name="connsiteX6" fmla="*/ 1432538 w 1432537"/>
                <a:gd name="connsiteY6" fmla="*/ 147450 h 291353"/>
                <a:gd name="connsiteX7" fmla="*/ 1432538 w 1432537"/>
                <a:gd name="connsiteY7" fmla="*/ 143904 h 291353"/>
                <a:gd name="connsiteX8" fmla="*/ 1288629 w 1432537"/>
                <a:gd name="connsiteY8" fmla="*/ 0 h 291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32537" h="291353">
                  <a:moveTo>
                    <a:pt x="1288629" y="0"/>
                  </a:moveTo>
                  <a:lnTo>
                    <a:pt x="143909" y="0"/>
                  </a:lnTo>
                  <a:cubicBezTo>
                    <a:pt x="64436" y="0"/>
                    <a:pt x="0" y="64436"/>
                    <a:pt x="0" y="143904"/>
                  </a:cubicBezTo>
                  <a:lnTo>
                    <a:pt x="0" y="147450"/>
                  </a:lnTo>
                  <a:cubicBezTo>
                    <a:pt x="0" y="226933"/>
                    <a:pt x="64436" y="291354"/>
                    <a:pt x="143909" y="291354"/>
                  </a:cubicBezTo>
                  <a:lnTo>
                    <a:pt x="1288629" y="291354"/>
                  </a:lnTo>
                  <a:cubicBezTo>
                    <a:pt x="1368112" y="291354"/>
                    <a:pt x="1432538" y="226933"/>
                    <a:pt x="1432538" y="147450"/>
                  </a:cubicBezTo>
                  <a:lnTo>
                    <a:pt x="1432538" y="143904"/>
                  </a:lnTo>
                  <a:cubicBezTo>
                    <a:pt x="1432538" y="64436"/>
                    <a:pt x="1368112" y="0"/>
                    <a:pt x="1288629" y="0"/>
                  </a:cubicBezTo>
                  <a:close/>
                </a:path>
              </a:pathLst>
            </a:custGeom>
            <a:grpFill/>
            <a:ln w="360" cap="flat">
              <a:noFill/>
              <a:prstDash val="solid"/>
              <a:miter/>
            </a:ln>
          </p:spPr>
          <p:txBody>
            <a:bodyPr rtlCol="0" anchor="ctr"/>
            <a:lstStyle/>
            <a:p>
              <a:endParaRPr lang="fi-FI" sz="900"/>
            </a:p>
          </p:txBody>
        </p:sp>
        <p:sp>
          <p:nvSpPr>
            <p:cNvPr id="68" name="Vapaamuotoinen: Muoto 67">
              <a:extLst>
                <a:ext uri="{FF2B5EF4-FFF2-40B4-BE49-F238E27FC236}">
                  <a16:creationId xmlns:a16="http://schemas.microsoft.com/office/drawing/2014/main" id="{727E41CF-DEA0-0BF9-0023-2372FBEA8E4B}"/>
                </a:ext>
                <a:ext uri="{C183D7F6-B498-43B3-948B-1728B52AA6E4}">
                  <adec:decorative xmlns:adec="http://schemas.microsoft.com/office/drawing/2017/decorative" val="1"/>
                </a:ext>
              </a:extLst>
            </p:cNvPr>
            <p:cNvSpPr/>
            <p:nvPr/>
          </p:nvSpPr>
          <p:spPr>
            <a:xfrm>
              <a:off x="509684" y="7777876"/>
              <a:ext cx="1048443" cy="291357"/>
            </a:xfrm>
            <a:custGeom>
              <a:avLst/>
              <a:gdLst>
                <a:gd name="connsiteX0" fmla="*/ 902759 w 1048443"/>
                <a:gd name="connsiteY0" fmla="*/ 0 h 291357"/>
                <a:gd name="connsiteX1" fmla="*/ 147956 w 1048443"/>
                <a:gd name="connsiteY1" fmla="*/ 0 h 291357"/>
                <a:gd name="connsiteX2" fmla="*/ 4469 w 1048443"/>
                <a:gd name="connsiteY2" fmla="*/ 109148 h 291357"/>
                <a:gd name="connsiteX3" fmla="*/ 145681 w 1048443"/>
                <a:gd name="connsiteY3" fmla="*/ 291357 h 291357"/>
                <a:gd name="connsiteX4" fmla="*/ 900473 w 1048443"/>
                <a:gd name="connsiteY4" fmla="*/ 291357 h 291357"/>
                <a:gd name="connsiteX5" fmla="*/ 1043975 w 1048443"/>
                <a:gd name="connsiteY5" fmla="*/ 182220 h 291357"/>
                <a:gd name="connsiteX6" fmla="*/ 902759 w 1048443"/>
                <a:gd name="connsiteY6" fmla="*/ 0 h 291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8443" h="291357">
                  <a:moveTo>
                    <a:pt x="902759" y="0"/>
                  </a:moveTo>
                  <a:lnTo>
                    <a:pt x="147956" y="0"/>
                  </a:lnTo>
                  <a:cubicBezTo>
                    <a:pt x="81033" y="0"/>
                    <a:pt x="20366" y="44140"/>
                    <a:pt x="4469" y="109148"/>
                  </a:cubicBezTo>
                  <a:cubicBezTo>
                    <a:pt x="-19038" y="205219"/>
                    <a:pt x="53437" y="291357"/>
                    <a:pt x="145681" y="291357"/>
                  </a:cubicBezTo>
                  <a:lnTo>
                    <a:pt x="900473" y="291357"/>
                  </a:lnTo>
                  <a:cubicBezTo>
                    <a:pt x="967400" y="291357"/>
                    <a:pt x="1028064" y="247214"/>
                    <a:pt x="1043975" y="182220"/>
                  </a:cubicBezTo>
                  <a:cubicBezTo>
                    <a:pt x="1067481" y="86149"/>
                    <a:pt x="994996" y="0"/>
                    <a:pt x="902759" y="0"/>
                  </a:cubicBezTo>
                  <a:close/>
                </a:path>
              </a:pathLst>
            </a:custGeom>
            <a:grpFill/>
            <a:ln w="360" cap="flat">
              <a:noFill/>
              <a:prstDash val="solid"/>
              <a:miter/>
            </a:ln>
          </p:spPr>
          <p:txBody>
            <a:bodyPr rtlCol="0" anchor="ctr"/>
            <a:lstStyle/>
            <a:p>
              <a:endParaRPr lang="fi-FI" sz="900"/>
            </a:p>
          </p:txBody>
        </p:sp>
        <p:sp>
          <p:nvSpPr>
            <p:cNvPr id="69" name="Vapaamuotoinen: Muoto 68">
              <a:extLst>
                <a:ext uri="{FF2B5EF4-FFF2-40B4-BE49-F238E27FC236}">
                  <a16:creationId xmlns:a16="http://schemas.microsoft.com/office/drawing/2014/main" id="{0788722C-A857-4B4F-4E51-C244E074AD74}"/>
                </a:ext>
                <a:ext uri="{C183D7F6-B498-43B3-948B-1728B52AA6E4}">
                  <adec:decorative xmlns:adec="http://schemas.microsoft.com/office/drawing/2017/decorative" val="1"/>
                </a:ext>
              </a:extLst>
            </p:cNvPr>
            <p:cNvSpPr/>
            <p:nvPr/>
          </p:nvSpPr>
          <p:spPr>
            <a:xfrm>
              <a:off x="509677" y="8329893"/>
              <a:ext cx="571449" cy="291354"/>
            </a:xfrm>
            <a:custGeom>
              <a:avLst/>
              <a:gdLst>
                <a:gd name="connsiteX0" fmla="*/ 145684 w 571449"/>
                <a:gd name="connsiteY0" fmla="*/ 291355 h 291354"/>
                <a:gd name="connsiteX1" fmla="*/ 423480 w 571449"/>
                <a:gd name="connsiteY1" fmla="*/ 291355 h 291354"/>
                <a:gd name="connsiteX2" fmla="*/ 566981 w 571449"/>
                <a:gd name="connsiteY2" fmla="*/ 182206 h 291354"/>
                <a:gd name="connsiteX3" fmla="*/ 425766 w 571449"/>
                <a:gd name="connsiteY3" fmla="*/ 0 h 291354"/>
                <a:gd name="connsiteX4" fmla="*/ 147970 w 571449"/>
                <a:gd name="connsiteY4" fmla="*/ 0 h 291354"/>
                <a:gd name="connsiteX5" fmla="*/ 4469 w 571449"/>
                <a:gd name="connsiteY5" fmla="*/ 109134 h 291354"/>
                <a:gd name="connsiteX6" fmla="*/ 145684 w 571449"/>
                <a:gd name="connsiteY6" fmla="*/ 291355 h 291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1449" h="291354">
                  <a:moveTo>
                    <a:pt x="145684" y="291355"/>
                  </a:moveTo>
                  <a:lnTo>
                    <a:pt x="423480" y="291355"/>
                  </a:lnTo>
                  <a:cubicBezTo>
                    <a:pt x="490403" y="291355"/>
                    <a:pt x="551081" y="247214"/>
                    <a:pt x="566981" y="182206"/>
                  </a:cubicBezTo>
                  <a:cubicBezTo>
                    <a:pt x="590488" y="86139"/>
                    <a:pt x="517999" y="0"/>
                    <a:pt x="425766" y="0"/>
                  </a:cubicBezTo>
                  <a:lnTo>
                    <a:pt x="147970" y="0"/>
                  </a:lnTo>
                  <a:cubicBezTo>
                    <a:pt x="81043" y="0"/>
                    <a:pt x="20380" y="44141"/>
                    <a:pt x="4469" y="109134"/>
                  </a:cubicBezTo>
                  <a:cubicBezTo>
                    <a:pt x="-19038" y="205205"/>
                    <a:pt x="53447" y="291355"/>
                    <a:pt x="145684" y="291355"/>
                  </a:cubicBezTo>
                  <a:close/>
                </a:path>
              </a:pathLst>
            </a:custGeom>
            <a:grpFill/>
            <a:ln w="360" cap="flat">
              <a:noFill/>
              <a:prstDash val="solid"/>
              <a:miter/>
            </a:ln>
          </p:spPr>
          <p:txBody>
            <a:bodyPr rtlCol="0" anchor="ctr"/>
            <a:lstStyle/>
            <a:p>
              <a:endParaRPr lang="fi-FI" sz="900"/>
            </a:p>
          </p:txBody>
        </p:sp>
        <p:sp>
          <p:nvSpPr>
            <p:cNvPr id="70" name="Vapaamuotoinen: Muoto 69">
              <a:extLst>
                <a:ext uri="{FF2B5EF4-FFF2-40B4-BE49-F238E27FC236}">
                  <a16:creationId xmlns:a16="http://schemas.microsoft.com/office/drawing/2014/main" id="{5C400C17-0690-B5FC-50E3-DC132DA1CAB3}"/>
                </a:ext>
                <a:ext uri="{C183D7F6-B498-43B3-948B-1728B52AA6E4}">
                  <adec:decorative xmlns:adec="http://schemas.microsoft.com/office/drawing/2017/decorative" val="1"/>
                </a:ext>
              </a:extLst>
            </p:cNvPr>
            <p:cNvSpPr/>
            <p:nvPr/>
          </p:nvSpPr>
          <p:spPr>
            <a:xfrm>
              <a:off x="509681" y="8881906"/>
              <a:ext cx="726304" cy="291358"/>
            </a:xfrm>
            <a:custGeom>
              <a:avLst/>
              <a:gdLst>
                <a:gd name="connsiteX0" fmla="*/ 580621 w 726304"/>
                <a:gd name="connsiteY0" fmla="*/ 0 h 291358"/>
                <a:gd name="connsiteX1" fmla="*/ 147956 w 726304"/>
                <a:gd name="connsiteY1" fmla="*/ 0 h 291358"/>
                <a:gd name="connsiteX2" fmla="*/ 4468 w 726304"/>
                <a:gd name="connsiteY2" fmla="*/ 109148 h 291358"/>
                <a:gd name="connsiteX3" fmla="*/ 145684 w 726304"/>
                <a:gd name="connsiteY3" fmla="*/ 291358 h 291358"/>
                <a:gd name="connsiteX4" fmla="*/ 578335 w 726304"/>
                <a:gd name="connsiteY4" fmla="*/ 291358 h 291358"/>
                <a:gd name="connsiteX5" fmla="*/ 721837 w 726304"/>
                <a:gd name="connsiteY5" fmla="*/ 182220 h 291358"/>
                <a:gd name="connsiteX6" fmla="*/ 580621 w 726304"/>
                <a:gd name="connsiteY6" fmla="*/ 0 h 291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26304" h="291358">
                  <a:moveTo>
                    <a:pt x="580621" y="0"/>
                  </a:moveTo>
                  <a:lnTo>
                    <a:pt x="147956" y="0"/>
                  </a:lnTo>
                  <a:cubicBezTo>
                    <a:pt x="81032" y="0"/>
                    <a:pt x="20369" y="44144"/>
                    <a:pt x="4468" y="109148"/>
                  </a:cubicBezTo>
                  <a:cubicBezTo>
                    <a:pt x="-19038" y="205208"/>
                    <a:pt x="53451" y="291358"/>
                    <a:pt x="145684" y="291358"/>
                  </a:cubicBezTo>
                  <a:lnTo>
                    <a:pt x="578335" y="291358"/>
                  </a:lnTo>
                  <a:cubicBezTo>
                    <a:pt x="645259" y="291358"/>
                    <a:pt x="705922" y="247214"/>
                    <a:pt x="721837" y="182220"/>
                  </a:cubicBezTo>
                  <a:cubicBezTo>
                    <a:pt x="745340" y="86153"/>
                    <a:pt x="672855" y="0"/>
                    <a:pt x="580621" y="0"/>
                  </a:cubicBezTo>
                  <a:close/>
                </a:path>
              </a:pathLst>
            </a:custGeom>
            <a:grpFill/>
            <a:ln w="360" cap="flat">
              <a:noFill/>
              <a:prstDash val="solid"/>
              <a:miter/>
            </a:ln>
          </p:spPr>
          <p:txBody>
            <a:bodyPr rtlCol="0" anchor="ctr"/>
            <a:lstStyle/>
            <a:p>
              <a:endParaRPr lang="fi-FI" sz="900"/>
            </a:p>
          </p:txBody>
        </p:sp>
        <p:sp>
          <p:nvSpPr>
            <p:cNvPr id="71" name="Vapaamuotoinen: Muoto 70">
              <a:extLst>
                <a:ext uri="{FF2B5EF4-FFF2-40B4-BE49-F238E27FC236}">
                  <a16:creationId xmlns:a16="http://schemas.microsoft.com/office/drawing/2014/main" id="{A4FB884B-5711-AC8E-B650-1056EE00430B}"/>
                </a:ext>
                <a:ext uri="{C183D7F6-B498-43B3-948B-1728B52AA6E4}">
                  <adec:decorative xmlns:adec="http://schemas.microsoft.com/office/drawing/2017/decorative" val="1"/>
                </a:ext>
              </a:extLst>
            </p:cNvPr>
            <p:cNvSpPr/>
            <p:nvPr/>
          </p:nvSpPr>
          <p:spPr>
            <a:xfrm>
              <a:off x="2817834" y="7230899"/>
              <a:ext cx="1028508" cy="291353"/>
            </a:xfrm>
            <a:custGeom>
              <a:avLst/>
              <a:gdLst>
                <a:gd name="connsiteX0" fmla="*/ 884604 w 1028508"/>
                <a:gd name="connsiteY0" fmla="*/ 0 h 291353"/>
                <a:gd name="connsiteX1" fmla="*/ 143908 w 1028508"/>
                <a:gd name="connsiteY1" fmla="*/ 0 h 291353"/>
                <a:gd name="connsiteX2" fmla="*/ 0 w 1028508"/>
                <a:gd name="connsiteY2" fmla="*/ 143904 h 291353"/>
                <a:gd name="connsiteX3" fmla="*/ 0 w 1028508"/>
                <a:gd name="connsiteY3" fmla="*/ 147450 h 291353"/>
                <a:gd name="connsiteX4" fmla="*/ 143908 w 1028508"/>
                <a:gd name="connsiteY4" fmla="*/ 291354 h 291353"/>
                <a:gd name="connsiteX5" fmla="*/ 884604 w 1028508"/>
                <a:gd name="connsiteY5" fmla="*/ 291354 h 291353"/>
                <a:gd name="connsiteX6" fmla="*/ 1028508 w 1028508"/>
                <a:gd name="connsiteY6" fmla="*/ 147450 h 291353"/>
                <a:gd name="connsiteX7" fmla="*/ 1028508 w 1028508"/>
                <a:gd name="connsiteY7" fmla="*/ 143904 h 291353"/>
                <a:gd name="connsiteX8" fmla="*/ 884604 w 1028508"/>
                <a:gd name="connsiteY8" fmla="*/ 0 h 291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28508" h="291353">
                  <a:moveTo>
                    <a:pt x="884604" y="0"/>
                  </a:moveTo>
                  <a:lnTo>
                    <a:pt x="143908" y="0"/>
                  </a:lnTo>
                  <a:cubicBezTo>
                    <a:pt x="64422" y="0"/>
                    <a:pt x="0" y="64436"/>
                    <a:pt x="0" y="143904"/>
                  </a:cubicBezTo>
                  <a:lnTo>
                    <a:pt x="0" y="147450"/>
                  </a:lnTo>
                  <a:cubicBezTo>
                    <a:pt x="0" y="226933"/>
                    <a:pt x="64422" y="291354"/>
                    <a:pt x="143908" y="291354"/>
                  </a:cubicBezTo>
                  <a:lnTo>
                    <a:pt x="884604" y="291354"/>
                  </a:lnTo>
                  <a:cubicBezTo>
                    <a:pt x="964087" y="291354"/>
                    <a:pt x="1028508" y="226933"/>
                    <a:pt x="1028508" y="147450"/>
                  </a:cubicBezTo>
                  <a:lnTo>
                    <a:pt x="1028508" y="143904"/>
                  </a:lnTo>
                  <a:cubicBezTo>
                    <a:pt x="1028508" y="64436"/>
                    <a:pt x="964087" y="0"/>
                    <a:pt x="884604" y="0"/>
                  </a:cubicBezTo>
                  <a:close/>
                </a:path>
              </a:pathLst>
            </a:custGeom>
            <a:grpFill/>
            <a:ln w="360" cap="flat">
              <a:noFill/>
              <a:prstDash val="solid"/>
              <a:miter/>
            </a:ln>
          </p:spPr>
          <p:txBody>
            <a:bodyPr rtlCol="0" anchor="ctr"/>
            <a:lstStyle/>
            <a:p>
              <a:endParaRPr lang="fi-FI" sz="900"/>
            </a:p>
          </p:txBody>
        </p:sp>
        <p:sp>
          <p:nvSpPr>
            <p:cNvPr id="72" name="Vapaamuotoinen: Muoto 71">
              <a:extLst>
                <a:ext uri="{FF2B5EF4-FFF2-40B4-BE49-F238E27FC236}">
                  <a16:creationId xmlns:a16="http://schemas.microsoft.com/office/drawing/2014/main" id="{54DF7E18-FF9A-743D-84DF-02AE9C57ACA0}"/>
                </a:ext>
                <a:ext uri="{C183D7F6-B498-43B3-948B-1728B52AA6E4}">
                  <adec:decorative xmlns:adec="http://schemas.microsoft.com/office/drawing/2017/decorative" val="1"/>
                </a:ext>
              </a:extLst>
            </p:cNvPr>
            <p:cNvSpPr/>
            <p:nvPr/>
          </p:nvSpPr>
          <p:spPr>
            <a:xfrm>
              <a:off x="1800894" y="7777595"/>
              <a:ext cx="906259" cy="291358"/>
            </a:xfrm>
            <a:custGeom>
              <a:avLst/>
              <a:gdLst>
                <a:gd name="connsiteX0" fmla="*/ 760582 w 906259"/>
                <a:gd name="connsiteY0" fmla="*/ 0 h 291358"/>
                <a:gd name="connsiteX1" fmla="*/ 147971 w 906259"/>
                <a:gd name="connsiteY1" fmla="*/ 0 h 291358"/>
                <a:gd name="connsiteX2" fmla="*/ 4469 w 906259"/>
                <a:gd name="connsiteY2" fmla="*/ 109149 h 291358"/>
                <a:gd name="connsiteX3" fmla="*/ 145685 w 906259"/>
                <a:gd name="connsiteY3" fmla="*/ 291358 h 291358"/>
                <a:gd name="connsiteX4" fmla="*/ 758296 w 906259"/>
                <a:gd name="connsiteY4" fmla="*/ 291358 h 291358"/>
                <a:gd name="connsiteX5" fmla="*/ 901794 w 906259"/>
                <a:gd name="connsiteY5" fmla="*/ 182221 h 291358"/>
                <a:gd name="connsiteX6" fmla="*/ 760582 w 906259"/>
                <a:gd name="connsiteY6" fmla="*/ 0 h 291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6259" h="291358">
                  <a:moveTo>
                    <a:pt x="760582" y="0"/>
                  </a:moveTo>
                  <a:lnTo>
                    <a:pt x="147971" y="0"/>
                  </a:lnTo>
                  <a:cubicBezTo>
                    <a:pt x="81044" y="0"/>
                    <a:pt x="20380" y="44141"/>
                    <a:pt x="4469" y="109149"/>
                  </a:cubicBezTo>
                  <a:cubicBezTo>
                    <a:pt x="-19038" y="205219"/>
                    <a:pt x="53437" y="291358"/>
                    <a:pt x="145685" y="291358"/>
                  </a:cubicBezTo>
                  <a:lnTo>
                    <a:pt x="758296" y="291358"/>
                  </a:lnTo>
                  <a:cubicBezTo>
                    <a:pt x="825220" y="291358"/>
                    <a:pt x="885883" y="247214"/>
                    <a:pt x="901794" y="182221"/>
                  </a:cubicBezTo>
                  <a:cubicBezTo>
                    <a:pt x="925290" y="86150"/>
                    <a:pt x="852815" y="0"/>
                    <a:pt x="760582" y="0"/>
                  </a:cubicBezTo>
                  <a:close/>
                </a:path>
              </a:pathLst>
            </a:custGeom>
            <a:grpFill/>
            <a:ln w="360" cap="flat">
              <a:noFill/>
              <a:prstDash val="solid"/>
              <a:miter/>
            </a:ln>
          </p:spPr>
          <p:txBody>
            <a:bodyPr rtlCol="0" anchor="ctr"/>
            <a:lstStyle/>
            <a:p>
              <a:endParaRPr lang="fi-FI" sz="900"/>
            </a:p>
          </p:txBody>
        </p:sp>
        <p:sp>
          <p:nvSpPr>
            <p:cNvPr id="73" name="Vapaamuotoinen: Muoto 72">
              <a:extLst>
                <a:ext uri="{FF2B5EF4-FFF2-40B4-BE49-F238E27FC236}">
                  <a16:creationId xmlns:a16="http://schemas.microsoft.com/office/drawing/2014/main" id="{1DBCF237-8222-5CC0-E14E-69C6D57845A0}"/>
                </a:ext>
                <a:ext uri="{C183D7F6-B498-43B3-948B-1728B52AA6E4}">
                  <adec:decorative xmlns:adec="http://schemas.microsoft.com/office/drawing/2017/decorative" val="1"/>
                </a:ext>
              </a:extLst>
            </p:cNvPr>
            <p:cNvSpPr/>
            <p:nvPr/>
          </p:nvSpPr>
          <p:spPr>
            <a:xfrm>
              <a:off x="2053473" y="8328252"/>
              <a:ext cx="1509049" cy="291357"/>
            </a:xfrm>
            <a:custGeom>
              <a:avLst/>
              <a:gdLst>
                <a:gd name="connsiteX0" fmla="*/ 145684 w 1509049"/>
                <a:gd name="connsiteY0" fmla="*/ 291357 h 291357"/>
                <a:gd name="connsiteX1" fmla="*/ 1361090 w 1509049"/>
                <a:gd name="connsiteY1" fmla="*/ 291357 h 291357"/>
                <a:gd name="connsiteX2" fmla="*/ 1504581 w 1509049"/>
                <a:gd name="connsiteY2" fmla="*/ 182206 h 291357"/>
                <a:gd name="connsiteX3" fmla="*/ 1363376 w 1509049"/>
                <a:gd name="connsiteY3" fmla="*/ 0 h 291357"/>
                <a:gd name="connsiteX4" fmla="*/ 147959 w 1509049"/>
                <a:gd name="connsiteY4" fmla="*/ 0 h 291357"/>
                <a:gd name="connsiteX5" fmla="*/ 4468 w 1509049"/>
                <a:gd name="connsiteY5" fmla="*/ 109138 h 291357"/>
                <a:gd name="connsiteX6" fmla="*/ 145684 w 1509049"/>
                <a:gd name="connsiteY6" fmla="*/ 291357 h 291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09049" h="291357">
                  <a:moveTo>
                    <a:pt x="145684" y="291357"/>
                  </a:moveTo>
                  <a:lnTo>
                    <a:pt x="1361090" y="291357"/>
                  </a:lnTo>
                  <a:cubicBezTo>
                    <a:pt x="1428017" y="291357"/>
                    <a:pt x="1488681" y="247214"/>
                    <a:pt x="1504581" y="182206"/>
                  </a:cubicBezTo>
                  <a:cubicBezTo>
                    <a:pt x="1528088" y="86138"/>
                    <a:pt x="1455613" y="0"/>
                    <a:pt x="1363376" y="0"/>
                  </a:cubicBezTo>
                  <a:lnTo>
                    <a:pt x="147959" y="0"/>
                  </a:lnTo>
                  <a:cubicBezTo>
                    <a:pt x="81047" y="0"/>
                    <a:pt x="20383" y="44129"/>
                    <a:pt x="4468" y="109138"/>
                  </a:cubicBezTo>
                  <a:cubicBezTo>
                    <a:pt x="-19038" y="205204"/>
                    <a:pt x="53451" y="291357"/>
                    <a:pt x="145684" y="291357"/>
                  </a:cubicBezTo>
                  <a:close/>
                </a:path>
              </a:pathLst>
            </a:custGeom>
            <a:grpFill/>
            <a:ln w="360" cap="flat">
              <a:noFill/>
              <a:prstDash val="solid"/>
              <a:miter/>
            </a:ln>
          </p:spPr>
          <p:txBody>
            <a:bodyPr rtlCol="0" anchor="ctr"/>
            <a:lstStyle/>
            <a:p>
              <a:endParaRPr lang="fi-FI" sz="900"/>
            </a:p>
          </p:txBody>
        </p:sp>
        <p:sp>
          <p:nvSpPr>
            <p:cNvPr id="74" name="Vapaamuotoinen: Muoto 73">
              <a:extLst>
                <a:ext uri="{FF2B5EF4-FFF2-40B4-BE49-F238E27FC236}">
                  <a16:creationId xmlns:a16="http://schemas.microsoft.com/office/drawing/2014/main" id="{8B9A022D-FE43-7041-2BCA-AFD04DA491D8}"/>
                </a:ext>
                <a:ext uri="{C183D7F6-B498-43B3-948B-1728B52AA6E4}">
                  <adec:decorative xmlns:adec="http://schemas.microsoft.com/office/drawing/2017/decorative" val="1"/>
                </a:ext>
              </a:extLst>
            </p:cNvPr>
            <p:cNvSpPr/>
            <p:nvPr/>
          </p:nvSpPr>
          <p:spPr>
            <a:xfrm>
              <a:off x="1416390" y="8881906"/>
              <a:ext cx="1122580" cy="291358"/>
            </a:xfrm>
            <a:custGeom>
              <a:avLst/>
              <a:gdLst>
                <a:gd name="connsiteX0" fmla="*/ 976900 w 1122580"/>
                <a:gd name="connsiteY0" fmla="*/ 0 h 291358"/>
                <a:gd name="connsiteX1" fmla="*/ 147956 w 1122580"/>
                <a:gd name="connsiteY1" fmla="*/ 0 h 291358"/>
                <a:gd name="connsiteX2" fmla="*/ 4469 w 1122580"/>
                <a:gd name="connsiteY2" fmla="*/ 109148 h 291358"/>
                <a:gd name="connsiteX3" fmla="*/ 145685 w 1122580"/>
                <a:gd name="connsiteY3" fmla="*/ 291358 h 291358"/>
                <a:gd name="connsiteX4" fmla="*/ 974614 w 1122580"/>
                <a:gd name="connsiteY4" fmla="*/ 291358 h 291358"/>
                <a:gd name="connsiteX5" fmla="*/ 1118116 w 1122580"/>
                <a:gd name="connsiteY5" fmla="*/ 182220 h 291358"/>
                <a:gd name="connsiteX6" fmla="*/ 976900 w 1122580"/>
                <a:gd name="connsiteY6" fmla="*/ 0 h 291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22580" h="291358">
                  <a:moveTo>
                    <a:pt x="976900" y="0"/>
                  </a:moveTo>
                  <a:lnTo>
                    <a:pt x="147956" y="0"/>
                  </a:lnTo>
                  <a:cubicBezTo>
                    <a:pt x="81033" y="0"/>
                    <a:pt x="20366" y="44144"/>
                    <a:pt x="4469" y="109148"/>
                  </a:cubicBezTo>
                  <a:cubicBezTo>
                    <a:pt x="-19038" y="205208"/>
                    <a:pt x="53437" y="291358"/>
                    <a:pt x="145685" y="291358"/>
                  </a:cubicBezTo>
                  <a:lnTo>
                    <a:pt x="974614" y="291358"/>
                  </a:lnTo>
                  <a:cubicBezTo>
                    <a:pt x="1041538" y="291358"/>
                    <a:pt x="1102201" y="247214"/>
                    <a:pt x="1118116" y="182220"/>
                  </a:cubicBezTo>
                  <a:cubicBezTo>
                    <a:pt x="1141608" y="86153"/>
                    <a:pt x="1069134" y="0"/>
                    <a:pt x="976900" y="0"/>
                  </a:cubicBezTo>
                  <a:close/>
                </a:path>
              </a:pathLst>
            </a:custGeom>
            <a:grpFill/>
            <a:ln w="360" cap="flat">
              <a:noFill/>
              <a:prstDash val="solid"/>
              <a:miter/>
            </a:ln>
          </p:spPr>
          <p:txBody>
            <a:bodyPr rtlCol="0" anchor="ctr"/>
            <a:lstStyle/>
            <a:p>
              <a:endParaRPr lang="fi-FI" sz="900"/>
            </a:p>
          </p:txBody>
        </p:sp>
        <p:sp>
          <p:nvSpPr>
            <p:cNvPr id="75" name="Vapaamuotoinen: Muoto 74">
              <a:extLst>
                <a:ext uri="{FF2B5EF4-FFF2-40B4-BE49-F238E27FC236}">
                  <a16:creationId xmlns:a16="http://schemas.microsoft.com/office/drawing/2014/main" id="{71F8D9B2-6220-3A06-B274-B6A31F771708}"/>
                </a:ext>
                <a:ext uri="{C183D7F6-B498-43B3-948B-1728B52AA6E4}">
                  <adec:decorative xmlns:adec="http://schemas.microsoft.com/office/drawing/2017/decorative" val="1"/>
                </a:ext>
              </a:extLst>
            </p:cNvPr>
            <p:cNvSpPr/>
            <p:nvPr/>
          </p:nvSpPr>
          <p:spPr>
            <a:xfrm>
              <a:off x="6053838" y="7230899"/>
              <a:ext cx="901659" cy="291353"/>
            </a:xfrm>
            <a:custGeom>
              <a:avLst/>
              <a:gdLst>
                <a:gd name="connsiteX0" fmla="*/ 757751 w 901659"/>
                <a:gd name="connsiteY0" fmla="*/ 0 h 291353"/>
                <a:gd name="connsiteX1" fmla="*/ 143919 w 901659"/>
                <a:gd name="connsiteY1" fmla="*/ 0 h 291353"/>
                <a:gd name="connsiteX2" fmla="*/ 0 w 901659"/>
                <a:gd name="connsiteY2" fmla="*/ 143904 h 291353"/>
                <a:gd name="connsiteX3" fmla="*/ 0 w 901659"/>
                <a:gd name="connsiteY3" fmla="*/ 147450 h 291353"/>
                <a:gd name="connsiteX4" fmla="*/ 143919 w 901659"/>
                <a:gd name="connsiteY4" fmla="*/ 291354 h 291353"/>
                <a:gd name="connsiteX5" fmla="*/ 757751 w 901659"/>
                <a:gd name="connsiteY5" fmla="*/ 291354 h 291353"/>
                <a:gd name="connsiteX6" fmla="*/ 901659 w 901659"/>
                <a:gd name="connsiteY6" fmla="*/ 147450 h 291353"/>
                <a:gd name="connsiteX7" fmla="*/ 901659 w 901659"/>
                <a:gd name="connsiteY7" fmla="*/ 143904 h 291353"/>
                <a:gd name="connsiteX8" fmla="*/ 757751 w 901659"/>
                <a:gd name="connsiteY8" fmla="*/ 0 h 291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01659" h="291353">
                  <a:moveTo>
                    <a:pt x="757751" y="0"/>
                  </a:moveTo>
                  <a:lnTo>
                    <a:pt x="143919" y="0"/>
                  </a:lnTo>
                  <a:cubicBezTo>
                    <a:pt x="64436" y="0"/>
                    <a:pt x="0" y="64436"/>
                    <a:pt x="0" y="143904"/>
                  </a:cubicBezTo>
                  <a:lnTo>
                    <a:pt x="0" y="147450"/>
                  </a:lnTo>
                  <a:cubicBezTo>
                    <a:pt x="0" y="226933"/>
                    <a:pt x="64436" y="291354"/>
                    <a:pt x="143919" y="291354"/>
                  </a:cubicBezTo>
                  <a:lnTo>
                    <a:pt x="757751" y="291354"/>
                  </a:lnTo>
                  <a:cubicBezTo>
                    <a:pt x="837234" y="291354"/>
                    <a:pt x="901659" y="226933"/>
                    <a:pt x="901659" y="147450"/>
                  </a:cubicBezTo>
                  <a:lnTo>
                    <a:pt x="901659" y="143904"/>
                  </a:lnTo>
                  <a:cubicBezTo>
                    <a:pt x="901659" y="64436"/>
                    <a:pt x="837234" y="0"/>
                    <a:pt x="757751" y="0"/>
                  </a:cubicBezTo>
                  <a:close/>
                </a:path>
              </a:pathLst>
            </a:custGeom>
            <a:grpFill/>
            <a:ln w="360" cap="flat">
              <a:noFill/>
              <a:prstDash val="solid"/>
              <a:miter/>
            </a:ln>
          </p:spPr>
          <p:txBody>
            <a:bodyPr rtlCol="0" anchor="ctr"/>
            <a:lstStyle/>
            <a:p>
              <a:endParaRPr lang="fi-FI" sz="900"/>
            </a:p>
          </p:txBody>
        </p:sp>
        <p:sp>
          <p:nvSpPr>
            <p:cNvPr id="76" name="Vapaamuotoinen: Muoto 75">
              <a:extLst>
                <a:ext uri="{FF2B5EF4-FFF2-40B4-BE49-F238E27FC236}">
                  <a16:creationId xmlns:a16="http://schemas.microsoft.com/office/drawing/2014/main" id="{8BE5614C-CD0A-DBB1-3232-7E7B0BD2C2E6}"/>
                </a:ext>
                <a:ext uri="{C183D7F6-B498-43B3-948B-1728B52AA6E4}">
                  <adec:decorative xmlns:adec="http://schemas.microsoft.com/office/drawing/2017/decorative" val="1"/>
                </a:ext>
              </a:extLst>
            </p:cNvPr>
            <p:cNvSpPr/>
            <p:nvPr/>
          </p:nvSpPr>
          <p:spPr>
            <a:xfrm>
              <a:off x="4362508" y="7230899"/>
              <a:ext cx="917196" cy="291353"/>
            </a:xfrm>
            <a:custGeom>
              <a:avLst/>
              <a:gdLst>
                <a:gd name="connsiteX0" fmla="*/ 771517 w 917196"/>
                <a:gd name="connsiteY0" fmla="*/ 0 h 291353"/>
                <a:gd name="connsiteX1" fmla="*/ 147959 w 917196"/>
                <a:gd name="connsiteY1" fmla="*/ 0 h 291353"/>
                <a:gd name="connsiteX2" fmla="*/ 4468 w 917196"/>
                <a:gd name="connsiteY2" fmla="*/ 109148 h 291353"/>
                <a:gd name="connsiteX3" fmla="*/ 145684 w 917196"/>
                <a:gd name="connsiteY3" fmla="*/ 291354 h 291353"/>
                <a:gd name="connsiteX4" fmla="*/ 769231 w 917196"/>
                <a:gd name="connsiteY4" fmla="*/ 291354 h 291353"/>
                <a:gd name="connsiteX5" fmla="*/ 912733 w 917196"/>
                <a:gd name="connsiteY5" fmla="*/ 182220 h 291353"/>
                <a:gd name="connsiteX6" fmla="*/ 771517 w 917196"/>
                <a:gd name="connsiteY6" fmla="*/ 0 h 291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7196" h="291353">
                  <a:moveTo>
                    <a:pt x="771517" y="0"/>
                  </a:moveTo>
                  <a:lnTo>
                    <a:pt x="147959" y="0"/>
                  </a:lnTo>
                  <a:cubicBezTo>
                    <a:pt x="81046" y="0"/>
                    <a:pt x="20368" y="44140"/>
                    <a:pt x="4468" y="109148"/>
                  </a:cubicBezTo>
                  <a:cubicBezTo>
                    <a:pt x="-19035" y="205219"/>
                    <a:pt x="53439" y="291354"/>
                    <a:pt x="145684" y="291354"/>
                  </a:cubicBezTo>
                  <a:lnTo>
                    <a:pt x="769231" y="291354"/>
                  </a:lnTo>
                  <a:cubicBezTo>
                    <a:pt x="836155" y="291354"/>
                    <a:pt x="896818" y="247214"/>
                    <a:pt x="912733" y="182220"/>
                  </a:cubicBezTo>
                  <a:cubicBezTo>
                    <a:pt x="936225" y="86150"/>
                    <a:pt x="863751" y="0"/>
                    <a:pt x="771517" y="0"/>
                  </a:cubicBezTo>
                  <a:close/>
                </a:path>
              </a:pathLst>
            </a:custGeom>
            <a:grpFill/>
            <a:ln w="360" cap="flat">
              <a:noFill/>
              <a:prstDash val="solid"/>
              <a:miter/>
            </a:ln>
          </p:spPr>
          <p:txBody>
            <a:bodyPr rtlCol="0" anchor="ctr"/>
            <a:lstStyle/>
            <a:p>
              <a:endParaRPr lang="fi-FI" sz="900"/>
            </a:p>
          </p:txBody>
        </p:sp>
        <p:sp>
          <p:nvSpPr>
            <p:cNvPr id="77" name="Vapaamuotoinen: Muoto 76">
              <a:extLst>
                <a:ext uri="{FF2B5EF4-FFF2-40B4-BE49-F238E27FC236}">
                  <a16:creationId xmlns:a16="http://schemas.microsoft.com/office/drawing/2014/main" id="{48A66DE4-5707-772E-B71A-5D12F6E5E2A4}"/>
                </a:ext>
                <a:ext uri="{C183D7F6-B498-43B3-948B-1728B52AA6E4}">
                  <adec:decorative xmlns:adec="http://schemas.microsoft.com/office/drawing/2017/decorative" val="1"/>
                </a:ext>
              </a:extLst>
            </p:cNvPr>
            <p:cNvSpPr/>
            <p:nvPr/>
          </p:nvSpPr>
          <p:spPr>
            <a:xfrm>
              <a:off x="3518491" y="7777595"/>
              <a:ext cx="1286212" cy="291358"/>
            </a:xfrm>
            <a:custGeom>
              <a:avLst/>
              <a:gdLst>
                <a:gd name="connsiteX0" fmla="*/ 1140528 w 1286212"/>
                <a:gd name="connsiteY0" fmla="*/ 0 h 291358"/>
                <a:gd name="connsiteX1" fmla="*/ 147957 w 1286212"/>
                <a:gd name="connsiteY1" fmla="*/ 0 h 291358"/>
                <a:gd name="connsiteX2" fmla="*/ 4469 w 1286212"/>
                <a:gd name="connsiteY2" fmla="*/ 109149 h 291358"/>
                <a:gd name="connsiteX3" fmla="*/ 145671 w 1286212"/>
                <a:gd name="connsiteY3" fmla="*/ 291358 h 291358"/>
                <a:gd name="connsiteX4" fmla="*/ 1138243 w 1286212"/>
                <a:gd name="connsiteY4" fmla="*/ 291358 h 291358"/>
                <a:gd name="connsiteX5" fmla="*/ 1281744 w 1286212"/>
                <a:gd name="connsiteY5" fmla="*/ 182221 h 291358"/>
                <a:gd name="connsiteX6" fmla="*/ 1140528 w 1286212"/>
                <a:gd name="connsiteY6" fmla="*/ 0 h 291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86212" h="291358">
                  <a:moveTo>
                    <a:pt x="1140528" y="0"/>
                  </a:moveTo>
                  <a:lnTo>
                    <a:pt x="147957" y="0"/>
                  </a:lnTo>
                  <a:cubicBezTo>
                    <a:pt x="81033" y="0"/>
                    <a:pt x="20369" y="44141"/>
                    <a:pt x="4469" y="109149"/>
                  </a:cubicBezTo>
                  <a:cubicBezTo>
                    <a:pt x="-19038" y="205219"/>
                    <a:pt x="53437" y="291358"/>
                    <a:pt x="145671" y="291358"/>
                  </a:cubicBezTo>
                  <a:lnTo>
                    <a:pt x="1138243" y="291358"/>
                  </a:lnTo>
                  <a:cubicBezTo>
                    <a:pt x="1205170" y="291358"/>
                    <a:pt x="1265833" y="247214"/>
                    <a:pt x="1281744" y="182221"/>
                  </a:cubicBezTo>
                  <a:cubicBezTo>
                    <a:pt x="1305251" y="86150"/>
                    <a:pt x="1232766" y="0"/>
                    <a:pt x="1140528" y="0"/>
                  </a:cubicBezTo>
                  <a:close/>
                </a:path>
              </a:pathLst>
            </a:custGeom>
            <a:grpFill/>
            <a:ln w="360" cap="flat">
              <a:noFill/>
              <a:prstDash val="solid"/>
              <a:miter/>
            </a:ln>
          </p:spPr>
          <p:txBody>
            <a:bodyPr rtlCol="0" anchor="ctr"/>
            <a:lstStyle/>
            <a:p>
              <a:endParaRPr lang="fi-FI" sz="900"/>
            </a:p>
          </p:txBody>
        </p:sp>
        <p:sp>
          <p:nvSpPr>
            <p:cNvPr id="78" name="Vapaamuotoinen: Muoto 77">
              <a:extLst>
                <a:ext uri="{FF2B5EF4-FFF2-40B4-BE49-F238E27FC236}">
                  <a16:creationId xmlns:a16="http://schemas.microsoft.com/office/drawing/2014/main" id="{A9ED6210-A10A-78AA-F76A-17DE98205545}"/>
                </a:ext>
                <a:ext uri="{C183D7F6-B498-43B3-948B-1728B52AA6E4}">
                  <adec:decorative xmlns:adec="http://schemas.microsoft.com/office/drawing/2017/decorative" val="1"/>
                </a:ext>
              </a:extLst>
            </p:cNvPr>
            <p:cNvSpPr/>
            <p:nvPr/>
          </p:nvSpPr>
          <p:spPr>
            <a:xfrm>
              <a:off x="4017306" y="8328252"/>
              <a:ext cx="987069" cy="291357"/>
            </a:xfrm>
            <a:custGeom>
              <a:avLst/>
              <a:gdLst>
                <a:gd name="connsiteX0" fmla="*/ 145681 w 987069"/>
                <a:gd name="connsiteY0" fmla="*/ 291357 h 291357"/>
                <a:gd name="connsiteX1" fmla="*/ 839111 w 987069"/>
                <a:gd name="connsiteY1" fmla="*/ 291357 h 291357"/>
                <a:gd name="connsiteX2" fmla="*/ 982602 w 987069"/>
                <a:gd name="connsiteY2" fmla="*/ 182206 h 291357"/>
                <a:gd name="connsiteX3" fmla="*/ 841386 w 987069"/>
                <a:gd name="connsiteY3" fmla="*/ 0 h 291357"/>
                <a:gd name="connsiteX4" fmla="*/ 147967 w 987069"/>
                <a:gd name="connsiteY4" fmla="*/ 0 h 291357"/>
                <a:gd name="connsiteX5" fmla="*/ 4468 w 987069"/>
                <a:gd name="connsiteY5" fmla="*/ 109138 h 291357"/>
                <a:gd name="connsiteX6" fmla="*/ 145681 w 987069"/>
                <a:gd name="connsiteY6" fmla="*/ 291357 h 291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87069" h="291357">
                  <a:moveTo>
                    <a:pt x="145681" y="291357"/>
                  </a:moveTo>
                  <a:lnTo>
                    <a:pt x="839111" y="291357"/>
                  </a:lnTo>
                  <a:cubicBezTo>
                    <a:pt x="906038" y="291357"/>
                    <a:pt x="966702" y="247214"/>
                    <a:pt x="982602" y="182206"/>
                  </a:cubicBezTo>
                  <a:cubicBezTo>
                    <a:pt x="1006105" y="86138"/>
                    <a:pt x="933630" y="0"/>
                    <a:pt x="841386" y="0"/>
                  </a:cubicBezTo>
                  <a:lnTo>
                    <a:pt x="147967" y="0"/>
                  </a:lnTo>
                  <a:cubicBezTo>
                    <a:pt x="81043" y="0"/>
                    <a:pt x="20380" y="44129"/>
                    <a:pt x="4468" y="109138"/>
                  </a:cubicBezTo>
                  <a:cubicBezTo>
                    <a:pt x="-19038" y="205204"/>
                    <a:pt x="53447" y="291357"/>
                    <a:pt x="145681" y="291357"/>
                  </a:cubicBezTo>
                  <a:close/>
                </a:path>
              </a:pathLst>
            </a:custGeom>
            <a:grpFill/>
            <a:ln w="360" cap="flat">
              <a:noFill/>
              <a:prstDash val="solid"/>
              <a:miter/>
            </a:ln>
          </p:spPr>
          <p:txBody>
            <a:bodyPr rtlCol="0" anchor="ctr"/>
            <a:lstStyle/>
            <a:p>
              <a:endParaRPr lang="fi-FI" sz="900"/>
            </a:p>
          </p:txBody>
        </p:sp>
        <p:sp>
          <p:nvSpPr>
            <p:cNvPr id="79" name="Vapaamuotoinen: Muoto 78">
              <a:extLst>
                <a:ext uri="{FF2B5EF4-FFF2-40B4-BE49-F238E27FC236}">
                  <a16:creationId xmlns:a16="http://schemas.microsoft.com/office/drawing/2014/main" id="{5E981DFA-9823-0A69-2FF7-501939EA78AB}"/>
                </a:ext>
                <a:ext uri="{C183D7F6-B498-43B3-948B-1728B52AA6E4}">
                  <adec:decorative xmlns:adec="http://schemas.microsoft.com/office/drawing/2017/decorative" val="1"/>
                </a:ext>
              </a:extLst>
            </p:cNvPr>
            <p:cNvSpPr/>
            <p:nvPr/>
          </p:nvSpPr>
          <p:spPr>
            <a:xfrm>
              <a:off x="4800403" y="8881906"/>
              <a:ext cx="726305" cy="291358"/>
            </a:xfrm>
            <a:custGeom>
              <a:avLst/>
              <a:gdLst>
                <a:gd name="connsiteX0" fmla="*/ 580621 w 726305"/>
                <a:gd name="connsiteY0" fmla="*/ 0 h 291358"/>
                <a:gd name="connsiteX1" fmla="*/ 147956 w 726305"/>
                <a:gd name="connsiteY1" fmla="*/ 0 h 291358"/>
                <a:gd name="connsiteX2" fmla="*/ 4468 w 726305"/>
                <a:gd name="connsiteY2" fmla="*/ 109148 h 291358"/>
                <a:gd name="connsiteX3" fmla="*/ 145684 w 726305"/>
                <a:gd name="connsiteY3" fmla="*/ 291358 h 291358"/>
                <a:gd name="connsiteX4" fmla="*/ 578335 w 726305"/>
                <a:gd name="connsiteY4" fmla="*/ 291358 h 291358"/>
                <a:gd name="connsiteX5" fmla="*/ 721837 w 726305"/>
                <a:gd name="connsiteY5" fmla="*/ 182220 h 291358"/>
                <a:gd name="connsiteX6" fmla="*/ 580621 w 726305"/>
                <a:gd name="connsiteY6" fmla="*/ 0 h 291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26305" h="291358">
                  <a:moveTo>
                    <a:pt x="580621" y="0"/>
                  </a:moveTo>
                  <a:lnTo>
                    <a:pt x="147956" y="0"/>
                  </a:lnTo>
                  <a:cubicBezTo>
                    <a:pt x="81032" y="0"/>
                    <a:pt x="20369" y="44144"/>
                    <a:pt x="4468" y="109148"/>
                  </a:cubicBezTo>
                  <a:cubicBezTo>
                    <a:pt x="-19038" y="205208"/>
                    <a:pt x="53451" y="291358"/>
                    <a:pt x="145684" y="291358"/>
                  </a:cubicBezTo>
                  <a:lnTo>
                    <a:pt x="578335" y="291358"/>
                  </a:lnTo>
                  <a:cubicBezTo>
                    <a:pt x="645259" y="291358"/>
                    <a:pt x="705922" y="247214"/>
                    <a:pt x="721837" y="182220"/>
                  </a:cubicBezTo>
                  <a:cubicBezTo>
                    <a:pt x="745344" y="86153"/>
                    <a:pt x="672855" y="0"/>
                    <a:pt x="580621" y="0"/>
                  </a:cubicBezTo>
                  <a:close/>
                </a:path>
              </a:pathLst>
            </a:custGeom>
            <a:grpFill/>
            <a:ln w="360" cap="flat">
              <a:noFill/>
              <a:prstDash val="solid"/>
              <a:miter/>
            </a:ln>
          </p:spPr>
          <p:txBody>
            <a:bodyPr rtlCol="0" anchor="ctr"/>
            <a:lstStyle/>
            <a:p>
              <a:endParaRPr lang="fi-FI" sz="900"/>
            </a:p>
          </p:txBody>
        </p:sp>
        <p:sp>
          <p:nvSpPr>
            <p:cNvPr id="80" name="Vapaamuotoinen: Muoto 79">
              <a:extLst>
                <a:ext uri="{FF2B5EF4-FFF2-40B4-BE49-F238E27FC236}">
                  <a16:creationId xmlns:a16="http://schemas.microsoft.com/office/drawing/2014/main" id="{0651503C-A195-3FB7-0C62-963DB3F13118}"/>
                </a:ext>
                <a:ext uri="{C183D7F6-B498-43B3-948B-1728B52AA6E4}">
                  <adec:decorative xmlns:adec="http://schemas.microsoft.com/office/drawing/2017/decorative" val="1"/>
                </a:ext>
              </a:extLst>
            </p:cNvPr>
            <p:cNvSpPr/>
            <p:nvPr/>
          </p:nvSpPr>
          <p:spPr>
            <a:xfrm>
              <a:off x="3216063" y="8881910"/>
              <a:ext cx="571448" cy="291354"/>
            </a:xfrm>
            <a:custGeom>
              <a:avLst/>
              <a:gdLst>
                <a:gd name="connsiteX0" fmla="*/ 145684 w 571448"/>
                <a:gd name="connsiteY0" fmla="*/ 291355 h 291354"/>
                <a:gd name="connsiteX1" fmla="*/ 423480 w 571448"/>
                <a:gd name="connsiteY1" fmla="*/ 291355 h 291354"/>
                <a:gd name="connsiteX2" fmla="*/ 566981 w 571448"/>
                <a:gd name="connsiteY2" fmla="*/ 182206 h 291354"/>
                <a:gd name="connsiteX3" fmla="*/ 425766 w 571448"/>
                <a:gd name="connsiteY3" fmla="*/ 0 h 291354"/>
                <a:gd name="connsiteX4" fmla="*/ 147970 w 571448"/>
                <a:gd name="connsiteY4" fmla="*/ 0 h 291354"/>
                <a:gd name="connsiteX5" fmla="*/ 4468 w 571448"/>
                <a:gd name="connsiteY5" fmla="*/ 109134 h 291354"/>
                <a:gd name="connsiteX6" fmla="*/ 145684 w 571448"/>
                <a:gd name="connsiteY6" fmla="*/ 291355 h 291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1448" h="291354">
                  <a:moveTo>
                    <a:pt x="145684" y="291355"/>
                  </a:moveTo>
                  <a:lnTo>
                    <a:pt x="423480" y="291355"/>
                  </a:lnTo>
                  <a:cubicBezTo>
                    <a:pt x="490403" y="291355"/>
                    <a:pt x="551067" y="247214"/>
                    <a:pt x="566981" y="182206"/>
                  </a:cubicBezTo>
                  <a:cubicBezTo>
                    <a:pt x="590484" y="86139"/>
                    <a:pt x="517999" y="0"/>
                    <a:pt x="425766" y="0"/>
                  </a:cubicBezTo>
                  <a:lnTo>
                    <a:pt x="147970" y="0"/>
                  </a:lnTo>
                  <a:cubicBezTo>
                    <a:pt x="81043" y="0"/>
                    <a:pt x="20380" y="44141"/>
                    <a:pt x="4468" y="109134"/>
                  </a:cubicBezTo>
                  <a:cubicBezTo>
                    <a:pt x="-19038" y="205205"/>
                    <a:pt x="53447" y="291355"/>
                    <a:pt x="145684" y="291355"/>
                  </a:cubicBezTo>
                  <a:close/>
                </a:path>
              </a:pathLst>
            </a:custGeom>
            <a:grpFill/>
            <a:ln w="360" cap="flat">
              <a:noFill/>
              <a:prstDash val="solid"/>
              <a:miter/>
            </a:ln>
          </p:spPr>
          <p:txBody>
            <a:bodyPr rtlCol="0" anchor="ctr"/>
            <a:lstStyle/>
            <a:p>
              <a:endParaRPr lang="fi-FI" sz="900"/>
            </a:p>
          </p:txBody>
        </p:sp>
        <p:sp>
          <p:nvSpPr>
            <p:cNvPr id="81" name="Vapaamuotoinen: Muoto 80">
              <a:extLst>
                <a:ext uri="{FF2B5EF4-FFF2-40B4-BE49-F238E27FC236}">
                  <a16:creationId xmlns:a16="http://schemas.microsoft.com/office/drawing/2014/main" id="{B6A6C199-23D5-45FF-C05D-6F96510FCC34}"/>
                </a:ext>
                <a:ext uri="{C183D7F6-B498-43B3-948B-1728B52AA6E4}">
                  <adec:decorative xmlns:adec="http://schemas.microsoft.com/office/drawing/2017/decorative" val="1"/>
                </a:ext>
              </a:extLst>
            </p:cNvPr>
            <p:cNvSpPr/>
            <p:nvPr/>
          </p:nvSpPr>
          <p:spPr>
            <a:xfrm>
              <a:off x="9386822" y="7777598"/>
              <a:ext cx="428654" cy="291358"/>
            </a:xfrm>
            <a:custGeom>
              <a:avLst/>
              <a:gdLst>
                <a:gd name="connsiteX0" fmla="*/ 145681 w 428654"/>
                <a:gd name="connsiteY0" fmla="*/ 291358 h 291358"/>
                <a:gd name="connsiteX1" fmla="*/ 280687 w 428654"/>
                <a:gd name="connsiteY1" fmla="*/ 291358 h 291358"/>
                <a:gd name="connsiteX2" fmla="*/ 424189 w 428654"/>
                <a:gd name="connsiteY2" fmla="*/ 182206 h 291358"/>
                <a:gd name="connsiteX3" fmla="*/ 282973 w 428654"/>
                <a:gd name="connsiteY3" fmla="*/ 0 h 291358"/>
                <a:gd name="connsiteX4" fmla="*/ 147956 w 428654"/>
                <a:gd name="connsiteY4" fmla="*/ 0 h 291358"/>
                <a:gd name="connsiteX5" fmla="*/ 4469 w 428654"/>
                <a:gd name="connsiteY5" fmla="*/ 109138 h 291358"/>
                <a:gd name="connsiteX6" fmla="*/ 145681 w 428654"/>
                <a:gd name="connsiteY6" fmla="*/ 291358 h 291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8654" h="291358">
                  <a:moveTo>
                    <a:pt x="145681" y="291358"/>
                  </a:moveTo>
                  <a:lnTo>
                    <a:pt x="280687" y="291358"/>
                  </a:lnTo>
                  <a:cubicBezTo>
                    <a:pt x="347614" y="291358"/>
                    <a:pt x="408278" y="247214"/>
                    <a:pt x="424189" y="182206"/>
                  </a:cubicBezTo>
                  <a:cubicBezTo>
                    <a:pt x="447685" y="86139"/>
                    <a:pt x="375210" y="0"/>
                    <a:pt x="282973" y="0"/>
                  </a:cubicBezTo>
                  <a:lnTo>
                    <a:pt x="147956" y="0"/>
                  </a:lnTo>
                  <a:cubicBezTo>
                    <a:pt x="81043" y="0"/>
                    <a:pt x="20379" y="44141"/>
                    <a:pt x="4469" y="109138"/>
                  </a:cubicBezTo>
                  <a:cubicBezTo>
                    <a:pt x="-19038" y="205205"/>
                    <a:pt x="53447" y="291358"/>
                    <a:pt x="145681" y="291358"/>
                  </a:cubicBezTo>
                  <a:close/>
                </a:path>
              </a:pathLst>
            </a:custGeom>
            <a:grpFill/>
            <a:ln w="360" cap="flat">
              <a:noFill/>
              <a:prstDash val="solid"/>
              <a:miter/>
            </a:ln>
          </p:spPr>
          <p:txBody>
            <a:bodyPr rtlCol="0" anchor="ctr"/>
            <a:lstStyle/>
            <a:p>
              <a:endParaRPr lang="fi-FI" sz="900"/>
            </a:p>
          </p:txBody>
        </p:sp>
        <p:sp>
          <p:nvSpPr>
            <p:cNvPr id="82" name="Vapaamuotoinen: Muoto 81">
              <a:extLst>
                <a:ext uri="{FF2B5EF4-FFF2-40B4-BE49-F238E27FC236}">
                  <a16:creationId xmlns:a16="http://schemas.microsoft.com/office/drawing/2014/main" id="{F3B969EB-8D97-2E87-5226-5C757A3C467D}"/>
                </a:ext>
                <a:ext uri="{C183D7F6-B498-43B3-948B-1728B52AA6E4}">
                  <adec:decorative xmlns:adec="http://schemas.microsoft.com/office/drawing/2017/decorative" val="1"/>
                </a:ext>
              </a:extLst>
            </p:cNvPr>
            <p:cNvSpPr/>
            <p:nvPr/>
          </p:nvSpPr>
          <p:spPr>
            <a:xfrm>
              <a:off x="8106127" y="8328247"/>
              <a:ext cx="718140" cy="291358"/>
            </a:xfrm>
            <a:custGeom>
              <a:avLst/>
              <a:gdLst>
                <a:gd name="connsiteX0" fmla="*/ 572458 w 718140"/>
                <a:gd name="connsiteY0" fmla="*/ 0 h 291358"/>
                <a:gd name="connsiteX1" fmla="*/ 147960 w 718140"/>
                <a:gd name="connsiteY1" fmla="*/ 0 h 291358"/>
                <a:gd name="connsiteX2" fmla="*/ 4469 w 718140"/>
                <a:gd name="connsiteY2" fmla="*/ 109149 h 291358"/>
                <a:gd name="connsiteX3" fmla="*/ 145685 w 718140"/>
                <a:gd name="connsiteY3" fmla="*/ 291358 h 291358"/>
                <a:gd name="connsiteX4" fmla="*/ 570171 w 718140"/>
                <a:gd name="connsiteY4" fmla="*/ 291358 h 291358"/>
                <a:gd name="connsiteX5" fmla="*/ 713673 w 718140"/>
                <a:gd name="connsiteY5" fmla="*/ 182221 h 291358"/>
                <a:gd name="connsiteX6" fmla="*/ 572458 w 718140"/>
                <a:gd name="connsiteY6" fmla="*/ 0 h 291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8140" h="291358">
                  <a:moveTo>
                    <a:pt x="572458" y="0"/>
                  </a:moveTo>
                  <a:lnTo>
                    <a:pt x="147960" y="0"/>
                  </a:lnTo>
                  <a:cubicBezTo>
                    <a:pt x="81033" y="0"/>
                    <a:pt x="20370" y="44144"/>
                    <a:pt x="4469" y="109149"/>
                  </a:cubicBezTo>
                  <a:cubicBezTo>
                    <a:pt x="-19037" y="205220"/>
                    <a:pt x="53437" y="291358"/>
                    <a:pt x="145685" y="291358"/>
                  </a:cubicBezTo>
                  <a:lnTo>
                    <a:pt x="570171" y="291358"/>
                  </a:lnTo>
                  <a:cubicBezTo>
                    <a:pt x="637095" y="291358"/>
                    <a:pt x="697759" y="247214"/>
                    <a:pt x="713673" y="182221"/>
                  </a:cubicBezTo>
                  <a:cubicBezTo>
                    <a:pt x="737177" y="86153"/>
                    <a:pt x="664691" y="0"/>
                    <a:pt x="572458" y="0"/>
                  </a:cubicBezTo>
                  <a:close/>
                </a:path>
              </a:pathLst>
            </a:custGeom>
            <a:grpFill/>
            <a:ln w="360" cap="flat">
              <a:noFill/>
              <a:prstDash val="solid"/>
              <a:miter/>
            </a:ln>
          </p:spPr>
          <p:txBody>
            <a:bodyPr rtlCol="0" anchor="ctr"/>
            <a:lstStyle/>
            <a:p>
              <a:endParaRPr lang="fi-FI" sz="900"/>
            </a:p>
          </p:txBody>
        </p:sp>
        <p:sp>
          <p:nvSpPr>
            <p:cNvPr id="83" name="Vapaamuotoinen: Muoto 82">
              <a:extLst>
                <a:ext uri="{FF2B5EF4-FFF2-40B4-BE49-F238E27FC236}">
                  <a16:creationId xmlns:a16="http://schemas.microsoft.com/office/drawing/2014/main" id="{5C28B1FE-EB3F-90A9-8EC5-7B1E647E27D9}"/>
                </a:ext>
                <a:ext uri="{C183D7F6-B498-43B3-948B-1728B52AA6E4}">
                  <adec:decorative xmlns:adec="http://schemas.microsoft.com/office/drawing/2017/decorative" val="1"/>
                </a:ext>
              </a:extLst>
            </p:cNvPr>
            <p:cNvSpPr/>
            <p:nvPr/>
          </p:nvSpPr>
          <p:spPr>
            <a:xfrm>
              <a:off x="6782297" y="7777595"/>
              <a:ext cx="811835" cy="291358"/>
            </a:xfrm>
            <a:custGeom>
              <a:avLst/>
              <a:gdLst>
                <a:gd name="connsiteX0" fmla="*/ 666151 w 811835"/>
                <a:gd name="connsiteY0" fmla="*/ 0 h 291358"/>
                <a:gd name="connsiteX1" fmla="*/ 147970 w 811835"/>
                <a:gd name="connsiteY1" fmla="*/ 0 h 291358"/>
                <a:gd name="connsiteX2" fmla="*/ 4468 w 811835"/>
                <a:gd name="connsiteY2" fmla="*/ 109149 h 291358"/>
                <a:gd name="connsiteX3" fmla="*/ 145684 w 811835"/>
                <a:gd name="connsiteY3" fmla="*/ 291358 h 291358"/>
                <a:gd name="connsiteX4" fmla="*/ 663876 w 811835"/>
                <a:gd name="connsiteY4" fmla="*/ 291358 h 291358"/>
                <a:gd name="connsiteX5" fmla="*/ 807367 w 811835"/>
                <a:gd name="connsiteY5" fmla="*/ 182221 h 291358"/>
                <a:gd name="connsiteX6" fmla="*/ 666151 w 811835"/>
                <a:gd name="connsiteY6" fmla="*/ 0 h 291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1835" h="291358">
                  <a:moveTo>
                    <a:pt x="666151" y="0"/>
                  </a:moveTo>
                  <a:lnTo>
                    <a:pt x="147970" y="0"/>
                  </a:lnTo>
                  <a:cubicBezTo>
                    <a:pt x="81046" y="0"/>
                    <a:pt x="20383" y="44141"/>
                    <a:pt x="4468" y="109149"/>
                  </a:cubicBezTo>
                  <a:cubicBezTo>
                    <a:pt x="-19035" y="205219"/>
                    <a:pt x="53439" y="291358"/>
                    <a:pt x="145684" y="291358"/>
                  </a:cubicBezTo>
                  <a:lnTo>
                    <a:pt x="663876" y="291358"/>
                  </a:lnTo>
                  <a:cubicBezTo>
                    <a:pt x="730789" y="291358"/>
                    <a:pt x="791453" y="247214"/>
                    <a:pt x="807367" y="182221"/>
                  </a:cubicBezTo>
                  <a:cubicBezTo>
                    <a:pt x="830874" y="86150"/>
                    <a:pt x="758385" y="0"/>
                    <a:pt x="666151" y="0"/>
                  </a:cubicBezTo>
                  <a:close/>
                </a:path>
              </a:pathLst>
            </a:custGeom>
            <a:grpFill/>
            <a:ln w="360" cap="flat">
              <a:noFill/>
              <a:prstDash val="solid"/>
              <a:miter/>
            </a:ln>
          </p:spPr>
          <p:txBody>
            <a:bodyPr rtlCol="0" anchor="ctr"/>
            <a:lstStyle/>
            <a:p>
              <a:endParaRPr lang="fi-FI" sz="900"/>
            </a:p>
          </p:txBody>
        </p:sp>
        <p:sp>
          <p:nvSpPr>
            <p:cNvPr id="84" name="Vapaamuotoinen: Muoto 83">
              <a:extLst>
                <a:ext uri="{FF2B5EF4-FFF2-40B4-BE49-F238E27FC236}">
                  <a16:creationId xmlns:a16="http://schemas.microsoft.com/office/drawing/2014/main" id="{2D70FFA5-17C5-62D3-A7C8-2F00A508C492}"/>
                </a:ext>
                <a:ext uri="{C183D7F6-B498-43B3-948B-1728B52AA6E4}">
                  <adec:decorative xmlns:adec="http://schemas.microsoft.com/office/drawing/2017/decorative" val="1"/>
                </a:ext>
              </a:extLst>
            </p:cNvPr>
            <p:cNvSpPr/>
            <p:nvPr/>
          </p:nvSpPr>
          <p:spPr>
            <a:xfrm>
              <a:off x="5656842" y="8328252"/>
              <a:ext cx="809218" cy="291357"/>
            </a:xfrm>
            <a:custGeom>
              <a:avLst/>
              <a:gdLst>
                <a:gd name="connsiteX0" fmla="*/ 145684 w 809218"/>
                <a:gd name="connsiteY0" fmla="*/ 291357 h 291357"/>
                <a:gd name="connsiteX1" fmla="*/ 661260 w 809218"/>
                <a:gd name="connsiteY1" fmla="*/ 291357 h 291357"/>
                <a:gd name="connsiteX2" fmla="*/ 804750 w 809218"/>
                <a:gd name="connsiteY2" fmla="*/ 182206 h 291357"/>
                <a:gd name="connsiteX3" fmla="*/ 663535 w 809218"/>
                <a:gd name="connsiteY3" fmla="*/ 0 h 291357"/>
                <a:gd name="connsiteX4" fmla="*/ 147970 w 809218"/>
                <a:gd name="connsiteY4" fmla="*/ 0 h 291357"/>
                <a:gd name="connsiteX5" fmla="*/ 4468 w 809218"/>
                <a:gd name="connsiteY5" fmla="*/ 109138 h 291357"/>
                <a:gd name="connsiteX6" fmla="*/ 145684 w 809218"/>
                <a:gd name="connsiteY6" fmla="*/ 291357 h 291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09218" h="291357">
                  <a:moveTo>
                    <a:pt x="145684" y="291357"/>
                  </a:moveTo>
                  <a:lnTo>
                    <a:pt x="661260" y="291357"/>
                  </a:lnTo>
                  <a:cubicBezTo>
                    <a:pt x="728173" y="291357"/>
                    <a:pt x="788850" y="247214"/>
                    <a:pt x="804750" y="182206"/>
                  </a:cubicBezTo>
                  <a:cubicBezTo>
                    <a:pt x="828254" y="86138"/>
                    <a:pt x="755779" y="0"/>
                    <a:pt x="663535" y="0"/>
                  </a:cubicBezTo>
                  <a:lnTo>
                    <a:pt x="147970" y="0"/>
                  </a:lnTo>
                  <a:cubicBezTo>
                    <a:pt x="81047" y="0"/>
                    <a:pt x="20379" y="44129"/>
                    <a:pt x="4468" y="109138"/>
                  </a:cubicBezTo>
                  <a:cubicBezTo>
                    <a:pt x="-19038" y="205204"/>
                    <a:pt x="53451" y="291357"/>
                    <a:pt x="145684" y="291357"/>
                  </a:cubicBezTo>
                  <a:close/>
                </a:path>
              </a:pathLst>
            </a:custGeom>
            <a:grpFill/>
            <a:ln w="360" cap="flat">
              <a:noFill/>
              <a:prstDash val="solid"/>
              <a:miter/>
            </a:ln>
          </p:spPr>
          <p:txBody>
            <a:bodyPr rtlCol="0" anchor="ctr"/>
            <a:lstStyle/>
            <a:p>
              <a:endParaRPr lang="fi-FI" sz="900"/>
            </a:p>
          </p:txBody>
        </p:sp>
        <p:sp>
          <p:nvSpPr>
            <p:cNvPr id="85" name="Vapaamuotoinen: Muoto 84">
              <a:extLst>
                <a:ext uri="{FF2B5EF4-FFF2-40B4-BE49-F238E27FC236}">
                  <a16:creationId xmlns:a16="http://schemas.microsoft.com/office/drawing/2014/main" id="{8D9F6EAD-DC0A-9786-A28A-1465015C1D38}"/>
                </a:ext>
                <a:ext uri="{C183D7F6-B498-43B3-948B-1728B52AA6E4}">
                  <adec:decorative xmlns:adec="http://schemas.microsoft.com/office/drawing/2017/decorative" val="1"/>
                </a:ext>
              </a:extLst>
            </p:cNvPr>
            <p:cNvSpPr/>
            <p:nvPr/>
          </p:nvSpPr>
          <p:spPr>
            <a:xfrm>
              <a:off x="7222269" y="8881906"/>
              <a:ext cx="545136" cy="291358"/>
            </a:xfrm>
            <a:custGeom>
              <a:avLst/>
              <a:gdLst>
                <a:gd name="connsiteX0" fmla="*/ 399466 w 545136"/>
                <a:gd name="connsiteY0" fmla="*/ 0 h 291358"/>
                <a:gd name="connsiteX1" fmla="*/ 147956 w 545136"/>
                <a:gd name="connsiteY1" fmla="*/ 0 h 291358"/>
                <a:gd name="connsiteX2" fmla="*/ 4469 w 545136"/>
                <a:gd name="connsiteY2" fmla="*/ 109148 h 291358"/>
                <a:gd name="connsiteX3" fmla="*/ 145685 w 545136"/>
                <a:gd name="connsiteY3" fmla="*/ 291358 h 291358"/>
                <a:gd name="connsiteX4" fmla="*/ 397180 w 545136"/>
                <a:gd name="connsiteY4" fmla="*/ 291358 h 291358"/>
                <a:gd name="connsiteX5" fmla="*/ 540667 w 545136"/>
                <a:gd name="connsiteY5" fmla="*/ 182220 h 291358"/>
                <a:gd name="connsiteX6" fmla="*/ 399466 w 545136"/>
                <a:gd name="connsiteY6" fmla="*/ 0 h 291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5136" h="291358">
                  <a:moveTo>
                    <a:pt x="399466" y="0"/>
                  </a:moveTo>
                  <a:lnTo>
                    <a:pt x="147956" y="0"/>
                  </a:lnTo>
                  <a:cubicBezTo>
                    <a:pt x="81047" y="0"/>
                    <a:pt x="20380" y="44144"/>
                    <a:pt x="4469" y="109148"/>
                  </a:cubicBezTo>
                  <a:cubicBezTo>
                    <a:pt x="-19038" y="205208"/>
                    <a:pt x="53437" y="291358"/>
                    <a:pt x="145685" y="291358"/>
                  </a:cubicBezTo>
                  <a:lnTo>
                    <a:pt x="397180" y="291358"/>
                  </a:lnTo>
                  <a:cubicBezTo>
                    <a:pt x="464104" y="291358"/>
                    <a:pt x="524771" y="247214"/>
                    <a:pt x="540667" y="182220"/>
                  </a:cubicBezTo>
                  <a:cubicBezTo>
                    <a:pt x="564174" y="86153"/>
                    <a:pt x="491700" y="0"/>
                    <a:pt x="399466" y="0"/>
                  </a:cubicBezTo>
                  <a:close/>
                </a:path>
              </a:pathLst>
            </a:custGeom>
            <a:grpFill/>
            <a:ln w="360" cap="flat">
              <a:noFill/>
              <a:prstDash val="solid"/>
              <a:miter/>
            </a:ln>
          </p:spPr>
          <p:txBody>
            <a:bodyPr rtlCol="0" anchor="ctr"/>
            <a:lstStyle/>
            <a:p>
              <a:endParaRPr lang="fi-FI" sz="900"/>
            </a:p>
          </p:txBody>
        </p:sp>
        <p:sp>
          <p:nvSpPr>
            <p:cNvPr id="86" name="Vapaamuotoinen: Muoto 85">
              <a:extLst>
                <a:ext uri="{FF2B5EF4-FFF2-40B4-BE49-F238E27FC236}">
                  <a16:creationId xmlns:a16="http://schemas.microsoft.com/office/drawing/2014/main" id="{E7F812CA-D614-4124-6A73-D68393E5C6EE}"/>
                </a:ext>
                <a:ext uri="{C183D7F6-B498-43B3-948B-1728B52AA6E4}">
                  <adec:decorative xmlns:adec="http://schemas.microsoft.com/office/drawing/2017/decorative" val="1"/>
                </a:ext>
              </a:extLst>
            </p:cNvPr>
            <p:cNvSpPr/>
            <p:nvPr/>
          </p:nvSpPr>
          <p:spPr>
            <a:xfrm>
              <a:off x="10964733" y="8330155"/>
              <a:ext cx="298363" cy="291358"/>
            </a:xfrm>
            <a:custGeom>
              <a:avLst/>
              <a:gdLst>
                <a:gd name="connsiteX0" fmla="*/ 152683 w 298363"/>
                <a:gd name="connsiteY0" fmla="*/ 0 h 291358"/>
                <a:gd name="connsiteX1" fmla="*/ 147971 w 298363"/>
                <a:gd name="connsiteY1" fmla="*/ 0 h 291358"/>
                <a:gd name="connsiteX2" fmla="*/ 4469 w 298363"/>
                <a:gd name="connsiteY2" fmla="*/ 109138 h 291358"/>
                <a:gd name="connsiteX3" fmla="*/ 145685 w 298363"/>
                <a:gd name="connsiteY3" fmla="*/ 291358 h 291358"/>
                <a:gd name="connsiteX4" fmla="*/ 150407 w 298363"/>
                <a:gd name="connsiteY4" fmla="*/ 291358 h 291358"/>
                <a:gd name="connsiteX5" fmla="*/ 293895 w 298363"/>
                <a:gd name="connsiteY5" fmla="*/ 182220 h 291358"/>
                <a:gd name="connsiteX6" fmla="*/ 152683 w 298363"/>
                <a:gd name="connsiteY6" fmla="*/ 0 h 291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8363" h="291358">
                  <a:moveTo>
                    <a:pt x="152683" y="0"/>
                  </a:moveTo>
                  <a:lnTo>
                    <a:pt x="147971" y="0"/>
                  </a:lnTo>
                  <a:cubicBezTo>
                    <a:pt x="81043" y="0"/>
                    <a:pt x="20379" y="44144"/>
                    <a:pt x="4469" y="109138"/>
                  </a:cubicBezTo>
                  <a:cubicBezTo>
                    <a:pt x="-19038" y="205208"/>
                    <a:pt x="53447" y="291358"/>
                    <a:pt x="145685" y="291358"/>
                  </a:cubicBezTo>
                  <a:lnTo>
                    <a:pt x="150407" y="291358"/>
                  </a:lnTo>
                  <a:cubicBezTo>
                    <a:pt x="217321" y="291358"/>
                    <a:pt x="277984" y="247217"/>
                    <a:pt x="293895" y="182220"/>
                  </a:cubicBezTo>
                  <a:cubicBezTo>
                    <a:pt x="317402" y="86153"/>
                    <a:pt x="244916" y="0"/>
                    <a:pt x="152683" y="0"/>
                  </a:cubicBezTo>
                  <a:close/>
                </a:path>
              </a:pathLst>
            </a:custGeom>
            <a:grpFill/>
            <a:ln w="360" cap="flat">
              <a:noFill/>
              <a:prstDash val="solid"/>
              <a:miter/>
            </a:ln>
          </p:spPr>
          <p:txBody>
            <a:bodyPr rtlCol="0" anchor="ctr"/>
            <a:lstStyle/>
            <a:p>
              <a:endParaRPr lang="fi-FI" sz="900"/>
            </a:p>
          </p:txBody>
        </p:sp>
        <p:sp>
          <p:nvSpPr>
            <p:cNvPr id="87" name="Vapaamuotoinen: Muoto 86">
              <a:extLst>
                <a:ext uri="{FF2B5EF4-FFF2-40B4-BE49-F238E27FC236}">
                  <a16:creationId xmlns:a16="http://schemas.microsoft.com/office/drawing/2014/main" id="{7A7F1D29-C524-17B9-631D-42D6ACC7820F}"/>
                </a:ext>
                <a:ext uri="{C183D7F6-B498-43B3-948B-1728B52AA6E4}">
                  <adec:decorative xmlns:adec="http://schemas.microsoft.com/office/drawing/2017/decorative" val="1"/>
                </a:ext>
              </a:extLst>
            </p:cNvPr>
            <p:cNvSpPr/>
            <p:nvPr/>
          </p:nvSpPr>
          <p:spPr>
            <a:xfrm>
              <a:off x="505578" y="5033965"/>
              <a:ext cx="1432537" cy="291357"/>
            </a:xfrm>
            <a:custGeom>
              <a:avLst/>
              <a:gdLst>
                <a:gd name="connsiteX0" fmla="*/ 1288633 w 1432537"/>
                <a:gd name="connsiteY0" fmla="*/ 0 h 291357"/>
                <a:gd name="connsiteX1" fmla="*/ 143923 w 1432537"/>
                <a:gd name="connsiteY1" fmla="*/ 0 h 291357"/>
                <a:gd name="connsiteX2" fmla="*/ 0 w 1432537"/>
                <a:gd name="connsiteY2" fmla="*/ 143908 h 291357"/>
                <a:gd name="connsiteX3" fmla="*/ 0 w 1432537"/>
                <a:gd name="connsiteY3" fmla="*/ 147450 h 291357"/>
                <a:gd name="connsiteX4" fmla="*/ 143923 w 1432537"/>
                <a:gd name="connsiteY4" fmla="*/ 291358 h 291357"/>
                <a:gd name="connsiteX5" fmla="*/ 1288633 w 1432537"/>
                <a:gd name="connsiteY5" fmla="*/ 291358 h 291357"/>
                <a:gd name="connsiteX6" fmla="*/ 1432537 w 1432537"/>
                <a:gd name="connsiteY6" fmla="*/ 147450 h 291357"/>
                <a:gd name="connsiteX7" fmla="*/ 1432537 w 1432537"/>
                <a:gd name="connsiteY7" fmla="*/ 143908 h 291357"/>
                <a:gd name="connsiteX8" fmla="*/ 1288633 w 1432537"/>
                <a:gd name="connsiteY8" fmla="*/ 0 h 291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32537" h="291357">
                  <a:moveTo>
                    <a:pt x="1288633" y="0"/>
                  </a:moveTo>
                  <a:lnTo>
                    <a:pt x="143923" y="0"/>
                  </a:lnTo>
                  <a:cubicBezTo>
                    <a:pt x="64436" y="0"/>
                    <a:pt x="0" y="64436"/>
                    <a:pt x="0" y="143908"/>
                  </a:cubicBezTo>
                  <a:lnTo>
                    <a:pt x="0" y="147450"/>
                  </a:lnTo>
                  <a:cubicBezTo>
                    <a:pt x="0" y="226933"/>
                    <a:pt x="64436" y="291358"/>
                    <a:pt x="143923" y="291358"/>
                  </a:cubicBezTo>
                  <a:lnTo>
                    <a:pt x="1288633" y="291358"/>
                  </a:lnTo>
                  <a:cubicBezTo>
                    <a:pt x="1368116" y="291358"/>
                    <a:pt x="1432537" y="226933"/>
                    <a:pt x="1432537" y="147450"/>
                  </a:cubicBezTo>
                  <a:lnTo>
                    <a:pt x="1432537" y="143908"/>
                  </a:lnTo>
                  <a:cubicBezTo>
                    <a:pt x="1432537" y="64436"/>
                    <a:pt x="1368116" y="0"/>
                    <a:pt x="1288633" y="0"/>
                  </a:cubicBezTo>
                  <a:close/>
                </a:path>
              </a:pathLst>
            </a:custGeom>
            <a:grpFill/>
            <a:ln w="360" cap="flat">
              <a:noFill/>
              <a:prstDash val="solid"/>
              <a:miter/>
            </a:ln>
          </p:spPr>
          <p:txBody>
            <a:bodyPr rtlCol="0" anchor="ctr"/>
            <a:lstStyle/>
            <a:p>
              <a:endParaRPr lang="fi-FI" sz="900"/>
            </a:p>
          </p:txBody>
        </p:sp>
        <p:sp>
          <p:nvSpPr>
            <p:cNvPr id="88" name="Vapaamuotoinen: Muoto 87">
              <a:extLst>
                <a:ext uri="{FF2B5EF4-FFF2-40B4-BE49-F238E27FC236}">
                  <a16:creationId xmlns:a16="http://schemas.microsoft.com/office/drawing/2014/main" id="{C456AFDD-FE4A-B4F7-E8E2-C56C452BD2D7}"/>
                </a:ext>
                <a:ext uri="{C183D7F6-B498-43B3-948B-1728B52AA6E4}">
                  <adec:decorative xmlns:adec="http://schemas.microsoft.com/office/drawing/2017/decorative" val="1"/>
                </a:ext>
              </a:extLst>
            </p:cNvPr>
            <p:cNvSpPr/>
            <p:nvPr/>
          </p:nvSpPr>
          <p:spPr>
            <a:xfrm>
              <a:off x="505587" y="5580942"/>
              <a:ext cx="1048443" cy="291354"/>
            </a:xfrm>
            <a:custGeom>
              <a:avLst/>
              <a:gdLst>
                <a:gd name="connsiteX0" fmla="*/ 902759 w 1048443"/>
                <a:gd name="connsiteY0" fmla="*/ 0 h 291354"/>
                <a:gd name="connsiteX1" fmla="*/ 147956 w 1048443"/>
                <a:gd name="connsiteY1" fmla="*/ 0 h 291354"/>
                <a:gd name="connsiteX2" fmla="*/ 4469 w 1048443"/>
                <a:gd name="connsiteY2" fmla="*/ 109148 h 291354"/>
                <a:gd name="connsiteX3" fmla="*/ 145671 w 1048443"/>
                <a:gd name="connsiteY3" fmla="*/ 291354 h 291354"/>
                <a:gd name="connsiteX4" fmla="*/ 900473 w 1048443"/>
                <a:gd name="connsiteY4" fmla="*/ 291354 h 291354"/>
                <a:gd name="connsiteX5" fmla="*/ 1043975 w 1048443"/>
                <a:gd name="connsiteY5" fmla="*/ 182220 h 291354"/>
                <a:gd name="connsiteX6" fmla="*/ 902759 w 1048443"/>
                <a:gd name="connsiteY6" fmla="*/ 0 h 291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8443" h="291354">
                  <a:moveTo>
                    <a:pt x="902759" y="0"/>
                  </a:moveTo>
                  <a:lnTo>
                    <a:pt x="147956" y="0"/>
                  </a:lnTo>
                  <a:cubicBezTo>
                    <a:pt x="81029" y="0"/>
                    <a:pt x="20366" y="44140"/>
                    <a:pt x="4469" y="109148"/>
                  </a:cubicBezTo>
                  <a:cubicBezTo>
                    <a:pt x="-19038" y="205205"/>
                    <a:pt x="53437" y="291354"/>
                    <a:pt x="145671" y="291354"/>
                  </a:cubicBezTo>
                  <a:lnTo>
                    <a:pt x="900473" y="291354"/>
                  </a:lnTo>
                  <a:cubicBezTo>
                    <a:pt x="967400" y="291354"/>
                    <a:pt x="1028064" y="247214"/>
                    <a:pt x="1043975" y="182220"/>
                  </a:cubicBezTo>
                  <a:cubicBezTo>
                    <a:pt x="1067481" y="86150"/>
                    <a:pt x="994996" y="0"/>
                    <a:pt x="902759" y="0"/>
                  </a:cubicBezTo>
                  <a:close/>
                </a:path>
              </a:pathLst>
            </a:custGeom>
            <a:grpFill/>
            <a:ln w="360" cap="flat">
              <a:noFill/>
              <a:prstDash val="solid"/>
              <a:miter/>
            </a:ln>
          </p:spPr>
          <p:txBody>
            <a:bodyPr rtlCol="0" anchor="ctr"/>
            <a:lstStyle/>
            <a:p>
              <a:endParaRPr lang="fi-FI" sz="900"/>
            </a:p>
          </p:txBody>
        </p:sp>
        <p:sp>
          <p:nvSpPr>
            <p:cNvPr id="89" name="Vapaamuotoinen: Muoto 88">
              <a:extLst>
                <a:ext uri="{FF2B5EF4-FFF2-40B4-BE49-F238E27FC236}">
                  <a16:creationId xmlns:a16="http://schemas.microsoft.com/office/drawing/2014/main" id="{A247A1D0-242F-07F4-A8C7-FE368787A398}"/>
                </a:ext>
                <a:ext uri="{C183D7F6-B498-43B3-948B-1728B52AA6E4}">
                  <adec:decorative xmlns:adec="http://schemas.microsoft.com/office/drawing/2017/decorative" val="1"/>
                </a:ext>
              </a:extLst>
            </p:cNvPr>
            <p:cNvSpPr/>
            <p:nvPr/>
          </p:nvSpPr>
          <p:spPr>
            <a:xfrm>
              <a:off x="505581" y="6132959"/>
              <a:ext cx="571446" cy="291358"/>
            </a:xfrm>
            <a:custGeom>
              <a:avLst/>
              <a:gdLst>
                <a:gd name="connsiteX0" fmla="*/ 145680 w 571446"/>
                <a:gd name="connsiteY0" fmla="*/ 291358 h 291358"/>
                <a:gd name="connsiteX1" fmla="*/ 423475 w 571446"/>
                <a:gd name="connsiteY1" fmla="*/ 291358 h 291358"/>
                <a:gd name="connsiteX2" fmla="*/ 566977 w 571446"/>
                <a:gd name="connsiteY2" fmla="*/ 182209 h 291358"/>
                <a:gd name="connsiteX3" fmla="*/ 425761 w 571446"/>
                <a:gd name="connsiteY3" fmla="*/ 0 h 291358"/>
                <a:gd name="connsiteX4" fmla="*/ 147966 w 571446"/>
                <a:gd name="connsiteY4" fmla="*/ 0 h 291358"/>
                <a:gd name="connsiteX5" fmla="*/ 4464 w 571446"/>
                <a:gd name="connsiteY5" fmla="*/ 109138 h 291358"/>
                <a:gd name="connsiteX6" fmla="*/ 145680 w 571446"/>
                <a:gd name="connsiteY6" fmla="*/ 291358 h 291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1446" h="291358">
                  <a:moveTo>
                    <a:pt x="145680" y="291358"/>
                  </a:moveTo>
                  <a:lnTo>
                    <a:pt x="423475" y="291358"/>
                  </a:lnTo>
                  <a:cubicBezTo>
                    <a:pt x="490413" y="291358"/>
                    <a:pt x="551077" y="247214"/>
                    <a:pt x="566977" y="182209"/>
                  </a:cubicBezTo>
                  <a:cubicBezTo>
                    <a:pt x="590484" y="86139"/>
                    <a:pt x="518009" y="0"/>
                    <a:pt x="425761" y="0"/>
                  </a:cubicBezTo>
                  <a:lnTo>
                    <a:pt x="147966" y="0"/>
                  </a:lnTo>
                  <a:cubicBezTo>
                    <a:pt x="81042" y="0"/>
                    <a:pt x="20375" y="44130"/>
                    <a:pt x="4464" y="109138"/>
                  </a:cubicBezTo>
                  <a:cubicBezTo>
                    <a:pt x="-19028" y="205208"/>
                    <a:pt x="53446" y="291358"/>
                    <a:pt x="145680" y="291358"/>
                  </a:cubicBezTo>
                  <a:close/>
                </a:path>
              </a:pathLst>
            </a:custGeom>
            <a:grpFill/>
            <a:ln w="360" cap="flat">
              <a:noFill/>
              <a:prstDash val="solid"/>
              <a:miter/>
            </a:ln>
          </p:spPr>
          <p:txBody>
            <a:bodyPr rtlCol="0" anchor="ctr"/>
            <a:lstStyle/>
            <a:p>
              <a:endParaRPr lang="fi-FI" sz="900"/>
            </a:p>
          </p:txBody>
        </p:sp>
        <p:sp>
          <p:nvSpPr>
            <p:cNvPr id="90" name="Vapaamuotoinen: Muoto 89">
              <a:extLst>
                <a:ext uri="{FF2B5EF4-FFF2-40B4-BE49-F238E27FC236}">
                  <a16:creationId xmlns:a16="http://schemas.microsoft.com/office/drawing/2014/main" id="{83032B33-1C10-F906-6E19-FC96364A150A}"/>
                </a:ext>
                <a:ext uri="{C183D7F6-B498-43B3-948B-1728B52AA6E4}">
                  <adec:decorative xmlns:adec="http://schemas.microsoft.com/office/drawing/2017/decorative" val="1"/>
                </a:ext>
              </a:extLst>
            </p:cNvPr>
            <p:cNvSpPr/>
            <p:nvPr/>
          </p:nvSpPr>
          <p:spPr>
            <a:xfrm>
              <a:off x="505584" y="6684973"/>
              <a:ext cx="726301" cy="291354"/>
            </a:xfrm>
            <a:custGeom>
              <a:avLst/>
              <a:gdLst>
                <a:gd name="connsiteX0" fmla="*/ 580622 w 726301"/>
                <a:gd name="connsiteY0" fmla="*/ 0 h 291354"/>
                <a:gd name="connsiteX1" fmla="*/ 147960 w 726301"/>
                <a:gd name="connsiteY1" fmla="*/ 0 h 291354"/>
                <a:gd name="connsiteX2" fmla="*/ 4469 w 726301"/>
                <a:gd name="connsiteY2" fmla="*/ 109149 h 291354"/>
                <a:gd name="connsiteX3" fmla="*/ 145674 w 726301"/>
                <a:gd name="connsiteY3" fmla="*/ 291355 h 291354"/>
                <a:gd name="connsiteX4" fmla="*/ 578336 w 726301"/>
                <a:gd name="connsiteY4" fmla="*/ 291355 h 291354"/>
                <a:gd name="connsiteX5" fmla="*/ 721837 w 726301"/>
                <a:gd name="connsiteY5" fmla="*/ 182220 h 291354"/>
                <a:gd name="connsiteX6" fmla="*/ 580622 w 726301"/>
                <a:gd name="connsiteY6" fmla="*/ 0 h 291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26301" h="291354">
                  <a:moveTo>
                    <a:pt x="580622" y="0"/>
                  </a:moveTo>
                  <a:lnTo>
                    <a:pt x="147960" y="0"/>
                  </a:lnTo>
                  <a:cubicBezTo>
                    <a:pt x="81047" y="0"/>
                    <a:pt x="20369" y="44141"/>
                    <a:pt x="4469" y="109149"/>
                  </a:cubicBezTo>
                  <a:cubicBezTo>
                    <a:pt x="-19038" y="205219"/>
                    <a:pt x="53437" y="291355"/>
                    <a:pt x="145674" y="291355"/>
                  </a:cubicBezTo>
                  <a:lnTo>
                    <a:pt x="578336" y="291355"/>
                  </a:lnTo>
                  <a:cubicBezTo>
                    <a:pt x="645259" y="291355"/>
                    <a:pt x="705923" y="247214"/>
                    <a:pt x="721837" y="182220"/>
                  </a:cubicBezTo>
                  <a:cubicBezTo>
                    <a:pt x="745330" y="86150"/>
                    <a:pt x="672855" y="0"/>
                    <a:pt x="580622" y="0"/>
                  </a:cubicBezTo>
                  <a:close/>
                </a:path>
              </a:pathLst>
            </a:custGeom>
            <a:grpFill/>
            <a:ln w="360" cap="flat">
              <a:noFill/>
              <a:prstDash val="solid"/>
              <a:miter/>
            </a:ln>
          </p:spPr>
          <p:txBody>
            <a:bodyPr rtlCol="0" anchor="ctr"/>
            <a:lstStyle/>
            <a:p>
              <a:endParaRPr lang="fi-FI" sz="900"/>
            </a:p>
          </p:txBody>
        </p:sp>
        <p:sp>
          <p:nvSpPr>
            <p:cNvPr id="91" name="Vapaamuotoinen: Muoto 90">
              <a:extLst>
                <a:ext uri="{FF2B5EF4-FFF2-40B4-BE49-F238E27FC236}">
                  <a16:creationId xmlns:a16="http://schemas.microsoft.com/office/drawing/2014/main" id="{62BC5D9A-B89F-BE31-D732-49CFCE97B78C}"/>
                </a:ext>
                <a:ext uri="{C183D7F6-B498-43B3-948B-1728B52AA6E4}">
                  <adec:decorative xmlns:adec="http://schemas.microsoft.com/office/drawing/2017/decorative" val="1"/>
                </a:ext>
              </a:extLst>
            </p:cNvPr>
            <p:cNvSpPr/>
            <p:nvPr/>
          </p:nvSpPr>
          <p:spPr>
            <a:xfrm>
              <a:off x="2813734" y="5033965"/>
              <a:ext cx="1028512" cy="291357"/>
            </a:xfrm>
            <a:custGeom>
              <a:avLst/>
              <a:gdLst>
                <a:gd name="connsiteX0" fmla="*/ 884604 w 1028512"/>
                <a:gd name="connsiteY0" fmla="*/ 0 h 291357"/>
                <a:gd name="connsiteX1" fmla="*/ 143909 w 1028512"/>
                <a:gd name="connsiteY1" fmla="*/ 0 h 291357"/>
                <a:gd name="connsiteX2" fmla="*/ 0 w 1028512"/>
                <a:gd name="connsiteY2" fmla="*/ 143908 h 291357"/>
                <a:gd name="connsiteX3" fmla="*/ 0 w 1028512"/>
                <a:gd name="connsiteY3" fmla="*/ 147450 h 291357"/>
                <a:gd name="connsiteX4" fmla="*/ 143909 w 1028512"/>
                <a:gd name="connsiteY4" fmla="*/ 291358 h 291357"/>
                <a:gd name="connsiteX5" fmla="*/ 884604 w 1028512"/>
                <a:gd name="connsiteY5" fmla="*/ 291358 h 291357"/>
                <a:gd name="connsiteX6" fmla="*/ 1028512 w 1028512"/>
                <a:gd name="connsiteY6" fmla="*/ 147450 h 291357"/>
                <a:gd name="connsiteX7" fmla="*/ 1028512 w 1028512"/>
                <a:gd name="connsiteY7" fmla="*/ 143908 h 291357"/>
                <a:gd name="connsiteX8" fmla="*/ 884604 w 1028512"/>
                <a:gd name="connsiteY8" fmla="*/ 0 h 291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28512" h="291357">
                  <a:moveTo>
                    <a:pt x="884604" y="0"/>
                  </a:moveTo>
                  <a:lnTo>
                    <a:pt x="143909" y="0"/>
                  </a:lnTo>
                  <a:cubicBezTo>
                    <a:pt x="64436" y="0"/>
                    <a:pt x="0" y="64436"/>
                    <a:pt x="0" y="143908"/>
                  </a:cubicBezTo>
                  <a:lnTo>
                    <a:pt x="0" y="147450"/>
                  </a:lnTo>
                  <a:cubicBezTo>
                    <a:pt x="0" y="226933"/>
                    <a:pt x="64436" y="291358"/>
                    <a:pt x="143909" y="291358"/>
                  </a:cubicBezTo>
                  <a:lnTo>
                    <a:pt x="884604" y="291358"/>
                  </a:lnTo>
                  <a:cubicBezTo>
                    <a:pt x="964087" y="291358"/>
                    <a:pt x="1028512" y="226933"/>
                    <a:pt x="1028512" y="147450"/>
                  </a:cubicBezTo>
                  <a:lnTo>
                    <a:pt x="1028512" y="143908"/>
                  </a:lnTo>
                  <a:cubicBezTo>
                    <a:pt x="1028512" y="64436"/>
                    <a:pt x="964087" y="0"/>
                    <a:pt x="884604" y="0"/>
                  </a:cubicBezTo>
                  <a:close/>
                </a:path>
              </a:pathLst>
            </a:custGeom>
            <a:grpFill/>
            <a:ln w="360" cap="flat">
              <a:noFill/>
              <a:prstDash val="solid"/>
              <a:miter/>
            </a:ln>
          </p:spPr>
          <p:txBody>
            <a:bodyPr rtlCol="0" anchor="ctr"/>
            <a:lstStyle/>
            <a:p>
              <a:endParaRPr lang="fi-FI" sz="900"/>
            </a:p>
          </p:txBody>
        </p:sp>
        <p:sp>
          <p:nvSpPr>
            <p:cNvPr id="92" name="Vapaamuotoinen: Muoto 91">
              <a:extLst>
                <a:ext uri="{FF2B5EF4-FFF2-40B4-BE49-F238E27FC236}">
                  <a16:creationId xmlns:a16="http://schemas.microsoft.com/office/drawing/2014/main" id="{6BBA602F-8569-C2C9-CB6D-D9577DD8B167}"/>
                </a:ext>
                <a:ext uri="{C183D7F6-B498-43B3-948B-1728B52AA6E4}">
                  <adec:decorative xmlns:adec="http://schemas.microsoft.com/office/drawing/2017/decorative" val="1"/>
                </a:ext>
              </a:extLst>
            </p:cNvPr>
            <p:cNvSpPr/>
            <p:nvPr/>
          </p:nvSpPr>
          <p:spPr>
            <a:xfrm>
              <a:off x="1796794" y="5580662"/>
              <a:ext cx="906261" cy="291354"/>
            </a:xfrm>
            <a:custGeom>
              <a:avLst/>
              <a:gdLst>
                <a:gd name="connsiteX0" fmla="*/ 760581 w 906261"/>
                <a:gd name="connsiteY0" fmla="*/ 0 h 291354"/>
                <a:gd name="connsiteX1" fmla="*/ 147970 w 906261"/>
                <a:gd name="connsiteY1" fmla="*/ 0 h 291354"/>
                <a:gd name="connsiteX2" fmla="*/ 4469 w 906261"/>
                <a:gd name="connsiteY2" fmla="*/ 109148 h 291354"/>
                <a:gd name="connsiteX3" fmla="*/ 145684 w 906261"/>
                <a:gd name="connsiteY3" fmla="*/ 291354 h 291354"/>
                <a:gd name="connsiteX4" fmla="*/ 758296 w 906261"/>
                <a:gd name="connsiteY4" fmla="*/ 291354 h 291354"/>
                <a:gd name="connsiteX5" fmla="*/ 901797 w 906261"/>
                <a:gd name="connsiteY5" fmla="*/ 182220 h 291354"/>
                <a:gd name="connsiteX6" fmla="*/ 760581 w 906261"/>
                <a:gd name="connsiteY6" fmla="*/ 0 h 291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6261" h="291354">
                  <a:moveTo>
                    <a:pt x="760581" y="0"/>
                  </a:moveTo>
                  <a:lnTo>
                    <a:pt x="147970" y="0"/>
                  </a:lnTo>
                  <a:cubicBezTo>
                    <a:pt x="81043" y="0"/>
                    <a:pt x="20379" y="44140"/>
                    <a:pt x="4469" y="109148"/>
                  </a:cubicBezTo>
                  <a:cubicBezTo>
                    <a:pt x="-19038" y="205205"/>
                    <a:pt x="53447" y="291354"/>
                    <a:pt x="145684" y="291354"/>
                  </a:cubicBezTo>
                  <a:lnTo>
                    <a:pt x="758296" y="291354"/>
                  </a:lnTo>
                  <a:cubicBezTo>
                    <a:pt x="825219" y="291354"/>
                    <a:pt x="885883" y="247214"/>
                    <a:pt x="901797" y="182220"/>
                  </a:cubicBezTo>
                  <a:cubicBezTo>
                    <a:pt x="925289" y="86149"/>
                    <a:pt x="852815" y="0"/>
                    <a:pt x="760581" y="0"/>
                  </a:cubicBezTo>
                  <a:close/>
                </a:path>
              </a:pathLst>
            </a:custGeom>
            <a:grpFill/>
            <a:ln w="360" cap="flat">
              <a:noFill/>
              <a:prstDash val="solid"/>
              <a:miter/>
            </a:ln>
          </p:spPr>
          <p:txBody>
            <a:bodyPr rtlCol="0" anchor="ctr"/>
            <a:lstStyle/>
            <a:p>
              <a:endParaRPr lang="fi-FI" sz="900"/>
            </a:p>
          </p:txBody>
        </p:sp>
        <p:sp>
          <p:nvSpPr>
            <p:cNvPr id="93" name="Vapaamuotoinen: Muoto 92">
              <a:extLst>
                <a:ext uri="{FF2B5EF4-FFF2-40B4-BE49-F238E27FC236}">
                  <a16:creationId xmlns:a16="http://schemas.microsoft.com/office/drawing/2014/main" id="{9B1AF777-2389-138B-F4E5-20811624078B}"/>
                </a:ext>
                <a:ext uri="{C183D7F6-B498-43B3-948B-1728B52AA6E4}">
                  <adec:decorative xmlns:adec="http://schemas.microsoft.com/office/drawing/2017/decorative" val="1"/>
                </a:ext>
              </a:extLst>
            </p:cNvPr>
            <p:cNvSpPr/>
            <p:nvPr/>
          </p:nvSpPr>
          <p:spPr>
            <a:xfrm>
              <a:off x="2049377" y="6131318"/>
              <a:ext cx="1509056" cy="291353"/>
            </a:xfrm>
            <a:custGeom>
              <a:avLst/>
              <a:gdLst>
                <a:gd name="connsiteX0" fmla="*/ 145681 w 1509056"/>
                <a:gd name="connsiteY0" fmla="*/ 291354 h 291353"/>
                <a:gd name="connsiteX1" fmla="*/ 1361090 w 1509056"/>
                <a:gd name="connsiteY1" fmla="*/ 291354 h 291353"/>
                <a:gd name="connsiteX2" fmla="*/ 1504588 w 1509056"/>
                <a:gd name="connsiteY2" fmla="*/ 182206 h 291353"/>
                <a:gd name="connsiteX3" fmla="*/ 1363376 w 1509056"/>
                <a:gd name="connsiteY3" fmla="*/ 0 h 291353"/>
                <a:gd name="connsiteX4" fmla="*/ 147967 w 1509056"/>
                <a:gd name="connsiteY4" fmla="*/ 0 h 291353"/>
                <a:gd name="connsiteX5" fmla="*/ 4469 w 1509056"/>
                <a:gd name="connsiteY5" fmla="*/ 109134 h 291353"/>
                <a:gd name="connsiteX6" fmla="*/ 145681 w 1509056"/>
                <a:gd name="connsiteY6" fmla="*/ 291354 h 291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09056" h="291353">
                  <a:moveTo>
                    <a:pt x="145681" y="291354"/>
                  </a:moveTo>
                  <a:lnTo>
                    <a:pt x="1361090" y="291354"/>
                  </a:lnTo>
                  <a:cubicBezTo>
                    <a:pt x="1428014" y="291354"/>
                    <a:pt x="1488677" y="247214"/>
                    <a:pt x="1504588" y="182206"/>
                  </a:cubicBezTo>
                  <a:cubicBezTo>
                    <a:pt x="1528095" y="86150"/>
                    <a:pt x="1455610" y="0"/>
                    <a:pt x="1363376" y="0"/>
                  </a:cubicBezTo>
                  <a:lnTo>
                    <a:pt x="147967" y="0"/>
                  </a:lnTo>
                  <a:cubicBezTo>
                    <a:pt x="81043" y="0"/>
                    <a:pt x="20379" y="44140"/>
                    <a:pt x="4469" y="109134"/>
                  </a:cubicBezTo>
                  <a:cubicBezTo>
                    <a:pt x="-19038" y="205204"/>
                    <a:pt x="53447" y="291354"/>
                    <a:pt x="145681" y="291354"/>
                  </a:cubicBezTo>
                  <a:close/>
                </a:path>
              </a:pathLst>
            </a:custGeom>
            <a:grpFill/>
            <a:ln w="360" cap="flat">
              <a:noFill/>
              <a:prstDash val="solid"/>
              <a:miter/>
            </a:ln>
          </p:spPr>
          <p:txBody>
            <a:bodyPr rtlCol="0" anchor="ctr"/>
            <a:lstStyle/>
            <a:p>
              <a:endParaRPr lang="fi-FI" sz="900"/>
            </a:p>
          </p:txBody>
        </p:sp>
        <p:sp>
          <p:nvSpPr>
            <p:cNvPr id="94" name="Vapaamuotoinen: Muoto 93">
              <a:extLst>
                <a:ext uri="{FF2B5EF4-FFF2-40B4-BE49-F238E27FC236}">
                  <a16:creationId xmlns:a16="http://schemas.microsoft.com/office/drawing/2014/main" id="{D8ACE357-B998-3E7E-D7A9-A51E7B72224C}"/>
                </a:ext>
                <a:ext uri="{C183D7F6-B498-43B3-948B-1728B52AA6E4}">
                  <adec:decorative xmlns:adec="http://schemas.microsoft.com/office/drawing/2017/decorative" val="1"/>
                </a:ext>
              </a:extLst>
            </p:cNvPr>
            <p:cNvSpPr/>
            <p:nvPr/>
          </p:nvSpPr>
          <p:spPr>
            <a:xfrm>
              <a:off x="1412290" y="6684973"/>
              <a:ext cx="1122584" cy="291354"/>
            </a:xfrm>
            <a:custGeom>
              <a:avLst/>
              <a:gdLst>
                <a:gd name="connsiteX0" fmla="*/ 976900 w 1122584"/>
                <a:gd name="connsiteY0" fmla="*/ 0 h 291354"/>
                <a:gd name="connsiteX1" fmla="*/ 147960 w 1122584"/>
                <a:gd name="connsiteY1" fmla="*/ 0 h 291354"/>
                <a:gd name="connsiteX2" fmla="*/ 4469 w 1122584"/>
                <a:gd name="connsiteY2" fmla="*/ 109149 h 291354"/>
                <a:gd name="connsiteX3" fmla="*/ 145685 w 1122584"/>
                <a:gd name="connsiteY3" fmla="*/ 291355 h 291354"/>
                <a:gd name="connsiteX4" fmla="*/ 974614 w 1122584"/>
                <a:gd name="connsiteY4" fmla="*/ 291355 h 291354"/>
                <a:gd name="connsiteX5" fmla="*/ 1118116 w 1122584"/>
                <a:gd name="connsiteY5" fmla="*/ 182220 h 291354"/>
                <a:gd name="connsiteX6" fmla="*/ 976900 w 1122584"/>
                <a:gd name="connsiteY6" fmla="*/ 0 h 291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22584" h="291354">
                  <a:moveTo>
                    <a:pt x="976900" y="0"/>
                  </a:moveTo>
                  <a:lnTo>
                    <a:pt x="147960" y="0"/>
                  </a:lnTo>
                  <a:cubicBezTo>
                    <a:pt x="81047" y="0"/>
                    <a:pt x="20369" y="44141"/>
                    <a:pt x="4469" y="109149"/>
                  </a:cubicBezTo>
                  <a:cubicBezTo>
                    <a:pt x="-19038" y="205219"/>
                    <a:pt x="53437" y="291355"/>
                    <a:pt x="145685" y="291355"/>
                  </a:cubicBezTo>
                  <a:lnTo>
                    <a:pt x="974614" y="291355"/>
                  </a:lnTo>
                  <a:cubicBezTo>
                    <a:pt x="1041541" y="291355"/>
                    <a:pt x="1102205" y="247214"/>
                    <a:pt x="1118116" y="182220"/>
                  </a:cubicBezTo>
                  <a:cubicBezTo>
                    <a:pt x="1141623" y="86150"/>
                    <a:pt x="1069137" y="0"/>
                    <a:pt x="976900" y="0"/>
                  </a:cubicBezTo>
                  <a:close/>
                </a:path>
              </a:pathLst>
            </a:custGeom>
            <a:grpFill/>
            <a:ln w="360" cap="flat">
              <a:noFill/>
              <a:prstDash val="solid"/>
              <a:miter/>
            </a:ln>
          </p:spPr>
          <p:txBody>
            <a:bodyPr rtlCol="0" anchor="ctr"/>
            <a:lstStyle/>
            <a:p>
              <a:endParaRPr lang="fi-FI" sz="900"/>
            </a:p>
          </p:txBody>
        </p:sp>
        <p:sp>
          <p:nvSpPr>
            <p:cNvPr id="95" name="Vapaamuotoinen: Muoto 94">
              <a:extLst>
                <a:ext uri="{FF2B5EF4-FFF2-40B4-BE49-F238E27FC236}">
                  <a16:creationId xmlns:a16="http://schemas.microsoft.com/office/drawing/2014/main" id="{69C08AA1-AE6D-83B7-18D5-EA285E116F66}"/>
                </a:ext>
                <a:ext uri="{C183D7F6-B498-43B3-948B-1728B52AA6E4}">
                  <adec:decorative xmlns:adec="http://schemas.microsoft.com/office/drawing/2017/decorative" val="1"/>
                </a:ext>
              </a:extLst>
            </p:cNvPr>
            <p:cNvSpPr/>
            <p:nvPr/>
          </p:nvSpPr>
          <p:spPr>
            <a:xfrm>
              <a:off x="6049756" y="5033965"/>
              <a:ext cx="901644" cy="291357"/>
            </a:xfrm>
            <a:custGeom>
              <a:avLst/>
              <a:gdLst>
                <a:gd name="connsiteX0" fmla="*/ 757736 w 901644"/>
                <a:gd name="connsiteY0" fmla="*/ 0 h 291357"/>
                <a:gd name="connsiteX1" fmla="*/ 143905 w 901644"/>
                <a:gd name="connsiteY1" fmla="*/ 0 h 291357"/>
                <a:gd name="connsiteX2" fmla="*/ 0 w 901644"/>
                <a:gd name="connsiteY2" fmla="*/ 143908 h 291357"/>
                <a:gd name="connsiteX3" fmla="*/ 0 w 901644"/>
                <a:gd name="connsiteY3" fmla="*/ 147450 h 291357"/>
                <a:gd name="connsiteX4" fmla="*/ 143905 w 901644"/>
                <a:gd name="connsiteY4" fmla="*/ 291358 h 291357"/>
                <a:gd name="connsiteX5" fmla="*/ 757736 w 901644"/>
                <a:gd name="connsiteY5" fmla="*/ 291358 h 291357"/>
                <a:gd name="connsiteX6" fmla="*/ 901645 w 901644"/>
                <a:gd name="connsiteY6" fmla="*/ 147450 h 291357"/>
                <a:gd name="connsiteX7" fmla="*/ 901645 w 901644"/>
                <a:gd name="connsiteY7" fmla="*/ 143908 h 291357"/>
                <a:gd name="connsiteX8" fmla="*/ 757736 w 901644"/>
                <a:gd name="connsiteY8" fmla="*/ 0 h 291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01644" h="291357">
                  <a:moveTo>
                    <a:pt x="757736" y="0"/>
                  </a:moveTo>
                  <a:lnTo>
                    <a:pt x="143905" y="0"/>
                  </a:lnTo>
                  <a:cubicBezTo>
                    <a:pt x="64421" y="0"/>
                    <a:pt x="0" y="64436"/>
                    <a:pt x="0" y="143908"/>
                  </a:cubicBezTo>
                  <a:lnTo>
                    <a:pt x="0" y="147450"/>
                  </a:lnTo>
                  <a:cubicBezTo>
                    <a:pt x="0" y="226933"/>
                    <a:pt x="64421" y="291358"/>
                    <a:pt x="143905" y="291358"/>
                  </a:cubicBezTo>
                  <a:lnTo>
                    <a:pt x="757736" y="291358"/>
                  </a:lnTo>
                  <a:cubicBezTo>
                    <a:pt x="837220" y="291358"/>
                    <a:pt x="901645" y="226933"/>
                    <a:pt x="901645" y="147450"/>
                  </a:cubicBezTo>
                  <a:lnTo>
                    <a:pt x="901645" y="143908"/>
                  </a:lnTo>
                  <a:cubicBezTo>
                    <a:pt x="901645" y="64436"/>
                    <a:pt x="837220" y="0"/>
                    <a:pt x="757736" y="0"/>
                  </a:cubicBezTo>
                  <a:close/>
                </a:path>
              </a:pathLst>
            </a:custGeom>
            <a:grpFill/>
            <a:ln w="360" cap="flat">
              <a:noFill/>
              <a:prstDash val="solid"/>
              <a:miter/>
            </a:ln>
          </p:spPr>
          <p:txBody>
            <a:bodyPr rtlCol="0" anchor="ctr"/>
            <a:lstStyle/>
            <a:p>
              <a:endParaRPr lang="fi-FI" sz="900"/>
            </a:p>
          </p:txBody>
        </p:sp>
        <p:sp>
          <p:nvSpPr>
            <p:cNvPr id="96" name="Vapaamuotoinen: Muoto 95">
              <a:extLst>
                <a:ext uri="{FF2B5EF4-FFF2-40B4-BE49-F238E27FC236}">
                  <a16:creationId xmlns:a16="http://schemas.microsoft.com/office/drawing/2014/main" id="{1E43F509-D84B-E7A7-F450-FF27A6183449}"/>
                </a:ext>
                <a:ext uri="{C183D7F6-B498-43B3-948B-1728B52AA6E4}">
                  <adec:decorative xmlns:adec="http://schemas.microsoft.com/office/drawing/2017/decorative" val="1"/>
                </a:ext>
              </a:extLst>
            </p:cNvPr>
            <p:cNvSpPr/>
            <p:nvPr/>
          </p:nvSpPr>
          <p:spPr>
            <a:xfrm>
              <a:off x="4358411" y="5033965"/>
              <a:ext cx="917198" cy="291357"/>
            </a:xfrm>
            <a:custGeom>
              <a:avLst/>
              <a:gdLst>
                <a:gd name="connsiteX0" fmla="*/ 771514 w 917198"/>
                <a:gd name="connsiteY0" fmla="*/ 0 h 291357"/>
                <a:gd name="connsiteX1" fmla="*/ 147956 w 917198"/>
                <a:gd name="connsiteY1" fmla="*/ 0 h 291357"/>
                <a:gd name="connsiteX2" fmla="*/ 4468 w 917198"/>
                <a:gd name="connsiteY2" fmla="*/ 109148 h 291357"/>
                <a:gd name="connsiteX3" fmla="*/ 145684 w 917198"/>
                <a:gd name="connsiteY3" fmla="*/ 291358 h 291357"/>
                <a:gd name="connsiteX4" fmla="*/ 769243 w 917198"/>
                <a:gd name="connsiteY4" fmla="*/ 291358 h 291357"/>
                <a:gd name="connsiteX5" fmla="*/ 912730 w 917198"/>
                <a:gd name="connsiteY5" fmla="*/ 182220 h 291357"/>
                <a:gd name="connsiteX6" fmla="*/ 771514 w 917198"/>
                <a:gd name="connsiteY6" fmla="*/ 0 h 291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7198" h="291357">
                  <a:moveTo>
                    <a:pt x="771514" y="0"/>
                  </a:moveTo>
                  <a:lnTo>
                    <a:pt x="147956" y="0"/>
                  </a:lnTo>
                  <a:cubicBezTo>
                    <a:pt x="81043" y="0"/>
                    <a:pt x="20380" y="44140"/>
                    <a:pt x="4468" y="109148"/>
                  </a:cubicBezTo>
                  <a:cubicBezTo>
                    <a:pt x="-19038" y="205205"/>
                    <a:pt x="53447" y="291358"/>
                    <a:pt x="145684" y="291358"/>
                  </a:cubicBezTo>
                  <a:lnTo>
                    <a:pt x="769243" y="291358"/>
                  </a:lnTo>
                  <a:cubicBezTo>
                    <a:pt x="836152" y="291358"/>
                    <a:pt x="896819" y="247214"/>
                    <a:pt x="912730" y="182220"/>
                  </a:cubicBezTo>
                  <a:cubicBezTo>
                    <a:pt x="936237" y="86150"/>
                    <a:pt x="863748" y="0"/>
                    <a:pt x="771514" y="0"/>
                  </a:cubicBezTo>
                  <a:close/>
                </a:path>
              </a:pathLst>
            </a:custGeom>
            <a:grpFill/>
            <a:ln w="360" cap="flat">
              <a:noFill/>
              <a:prstDash val="solid"/>
              <a:miter/>
            </a:ln>
          </p:spPr>
          <p:txBody>
            <a:bodyPr rtlCol="0" anchor="ctr"/>
            <a:lstStyle/>
            <a:p>
              <a:endParaRPr lang="fi-FI" sz="900"/>
            </a:p>
          </p:txBody>
        </p:sp>
        <p:sp>
          <p:nvSpPr>
            <p:cNvPr id="97" name="Vapaamuotoinen: Muoto 96">
              <a:extLst>
                <a:ext uri="{FF2B5EF4-FFF2-40B4-BE49-F238E27FC236}">
                  <a16:creationId xmlns:a16="http://schemas.microsoft.com/office/drawing/2014/main" id="{A37D3A39-E8AB-15D6-8B26-E50A306126DC}"/>
                </a:ext>
                <a:ext uri="{C183D7F6-B498-43B3-948B-1728B52AA6E4}">
                  <adec:decorative xmlns:adec="http://schemas.microsoft.com/office/drawing/2017/decorative" val="1"/>
                </a:ext>
              </a:extLst>
            </p:cNvPr>
            <p:cNvSpPr/>
            <p:nvPr/>
          </p:nvSpPr>
          <p:spPr>
            <a:xfrm>
              <a:off x="3514394" y="5580662"/>
              <a:ext cx="1286216" cy="291354"/>
            </a:xfrm>
            <a:custGeom>
              <a:avLst/>
              <a:gdLst>
                <a:gd name="connsiteX0" fmla="*/ 1140532 w 1286216"/>
                <a:gd name="connsiteY0" fmla="*/ 0 h 291354"/>
                <a:gd name="connsiteX1" fmla="*/ 147960 w 1286216"/>
                <a:gd name="connsiteY1" fmla="*/ 0 h 291354"/>
                <a:gd name="connsiteX2" fmla="*/ 4469 w 1286216"/>
                <a:gd name="connsiteY2" fmla="*/ 109148 h 291354"/>
                <a:gd name="connsiteX3" fmla="*/ 145674 w 1286216"/>
                <a:gd name="connsiteY3" fmla="*/ 291354 h 291354"/>
                <a:gd name="connsiteX4" fmla="*/ 1138246 w 1286216"/>
                <a:gd name="connsiteY4" fmla="*/ 291354 h 291354"/>
                <a:gd name="connsiteX5" fmla="*/ 1281748 w 1286216"/>
                <a:gd name="connsiteY5" fmla="*/ 182220 h 291354"/>
                <a:gd name="connsiteX6" fmla="*/ 1140532 w 1286216"/>
                <a:gd name="connsiteY6" fmla="*/ 0 h 291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86216" h="291354">
                  <a:moveTo>
                    <a:pt x="1140532" y="0"/>
                  </a:moveTo>
                  <a:lnTo>
                    <a:pt x="147960" y="0"/>
                  </a:lnTo>
                  <a:cubicBezTo>
                    <a:pt x="81033" y="0"/>
                    <a:pt x="20369" y="44140"/>
                    <a:pt x="4469" y="109148"/>
                  </a:cubicBezTo>
                  <a:cubicBezTo>
                    <a:pt x="-19038" y="205205"/>
                    <a:pt x="53437" y="291354"/>
                    <a:pt x="145674" y="291354"/>
                  </a:cubicBezTo>
                  <a:lnTo>
                    <a:pt x="1138246" y="291354"/>
                  </a:lnTo>
                  <a:cubicBezTo>
                    <a:pt x="1205170" y="291354"/>
                    <a:pt x="1265833" y="247214"/>
                    <a:pt x="1281748" y="182220"/>
                  </a:cubicBezTo>
                  <a:cubicBezTo>
                    <a:pt x="1305254" y="86149"/>
                    <a:pt x="1232765" y="0"/>
                    <a:pt x="1140532" y="0"/>
                  </a:cubicBezTo>
                  <a:close/>
                </a:path>
              </a:pathLst>
            </a:custGeom>
            <a:grpFill/>
            <a:ln w="360" cap="flat">
              <a:noFill/>
              <a:prstDash val="solid"/>
              <a:miter/>
            </a:ln>
          </p:spPr>
          <p:txBody>
            <a:bodyPr rtlCol="0" anchor="ctr"/>
            <a:lstStyle/>
            <a:p>
              <a:endParaRPr lang="fi-FI" sz="900"/>
            </a:p>
          </p:txBody>
        </p:sp>
        <p:sp>
          <p:nvSpPr>
            <p:cNvPr id="98" name="Vapaamuotoinen: Muoto 97">
              <a:extLst>
                <a:ext uri="{FF2B5EF4-FFF2-40B4-BE49-F238E27FC236}">
                  <a16:creationId xmlns:a16="http://schemas.microsoft.com/office/drawing/2014/main" id="{8AFA280D-868C-0819-8D64-59D910C597CF}"/>
                </a:ext>
                <a:ext uri="{C183D7F6-B498-43B3-948B-1728B52AA6E4}">
                  <adec:decorative xmlns:adec="http://schemas.microsoft.com/office/drawing/2017/decorative" val="1"/>
                </a:ext>
              </a:extLst>
            </p:cNvPr>
            <p:cNvSpPr/>
            <p:nvPr/>
          </p:nvSpPr>
          <p:spPr>
            <a:xfrm>
              <a:off x="4013206" y="6131318"/>
              <a:ext cx="987070" cy="291353"/>
            </a:xfrm>
            <a:custGeom>
              <a:avLst/>
              <a:gdLst>
                <a:gd name="connsiteX0" fmla="*/ 145684 w 987070"/>
                <a:gd name="connsiteY0" fmla="*/ 291354 h 291353"/>
                <a:gd name="connsiteX1" fmla="*/ 839111 w 987070"/>
                <a:gd name="connsiteY1" fmla="*/ 291354 h 291353"/>
                <a:gd name="connsiteX2" fmla="*/ 982602 w 987070"/>
                <a:gd name="connsiteY2" fmla="*/ 182206 h 291353"/>
                <a:gd name="connsiteX3" fmla="*/ 841397 w 987070"/>
                <a:gd name="connsiteY3" fmla="*/ 0 h 291353"/>
                <a:gd name="connsiteX4" fmla="*/ 147970 w 987070"/>
                <a:gd name="connsiteY4" fmla="*/ 0 h 291353"/>
                <a:gd name="connsiteX5" fmla="*/ 4468 w 987070"/>
                <a:gd name="connsiteY5" fmla="*/ 109134 h 291353"/>
                <a:gd name="connsiteX6" fmla="*/ 145684 w 987070"/>
                <a:gd name="connsiteY6" fmla="*/ 291354 h 291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87070" h="291353">
                  <a:moveTo>
                    <a:pt x="145684" y="291354"/>
                  </a:moveTo>
                  <a:lnTo>
                    <a:pt x="839111" y="291354"/>
                  </a:lnTo>
                  <a:cubicBezTo>
                    <a:pt x="906038" y="291354"/>
                    <a:pt x="966702" y="247214"/>
                    <a:pt x="982602" y="182206"/>
                  </a:cubicBezTo>
                  <a:cubicBezTo>
                    <a:pt x="1006108" y="86150"/>
                    <a:pt x="933634" y="0"/>
                    <a:pt x="841397" y="0"/>
                  </a:cubicBezTo>
                  <a:lnTo>
                    <a:pt x="147970" y="0"/>
                  </a:lnTo>
                  <a:cubicBezTo>
                    <a:pt x="81043" y="0"/>
                    <a:pt x="20380" y="44140"/>
                    <a:pt x="4468" y="109134"/>
                  </a:cubicBezTo>
                  <a:cubicBezTo>
                    <a:pt x="-19038" y="205204"/>
                    <a:pt x="53447" y="291354"/>
                    <a:pt x="145684" y="291354"/>
                  </a:cubicBezTo>
                  <a:close/>
                </a:path>
              </a:pathLst>
            </a:custGeom>
            <a:grpFill/>
            <a:ln w="360" cap="flat">
              <a:noFill/>
              <a:prstDash val="solid"/>
              <a:miter/>
            </a:ln>
          </p:spPr>
          <p:txBody>
            <a:bodyPr rtlCol="0" anchor="ctr"/>
            <a:lstStyle/>
            <a:p>
              <a:endParaRPr lang="fi-FI" sz="900"/>
            </a:p>
          </p:txBody>
        </p:sp>
        <p:sp>
          <p:nvSpPr>
            <p:cNvPr id="99" name="Vapaamuotoinen: Muoto 98">
              <a:extLst>
                <a:ext uri="{FF2B5EF4-FFF2-40B4-BE49-F238E27FC236}">
                  <a16:creationId xmlns:a16="http://schemas.microsoft.com/office/drawing/2014/main" id="{A34751A2-C90A-0E6C-D127-52540D059BF7}"/>
                </a:ext>
                <a:ext uri="{C183D7F6-B498-43B3-948B-1728B52AA6E4}">
                  <adec:decorative xmlns:adec="http://schemas.microsoft.com/office/drawing/2017/decorative" val="1"/>
                </a:ext>
              </a:extLst>
            </p:cNvPr>
            <p:cNvSpPr/>
            <p:nvPr/>
          </p:nvSpPr>
          <p:spPr>
            <a:xfrm>
              <a:off x="4796306" y="6684973"/>
              <a:ext cx="726301" cy="291354"/>
            </a:xfrm>
            <a:custGeom>
              <a:avLst/>
              <a:gdLst>
                <a:gd name="connsiteX0" fmla="*/ 580621 w 726301"/>
                <a:gd name="connsiteY0" fmla="*/ 0 h 291354"/>
                <a:gd name="connsiteX1" fmla="*/ 147960 w 726301"/>
                <a:gd name="connsiteY1" fmla="*/ 0 h 291354"/>
                <a:gd name="connsiteX2" fmla="*/ 4469 w 726301"/>
                <a:gd name="connsiteY2" fmla="*/ 109149 h 291354"/>
                <a:gd name="connsiteX3" fmla="*/ 145685 w 726301"/>
                <a:gd name="connsiteY3" fmla="*/ 291355 h 291354"/>
                <a:gd name="connsiteX4" fmla="*/ 578336 w 726301"/>
                <a:gd name="connsiteY4" fmla="*/ 291355 h 291354"/>
                <a:gd name="connsiteX5" fmla="*/ 721837 w 726301"/>
                <a:gd name="connsiteY5" fmla="*/ 182220 h 291354"/>
                <a:gd name="connsiteX6" fmla="*/ 580621 w 726301"/>
                <a:gd name="connsiteY6" fmla="*/ 0 h 291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26301" h="291354">
                  <a:moveTo>
                    <a:pt x="580621" y="0"/>
                  </a:moveTo>
                  <a:lnTo>
                    <a:pt x="147960" y="0"/>
                  </a:lnTo>
                  <a:cubicBezTo>
                    <a:pt x="81047" y="0"/>
                    <a:pt x="20369" y="44141"/>
                    <a:pt x="4469" y="109149"/>
                  </a:cubicBezTo>
                  <a:cubicBezTo>
                    <a:pt x="-19038" y="205219"/>
                    <a:pt x="53437" y="291355"/>
                    <a:pt x="145685" y="291355"/>
                  </a:cubicBezTo>
                  <a:lnTo>
                    <a:pt x="578336" y="291355"/>
                  </a:lnTo>
                  <a:cubicBezTo>
                    <a:pt x="645259" y="291355"/>
                    <a:pt x="705927" y="247214"/>
                    <a:pt x="721837" y="182220"/>
                  </a:cubicBezTo>
                  <a:cubicBezTo>
                    <a:pt x="745330" y="86150"/>
                    <a:pt x="672855" y="0"/>
                    <a:pt x="580621" y="0"/>
                  </a:cubicBezTo>
                  <a:close/>
                </a:path>
              </a:pathLst>
            </a:custGeom>
            <a:grpFill/>
            <a:ln w="360" cap="flat">
              <a:noFill/>
              <a:prstDash val="solid"/>
              <a:miter/>
            </a:ln>
          </p:spPr>
          <p:txBody>
            <a:bodyPr rtlCol="0" anchor="ctr"/>
            <a:lstStyle/>
            <a:p>
              <a:endParaRPr lang="fi-FI" sz="900"/>
            </a:p>
          </p:txBody>
        </p:sp>
        <p:sp>
          <p:nvSpPr>
            <p:cNvPr id="100" name="Vapaamuotoinen: Muoto 99">
              <a:extLst>
                <a:ext uri="{FF2B5EF4-FFF2-40B4-BE49-F238E27FC236}">
                  <a16:creationId xmlns:a16="http://schemas.microsoft.com/office/drawing/2014/main" id="{02C9CC09-8B58-D374-16A5-00785689AAE6}"/>
                </a:ext>
                <a:ext uri="{C183D7F6-B498-43B3-948B-1728B52AA6E4}">
                  <adec:decorative xmlns:adec="http://schemas.microsoft.com/office/drawing/2017/decorative" val="1"/>
                </a:ext>
              </a:extLst>
            </p:cNvPr>
            <p:cNvSpPr/>
            <p:nvPr/>
          </p:nvSpPr>
          <p:spPr>
            <a:xfrm>
              <a:off x="3211963" y="6684976"/>
              <a:ext cx="571450" cy="291358"/>
            </a:xfrm>
            <a:custGeom>
              <a:avLst/>
              <a:gdLst>
                <a:gd name="connsiteX0" fmla="*/ 145684 w 571450"/>
                <a:gd name="connsiteY0" fmla="*/ 291358 h 291358"/>
                <a:gd name="connsiteX1" fmla="*/ 423494 w 571450"/>
                <a:gd name="connsiteY1" fmla="*/ 291358 h 291358"/>
                <a:gd name="connsiteX2" fmla="*/ 566981 w 571450"/>
                <a:gd name="connsiteY2" fmla="*/ 182206 h 291358"/>
                <a:gd name="connsiteX3" fmla="*/ 425765 w 571450"/>
                <a:gd name="connsiteY3" fmla="*/ 0 h 291358"/>
                <a:gd name="connsiteX4" fmla="*/ 147970 w 571450"/>
                <a:gd name="connsiteY4" fmla="*/ 0 h 291358"/>
                <a:gd name="connsiteX5" fmla="*/ 4468 w 571450"/>
                <a:gd name="connsiteY5" fmla="*/ 109134 h 291358"/>
                <a:gd name="connsiteX6" fmla="*/ 145684 w 571450"/>
                <a:gd name="connsiteY6" fmla="*/ 291358 h 291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1450" h="291358">
                  <a:moveTo>
                    <a:pt x="145684" y="291358"/>
                  </a:moveTo>
                  <a:lnTo>
                    <a:pt x="423494" y="291358"/>
                  </a:lnTo>
                  <a:cubicBezTo>
                    <a:pt x="490407" y="291358"/>
                    <a:pt x="551070" y="247214"/>
                    <a:pt x="566981" y="182206"/>
                  </a:cubicBezTo>
                  <a:cubicBezTo>
                    <a:pt x="590488" y="86139"/>
                    <a:pt x="518013" y="0"/>
                    <a:pt x="425765" y="0"/>
                  </a:cubicBezTo>
                  <a:lnTo>
                    <a:pt x="147970" y="0"/>
                  </a:lnTo>
                  <a:cubicBezTo>
                    <a:pt x="81046" y="0"/>
                    <a:pt x="20383" y="44141"/>
                    <a:pt x="4468" y="109134"/>
                  </a:cubicBezTo>
                  <a:cubicBezTo>
                    <a:pt x="-19038" y="205205"/>
                    <a:pt x="53450" y="291358"/>
                    <a:pt x="145684" y="291358"/>
                  </a:cubicBezTo>
                  <a:close/>
                </a:path>
              </a:pathLst>
            </a:custGeom>
            <a:grpFill/>
            <a:ln w="360" cap="flat">
              <a:noFill/>
              <a:prstDash val="solid"/>
              <a:miter/>
            </a:ln>
          </p:spPr>
          <p:txBody>
            <a:bodyPr rtlCol="0" anchor="ctr"/>
            <a:lstStyle/>
            <a:p>
              <a:endParaRPr lang="fi-FI" sz="900"/>
            </a:p>
          </p:txBody>
        </p:sp>
        <p:sp>
          <p:nvSpPr>
            <p:cNvPr id="101" name="Vapaamuotoinen: Muoto 100">
              <a:extLst>
                <a:ext uri="{FF2B5EF4-FFF2-40B4-BE49-F238E27FC236}">
                  <a16:creationId xmlns:a16="http://schemas.microsoft.com/office/drawing/2014/main" id="{55FF0BD7-B067-FE43-BF17-0E0D26660254}"/>
                </a:ext>
                <a:ext uri="{C183D7F6-B498-43B3-948B-1728B52AA6E4}">
                  <adec:decorative xmlns:adec="http://schemas.microsoft.com/office/drawing/2017/decorative" val="1"/>
                </a:ext>
              </a:extLst>
            </p:cNvPr>
            <p:cNvSpPr/>
            <p:nvPr/>
          </p:nvSpPr>
          <p:spPr>
            <a:xfrm>
              <a:off x="9382726" y="5580665"/>
              <a:ext cx="428654" cy="291354"/>
            </a:xfrm>
            <a:custGeom>
              <a:avLst/>
              <a:gdLst>
                <a:gd name="connsiteX0" fmla="*/ 145685 w 428654"/>
                <a:gd name="connsiteY0" fmla="*/ 291354 h 291354"/>
                <a:gd name="connsiteX1" fmla="*/ 280690 w 428654"/>
                <a:gd name="connsiteY1" fmla="*/ 291354 h 291354"/>
                <a:gd name="connsiteX2" fmla="*/ 424189 w 428654"/>
                <a:gd name="connsiteY2" fmla="*/ 182206 h 291354"/>
                <a:gd name="connsiteX3" fmla="*/ 282976 w 428654"/>
                <a:gd name="connsiteY3" fmla="*/ 0 h 291354"/>
                <a:gd name="connsiteX4" fmla="*/ 147956 w 428654"/>
                <a:gd name="connsiteY4" fmla="*/ 0 h 291354"/>
                <a:gd name="connsiteX5" fmla="*/ 4468 w 428654"/>
                <a:gd name="connsiteY5" fmla="*/ 109134 h 291354"/>
                <a:gd name="connsiteX6" fmla="*/ 145685 w 428654"/>
                <a:gd name="connsiteY6" fmla="*/ 291354 h 291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8654" h="291354">
                  <a:moveTo>
                    <a:pt x="145685" y="291354"/>
                  </a:moveTo>
                  <a:lnTo>
                    <a:pt x="280690" y="291354"/>
                  </a:lnTo>
                  <a:cubicBezTo>
                    <a:pt x="347614" y="291354"/>
                    <a:pt x="408277" y="247214"/>
                    <a:pt x="424189" y="182206"/>
                  </a:cubicBezTo>
                  <a:cubicBezTo>
                    <a:pt x="447685" y="86150"/>
                    <a:pt x="375210" y="0"/>
                    <a:pt x="282976" y="0"/>
                  </a:cubicBezTo>
                  <a:lnTo>
                    <a:pt x="147956" y="0"/>
                  </a:lnTo>
                  <a:cubicBezTo>
                    <a:pt x="81043" y="0"/>
                    <a:pt x="20380" y="44140"/>
                    <a:pt x="4468" y="109134"/>
                  </a:cubicBezTo>
                  <a:cubicBezTo>
                    <a:pt x="-19038" y="205205"/>
                    <a:pt x="53451" y="291354"/>
                    <a:pt x="145685" y="291354"/>
                  </a:cubicBezTo>
                  <a:close/>
                </a:path>
              </a:pathLst>
            </a:custGeom>
            <a:grpFill/>
            <a:ln w="360" cap="flat">
              <a:noFill/>
              <a:prstDash val="solid"/>
              <a:miter/>
            </a:ln>
          </p:spPr>
          <p:txBody>
            <a:bodyPr rtlCol="0" anchor="ctr"/>
            <a:lstStyle/>
            <a:p>
              <a:endParaRPr lang="fi-FI" sz="900"/>
            </a:p>
          </p:txBody>
        </p:sp>
        <p:sp>
          <p:nvSpPr>
            <p:cNvPr id="102" name="Vapaamuotoinen: Muoto 101">
              <a:extLst>
                <a:ext uri="{FF2B5EF4-FFF2-40B4-BE49-F238E27FC236}">
                  <a16:creationId xmlns:a16="http://schemas.microsoft.com/office/drawing/2014/main" id="{42FD7B4C-1486-D0C6-2A6C-7569358C8732}"/>
                </a:ext>
                <a:ext uri="{C183D7F6-B498-43B3-948B-1728B52AA6E4}">
                  <adec:decorative xmlns:adec="http://schemas.microsoft.com/office/drawing/2017/decorative" val="1"/>
                </a:ext>
              </a:extLst>
            </p:cNvPr>
            <p:cNvSpPr/>
            <p:nvPr/>
          </p:nvSpPr>
          <p:spPr>
            <a:xfrm>
              <a:off x="8102030" y="6131315"/>
              <a:ext cx="718137" cy="291357"/>
            </a:xfrm>
            <a:custGeom>
              <a:avLst/>
              <a:gdLst>
                <a:gd name="connsiteX0" fmla="*/ 572454 w 718137"/>
                <a:gd name="connsiteY0" fmla="*/ 0 h 291357"/>
                <a:gd name="connsiteX1" fmla="*/ 147956 w 718137"/>
                <a:gd name="connsiteY1" fmla="*/ 0 h 291357"/>
                <a:gd name="connsiteX2" fmla="*/ 4469 w 718137"/>
                <a:gd name="connsiteY2" fmla="*/ 109138 h 291357"/>
                <a:gd name="connsiteX3" fmla="*/ 145685 w 718137"/>
                <a:gd name="connsiteY3" fmla="*/ 291357 h 291357"/>
                <a:gd name="connsiteX4" fmla="*/ 570182 w 718137"/>
                <a:gd name="connsiteY4" fmla="*/ 291357 h 291357"/>
                <a:gd name="connsiteX5" fmla="*/ 713669 w 718137"/>
                <a:gd name="connsiteY5" fmla="*/ 182220 h 291357"/>
                <a:gd name="connsiteX6" fmla="*/ 572454 w 718137"/>
                <a:gd name="connsiteY6" fmla="*/ 0 h 291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8137" h="291357">
                  <a:moveTo>
                    <a:pt x="572454" y="0"/>
                  </a:moveTo>
                  <a:lnTo>
                    <a:pt x="147956" y="0"/>
                  </a:lnTo>
                  <a:cubicBezTo>
                    <a:pt x="81044" y="0"/>
                    <a:pt x="20380" y="44144"/>
                    <a:pt x="4469" y="109138"/>
                  </a:cubicBezTo>
                  <a:cubicBezTo>
                    <a:pt x="-19038" y="205208"/>
                    <a:pt x="53437" y="291357"/>
                    <a:pt x="145685" y="291357"/>
                  </a:cubicBezTo>
                  <a:lnTo>
                    <a:pt x="570182" y="291357"/>
                  </a:lnTo>
                  <a:cubicBezTo>
                    <a:pt x="637095" y="291357"/>
                    <a:pt x="697759" y="247217"/>
                    <a:pt x="713669" y="182220"/>
                  </a:cubicBezTo>
                  <a:cubicBezTo>
                    <a:pt x="737176" y="86153"/>
                    <a:pt x="664691" y="0"/>
                    <a:pt x="572454" y="0"/>
                  </a:cubicBezTo>
                  <a:close/>
                </a:path>
              </a:pathLst>
            </a:custGeom>
            <a:grpFill/>
            <a:ln w="360" cap="flat">
              <a:noFill/>
              <a:prstDash val="solid"/>
              <a:miter/>
            </a:ln>
          </p:spPr>
          <p:txBody>
            <a:bodyPr rtlCol="0" anchor="ctr"/>
            <a:lstStyle/>
            <a:p>
              <a:endParaRPr lang="fi-FI" sz="900"/>
            </a:p>
          </p:txBody>
        </p:sp>
        <p:sp>
          <p:nvSpPr>
            <p:cNvPr id="103" name="Vapaamuotoinen: Muoto 102">
              <a:extLst>
                <a:ext uri="{FF2B5EF4-FFF2-40B4-BE49-F238E27FC236}">
                  <a16:creationId xmlns:a16="http://schemas.microsoft.com/office/drawing/2014/main" id="{D7EAAE51-AE93-F93B-F356-8DD732E80A52}"/>
                </a:ext>
                <a:ext uri="{C183D7F6-B498-43B3-948B-1728B52AA6E4}">
                  <adec:decorative xmlns:adec="http://schemas.microsoft.com/office/drawing/2017/decorative" val="1"/>
                </a:ext>
              </a:extLst>
            </p:cNvPr>
            <p:cNvSpPr/>
            <p:nvPr/>
          </p:nvSpPr>
          <p:spPr>
            <a:xfrm>
              <a:off x="6778203" y="5580662"/>
              <a:ext cx="811832" cy="291354"/>
            </a:xfrm>
            <a:custGeom>
              <a:avLst/>
              <a:gdLst>
                <a:gd name="connsiteX0" fmla="*/ 666149 w 811832"/>
                <a:gd name="connsiteY0" fmla="*/ 0 h 291354"/>
                <a:gd name="connsiteX1" fmla="*/ 147970 w 811832"/>
                <a:gd name="connsiteY1" fmla="*/ 0 h 291354"/>
                <a:gd name="connsiteX2" fmla="*/ 4469 w 811832"/>
                <a:gd name="connsiteY2" fmla="*/ 109148 h 291354"/>
                <a:gd name="connsiteX3" fmla="*/ 145685 w 811832"/>
                <a:gd name="connsiteY3" fmla="*/ 291354 h 291354"/>
                <a:gd name="connsiteX4" fmla="*/ 663863 w 811832"/>
                <a:gd name="connsiteY4" fmla="*/ 291354 h 291354"/>
                <a:gd name="connsiteX5" fmla="*/ 807364 w 811832"/>
                <a:gd name="connsiteY5" fmla="*/ 182220 h 291354"/>
                <a:gd name="connsiteX6" fmla="*/ 666149 w 811832"/>
                <a:gd name="connsiteY6" fmla="*/ 0 h 291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1832" h="291354">
                  <a:moveTo>
                    <a:pt x="666149" y="0"/>
                  </a:moveTo>
                  <a:lnTo>
                    <a:pt x="147970" y="0"/>
                  </a:lnTo>
                  <a:cubicBezTo>
                    <a:pt x="81043" y="0"/>
                    <a:pt x="20369" y="44140"/>
                    <a:pt x="4469" y="109148"/>
                  </a:cubicBezTo>
                  <a:cubicBezTo>
                    <a:pt x="-19038" y="205205"/>
                    <a:pt x="53437" y="291354"/>
                    <a:pt x="145685" y="291354"/>
                  </a:cubicBezTo>
                  <a:lnTo>
                    <a:pt x="663863" y="291354"/>
                  </a:lnTo>
                  <a:cubicBezTo>
                    <a:pt x="730787" y="291354"/>
                    <a:pt x="791453" y="247214"/>
                    <a:pt x="807364" y="182220"/>
                  </a:cubicBezTo>
                  <a:cubicBezTo>
                    <a:pt x="830871" y="86149"/>
                    <a:pt x="758383" y="0"/>
                    <a:pt x="666149" y="0"/>
                  </a:cubicBezTo>
                  <a:close/>
                </a:path>
              </a:pathLst>
            </a:custGeom>
            <a:grpFill/>
            <a:ln w="360" cap="flat">
              <a:noFill/>
              <a:prstDash val="solid"/>
              <a:miter/>
            </a:ln>
          </p:spPr>
          <p:txBody>
            <a:bodyPr rtlCol="0" anchor="ctr"/>
            <a:lstStyle/>
            <a:p>
              <a:endParaRPr lang="fi-FI" sz="900"/>
            </a:p>
          </p:txBody>
        </p:sp>
        <p:sp>
          <p:nvSpPr>
            <p:cNvPr id="104" name="Vapaamuotoinen: Muoto 103">
              <a:extLst>
                <a:ext uri="{FF2B5EF4-FFF2-40B4-BE49-F238E27FC236}">
                  <a16:creationId xmlns:a16="http://schemas.microsoft.com/office/drawing/2014/main" id="{35D784F2-ED5C-29E9-61E4-A78129306EA8}"/>
                </a:ext>
                <a:ext uri="{C183D7F6-B498-43B3-948B-1728B52AA6E4}">
                  <adec:decorative xmlns:adec="http://schemas.microsoft.com/office/drawing/2017/decorative" val="1"/>
                </a:ext>
              </a:extLst>
            </p:cNvPr>
            <p:cNvSpPr/>
            <p:nvPr/>
          </p:nvSpPr>
          <p:spPr>
            <a:xfrm>
              <a:off x="5652745" y="6131318"/>
              <a:ext cx="809219" cy="291353"/>
            </a:xfrm>
            <a:custGeom>
              <a:avLst/>
              <a:gdLst>
                <a:gd name="connsiteX0" fmla="*/ 145684 w 809219"/>
                <a:gd name="connsiteY0" fmla="*/ 291354 h 291353"/>
                <a:gd name="connsiteX1" fmla="*/ 661249 w 809219"/>
                <a:gd name="connsiteY1" fmla="*/ 291354 h 291353"/>
                <a:gd name="connsiteX2" fmla="*/ 804751 w 809219"/>
                <a:gd name="connsiteY2" fmla="*/ 182206 h 291353"/>
                <a:gd name="connsiteX3" fmla="*/ 663535 w 809219"/>
                <a:gd name="connsiteY3" fmla="*/ 0 h 291353"/>
                <a:gd name="connsiteX4" fmla="*/ 147970 w 809219"/>
                <a:gd name="connsiteY4" fmla="*/ 0 h 291353"/>
                <a:gd name="connsiteX5" fmla="*/ 4468 w 809219"/>
                <a:gd name="connsiteY5" fmla="*/ 109134 h 291353"/>
                <a:gd name="connsiteX6" fmla="*/ 145684 w 809219"/>
                <a:gd name="connsiteY6" fmla="*/ 291354 h 291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09219" h="291353">
                  <a:moveTo>
                    <a:pt x="145684" y="291354"/>
                  </a:moveTo>
                  <a:lnTo>
                    <a:pt x="661249" y="291354"/>
                  </a:lnTo>
                  <a:cubicBezTo>
                    <a:pt x="728172" y="291354"/>
                    <a:pt x="788851" y="247214"/>
                    <a:pt x="804751" y="182206"/>
                  </a:cubicBezTo>
                  <a:cubicBezTo>
                    <a:pt x="828257" y="86150"/>
                    <a:pt x="755768" y="0"/>
                    <a:pt x="663535" y="0"/>
                  </a:cubicBezTo>
                  <a:lnTo>
                    <a:pt x="147970" y="0"/>
                  </a:lnTo>
                  <a:cubicBezTo>
                    <a:pt x="81047" y="0"/>
                    <a:pt x="20383" y="44140"/>
                    <a:pt x="4468" y="109134"/>
                  </a:cubicBezTo>
                  <a:cubicBezTo>
                    <a:pt x="-19038" y="205204"/>
                    <a:pt x="53451" y="291354"/>
                    <a:pt x="145684" y="291354"/>
                  </a:cubicBezTo>
                  <a:close/>
                </a:path>
              </a:pathLst>
            </a:custGeom>
            <a:grpFill/>
            <a:ln w="360" cap="flat">
              <a:noFill/>
              <a:prstDash val="solid"/>
              <a:miter/>
            </a:ln>
          </p:spPr>
          <p:txBody>
            <a:bodyPr rtlCol="0" anchor="ctr"/>
            <a:lstStyle/>
            <a:p>
              <a:endParaRPr lang="fi-FI" sz="900"/>
            </a:p>
          </p:txBody>
        </p:sp>
        <p:sp>
          <p:nvSpPr>
            <p:cNvPr id="105" name="Vapaamuotoinen: Muoto 104">
              <a:extLst>
                <a:ext uri="{FF2B5EF4-FFF2-40B4-BE49-F238E27FC236}">
                  <a16:creationId xmlns:a16="http://schemas.microsoft.com/office/drawing/2014/main" id="{2F1B975D-E06A-19A1-C34C-A84E70F87507}"/>
                </a:ext>
                <a:ext uri="{C183D7F6-B498-43B3-948B-1728B52AA6E4}">
                  <adec:decorative xmlns:adec="http://schemas.microsoft.com/office/drawing/2017/decorative" val="1"/>
                </a:ext>
              </a:extLst>
            </p:cNvPr>
            <p:cNvSpPr/>
            <p:nvPr/>
          </p:nvSpPr>
          <p:spPr>
            <a:xfrm>
              <a:off x="7218172" y="6684973"/>
              <a:ext cx="545148" cy="291354"/>
            </a:xfrm>
            <a:custGeom>
              <a:avLst/>
              <a:gdLst>
                <a:gd name="connsiteX0" fmla="*/ 399466 w 545148"/>
                <a:gd name="connsiteY0" fmla="*/ 0 h 291354"/>
                <a:gd name="connsiteX1" fmla="*/ 147970 w 545148"/>
                <a:gd name="connsiteY1" fmla="*/ 0 h 291354"/>
                <a:gd name="connsiteX2" fmla="*/ 4468 w 545148"/>
                <a:gd name="connsiteY2" fmla="*/ 109149 h 291354"/>
                <a:gd name="connsiteX3" fmla="*/ 145685 w 545148"/>
                <a:gd name="connsiteY3" fmla="*/ 291355 h 291354"/>
                <a:gd name="connsiteX4" fmla="*/ 397191 w 545148"/>
                <a:gd name="connsiteY4" fmla="*/ 291355 h 291354"/>
                <a:gd name="connsiteX5" fmla="*/ 540681 w 545148"/>
                <a:gd name="connsiteY5" fmla="*/ 182220 h 291354"/>
                <a:gd name="connsiteX6" fmla="*/ 399466 w 545148"/>
                <a:gd name="connsiteY6" fmla="*/ 0 h 291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5148" h="291354">
                  <a:moveTo>
                    <a:pt x="399466" y="0"/>
                  </a:moveTo>
                  <a:lnTo>
                    <a:pt x="147970" y="0"/>
                  </a:lnTo>
                  <a:cubicBezTo>
                    <a:pt x="81043" y="0"/>
                    <a:pt x="20380" y="44141"/>
                    <a:pt x="4468" y="109149"/>
                  </a:cubicBezTo>
                  <a:cubicBezTo>
                    <a:pt x="-19038" y="205219"/>
                    <a:pt x="53447" y="291355"/>
                    <a:pt x="145685" y="291355"/>
                  </a:cubicBezTo>
                  <a:lnTo>
                    <a:pt x="397191" y="291355"/>
                  </a:lnTo>
                  <a:cubicBezTo>
                    <a:pt x="464103" y="291355"/>
                    <a:pt x="524767" y="247214"/>
                    <a:pt x="540681" y="182220"/>
                  </a:cubicBezTo>
                  <a:cubicBezTo>
                    <a:pt x="564185" y="86150"/>
                    <a:pt x="491699" y="0"/>
                    <a:pt x="399466" y="0"/>
                  </a:cubicBezTo>
                  <a:close/>
                </a:path>
              </a:pathLst>
            </a:custGeom>
            <a:grpFill/>
            <a:ln w="360" cap="flat">
              <a:noFill/>
              <a:prstDash val="solid"/>
              <a:miter/>
            </a:ln>
          </p:spPr>
          <p:txBody>
            <a:bodyPr rtlCol="0" anchor="ctr"/>
            <a:lstStyle/>
            <a:p>
              <a:endParaRPr lang="fi-FI" sz="900"/>
            </a:p>
          </p:txBody>
        </p:sp>
        <p:sp>
          <p:nvSpPr>
            <p:cNvPr id="106" name="Vapaamuotoinen: Muoto 105">
              <a:extLst>
                <a:ext uri="{FF2B5EF4-FFF2-40B4-BE49-F238E27FC236}">
                  <a16:creationId xmlns:a16="http://schemas.microsoft.com/office/drawing/2014/main" id="{E9D23CA8-C0AC-7214-AB6B-C99DE84C8CF7}"/>
                </a:ext>
                <a:ext uri="{C183D7F6-B498-43B3-948B-1728B52AA6E4}">
                  <adec:decorative xmlns:adec="http://schemas.microsoft.com/office/drawing/2017/decorative" val="1"/>
                </a:ext>
              </a:extLst>
            </p:cNvPr>
            <p:cNvSpPr/>
            <p:nvPr/>
          </p:nvSpPr>
          <p:spPr>
            <a:xfrm>
              <a:off x="10960637" y="6133222"/>
              <a:ext cx="298363" cy="291358"/>
            </a:xfrm>
            <a:custGeom>
              <a:avLst/>
              <a:gdLst>
                <a:gd name="connsiteX0" fmla="*/ 152678 w 298363"/>
                <a:gd name="connsiteY0" fmla="*/ 0 h 291358"/>
                <a:gd name="connsiteX1" fmla="*/ 147956 w 298363"/>
                <a:gd name="connsiteY1" fmla="*/ 0 h 291358"/>
                <a:gd name="connsiteX2" fmla="*/ 4469 w 298363"/>
                <a:gd name="connsiteY2" fmla="*/ 109149 h 291358"/>
                <a:gd name="connsiteX3" fmla="*/ 145684 w 298363"/>
                <a:gd name="connsiteY3" fmla="*/ 291358 h 291358"/>
                <a:gd name="connsiteX4" fmla="*/ 150393 w 298363"/>
                <a:gd name="connsiteY4" fmla="*/ 291358 h 291358"/>
                <a:gd name="connsiteX5" fmla="*/ 293895 w 298363"/>
                <a:gd name="connsiteY5" fmla="*/ 182221 h 291358"/>
                <a:gd name="connsiteX6" fmla="*/ 152678 w 298363"/>
                <a:gd name="connsiteY6" fmla="*/ 0 h 291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8363" h="291358">
                  <a:moveTo>
                    <a:pt x="152678" y="0"/>
                  </a:moveTo>
                  <a:lnTo>
                    <a:pt x="147956" y="0"/>
                  </a:lnTo>
                  <a:cubicBezTo>
                    <a:pt x="81043" y="0"/>
                    <a:pt x="20379" y="44141"/>
                    <a:pt x="4469" y="109149"/>
                  </a:cubicBezTo>
                  <a:cubicBezTo>
                    <a:pt x="-19038" y="205219"/>
                    <a:pt x="53447" y="291358"/>
                    <a:pt x="145684" y="291358"/>
                  </a:cubicBezTo>
                  <a:lnTo>
                    <a:pt x="150393" y="291358"/>
                  </a:lnTo>
                  <a:cubicBezTo>
                    <a:pt x="217320" y="291358"/>
                    <a:pt x="277983" y="247214"/>
                    <a:pt x="293895" y="182221"/>
                  </a:cubicBezTo>
                  <a:cubicBezTo>
                    <a:pt x="317401" y="86150"/>
                    <a:pt x="244916" y="0"/>
                    <a:pt x="152678" y="0"/>
                  </a:cubicBezTo>
                  <a:close/>
                </a:path>
              </a:pathLst>
            </a:custGeom>
            <a:grpFill/>
            <a:ln w="360" cap="flat">
              <a:noFill/>
              <a:prstDash val="solid"/>
              <a:miter/>
            </a:ln>
          </p:spPr>
          <p:txBody>
            <a:bodyPr rtlCol="0" anchor="ctr"/>
            <a:lstStyle/>
            <a:p>
              <a:endParaRPr lang="fi-FI" sz="900"/>
            </a:p>
          </p:txBody>
        </p:sp>
        <p:sp>
          <p:nvSpPr>
            <p:cNvPr id="107" name="Vapaamuotoinen: Muoto 106">
              <a:extLst>
                <a:ext uri="{FF2B5EF4-FFF2-40B4-BE49-F238E27FC236}">
                  <a16:creationId xmlns:a16="http://schemas.microsoft.com/office/drawing/2014/main" id="{AD239B08-22AB-667F-5F5A-EDD23269A21F}"/>
                </a:ext>
                <a:ext uri="{C183D7F6-B498-43B3-948B-1728B52AA6E4}">
                  <adec:decorative xmlns:adec="http://schemas.microsoft.com/office/drawing/2017/decorative" val="1"/>
                </a:ext>
              </a:extLst>
            </p:cNvPr>
            <p:cNvSpPr/>
            <p:nvPr/>
          </p:nvSpPr>
          <p:spPr>
            <a:xfrm>
              <a:off x="509909" y="2837572"/>
              <a:ext cx="1432537" cy="291357"/>
            </a:xfrm>
            <a:custGeom>
              <a:avLst/>
              <a:gdLst>
                <a:gd name="connsiteX0" fmla="*/ 1288629 w 1432537"/>
                <a:gd name="connsiteY0" fmla="*/ 0 h 291357"/>
                <a:gd name="connsiteX1" fmla="*/ 143923 w 1432537"/>
                <a:gd name="connsiteY1" fmla="*/ 0 h 291357"/>
                <a:gd name="connsiteX2" fmla="*/ 0 w 1432537"/>
                <a:gd name="connsiteY2" fmla="*/ 143908 h 291357"/>
                <a:gd name="connsiteX3" fmla="*/ 0 w 1432537"/>
                <a:gd name="connsiteY3" fmla="*/ 147450 h 291357"/>
                <a:gd name="connsiteX4" fmla="*/ 143923 w 1432537"/>
                <a:gd name="connsiteY4" fmla="*/ 291358 h 291357"/>
                <a:gd name="connsiteX5" fmla="*/ 1288629 w 1432537"/>
                <a:gd name="connsiteY5" fmla="*/ 291358 h 291357"/>
                <a:gd name="connsiteX6" fmla="*/ 1432537 w 1432537"/>
                <a:gd name="connsiteY6" fmla="*/ 147450 h 291357"/>
                <a:gd name="connsiteX7" fmla="*/ 1432537 w 1432537"/>
                <a:gd name="connsiteY7" fmla="*/ 143908 h 291357"/>
                <a:gd name="connsiteX8" fmla="*/ 1288629 w 1432537"/>
                <a:gd name="connsiteY8" fmla="*/ 0 h 291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32537" h="291357">
                  <a:moveTo>
                    <a:pt x="1288629" y="0"/>
                  </a:moveTo>
                  <a:lnTo>
                    <a:pt x="143923" y="0"/>
                  </a:lnTo>
                  <a:cubicBezTo>
                    <a:pt x="64436" y="0"/>
                    <a:pt x="0" y="64436"/>
                    <a:pt x="0" y="143908"/>
                  </a:cubicBezTo>
                  <a:lnTo>
                    <a:pt x="0" y="147450"/>
                  </a:lnTo>
                  <a:cubicBezTo>
                    <a:pt x="0" y="226933"/>
                    <a:pt x="64436" y="291358"/>
                    <a:pt x="143923" y="291358"/>
                  </a:cubicBezTo>
                  <a:lnTo>
                    <a:pt x="1288629" y="291358"/>
                  </a:lnTo>
                  <a:cubicBezTo>
                    <a:pt x="1368116" y="291358"/>
                    <a:pt x="1432537" y="226933"/>
                    <a:pt x="1432537" y="147450"/>
                  </a:cubicBezTo>
                  <a:lnTo>
                    <a:pt x="1432537" y="143908"/>
                  </a:lnTo>
                  <a:cubicBezTo>
                    <a:pt x="1432537" y="64436"/>
                    <a:pt x="1368116" y="0"/>
                    <a:pt x="1288629" y="0"/>
                  </a:cubicBezTo>
                  <a:close/>
                </a:path>
              </a:pathLst>
            </a:custGeom>
            <a:grpFill/>
            <a:ln w="360" cap="flat">
              <a:noFill/>
              <a:prstDash val="solid"/>
              <a:miter/>
            </a:ln>
          </p:spPr>
          <p:txBody>
            <a:bodyPr rtlCol="0" anchor="ctr"/>
            <a:lstStyle/>
            <a:p>
              <a:endParaRPr lang="fi-FI" sz="900"/>
            </a:p>
          </p:txBody>
        </p:sp>
        <p:sp>
          <p:nvSpPr>
            <p:cNvPr id="108" name="Vapaamuotoinen: Muoto 107">
              <a:extLst>
                <a:ext uri="{FF2B5EF4-FFF2-40B4-BE49-F238E27FC236}">
                  <a16:creationId xmlns:a16="http://schemas.microsoft.com/office/drawing/2014/main" id="{3C5D887D-EA2F-E5B5-AC03-75B26958D391}"/>
                </a:ext>
                <a:ext uri="{C183D7F6-B498-43B3-948B-1728B52AA6E4}">
                  <adec:decorative xmlns:adec="http://schemas.microsoft.com/office/drawing/2017/decorative" val="1"/>
                </a:ext>
              </a:extLst>
            </p:cNvPr>
            <p:cNvSpPr/>
            <p:nvPr/>
          </p:nvSpPr>
          <p:spPr>
            <a:xfrm>
              <a:off x="509914" y="3384549"/>
              <a:ext cx="1048446" cy="291353"/>
            </a:xfrm>
            <a:custGeom>
              <a:avLst/>
              <a:gdLst>
                <a:gd name="connsiteX0" fmla="*/ 902763 w 1048446"/>
                <a:gd name="connsiteY0" fmla="*/ 0 h 291353"/>
                <a:gd name="connsiteX1" fmla="*/ 147956 w 1048446"/>
                <a:gd name="connsiteY1" fmla="*/ 0 h 291353"/>
                <a:gd name="connsiteX2" fmla="*/ 4469 w 1048446"/>
                <a:gd name="connsiteY2" fmla="*/ 109148 h 291353"/>
                <a:gd name="connsiteX3" fmla="*/ 145685 w 1048446"/>
                <a:gd name="connsiteY3" fmla="*/ 291354 h 291353"/>
                <a:gd name="connsiteX4" fmla="*/ 900477 w 1048446"/>
                <a:gd name="connsiteY4" fmla="*/ 291354 h 291353"/>
                <a:gd name="connsiteX5" fmla="*/ 1043978 w 1048446"/>
                <a:gd name="connsiteY5" fmla="*/ 182220 h 291353"/>
                <a:gd name="connsiteX6" fmla="*/ 902763 w 1048446"/>
                <a:gd name="connsiteY6" fmla="*/ 0 h 291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8446" h="291353">
                  <a:moveTo>
                    <a:pt x="902763" y="0"/>
                  </a:moveTo>
                  <a:lnTo>
                    <a:pt x="147956" y="0"/>
                  </a:lnTo>
                  <a:cubicBezTo>
                    <a:pt x="81033" y="0"/>
                    <a:pt x="20369" y="44140"/>
                    <a:pt x="4469" y="109148"/>
                  </a:cubicBezTo>
                  <a:cubicBezTo>
                    <a:pt x="-19038" y="205219"/>
                    <a:pt x="53437" y="291354"/>
                    <a:pt x="145685" y="291354"/>
                  </a:cubicBezTo>
                  <a:lnTo>
                    <a:pt x="900477" y="291354"/>
                  </a:lnTo>
                  <a:cubicBezTo>
                    <a:pt x="967400" y="291354"/>
                    <a:pt x="1028067" y="247214"/>
                    <a:pt x="1043978" y="182220"/>
                  </a:cubicBezTo>
                  <a:cubicBezTo>
                    <a:pt x="1067485" y="86149"/>
                    <a:pt x="994996" y="0"/>
                    <a:pt x="902763" y="0"/>
                  </a:cubicBezTo>
                  <a:close/>
                </a:path>
              </a:pathLst>
            </a:custGeom>
            <a:grpFill/>
            <a:ln w="360" cap="flat">
              <a:noFill/>
              <a:prstDash val="solid"/>
              <a:miter/>
            </a:ln>
          </p:spPr>
          <p:txBody>
            <a:bodyPr rtlCol="0" anchor="ctr"/>
            <a:lstStyle/>
            <a:p>
              <a:endParaRPr lang="fi-FI" sz="900"/>
            </a:p>
          </p:txBody>
        </p:sp>
        <p:sp>
          <p:nvSpPr>
            <p:cNvPr id="109" name="Vapaamuotoinen: Muoto 108">
              <a:extLst>
                <a:ext uri="{FF2B5EF4-FFF2-40B4-BE49-F238E27FC236}">
                  <a16:creationId xmlns:a16="http://schemas.microsoft.com/office/drawing/2014/main" id="{FEC02CB7-7DC4-73CC-824F-5DF00B2A42DE}"/>
                </a:ext>
                <a:ext uri="{C183D7F6-B498-43B3-948B-1728B52AA6E4}">
                  <adec:decorative xmlns:adec="http://schemas.microsoft.com/office/drawing/2017/decorative" val="1"/>
                </a:ext>
              </a:extLst>
            </p:cNvPr>
            <p:cNvSpPr/>
            <p:nvPr/>
          </p:nvSpPr>
          <p:spPr>
            <a:xfrm>
              <a:off x="509912" y="3936566"/>
              <a:ext cx="571448" cy="291354"/>
            </a:xfrm>
            <a:custGeom>
              <a:avLst/>
              <a:gdLst>
                <a:gd name="connsiteX0" fmla="*/ 145683 w 571448"/>
                <a:gd name="connsiteY0" fmla="*/ 291354 h 291354"/>
                <a:gd name="connsiteX1" fmla="*/ 423478 w 571448"/>
                <a:gd name="connsiteY1" fmla="*/ 291354 h 291354"/>
                <a:gd name="connsiteX2" fmla="*/ 566980 w 571448"/>
                <a:gd name="connsiteY2" fmla="*/ 182206 h 291354"/>
                <a:gd name="connsiteX3" fmla="*/ 425764 w 571448"/>
                <a:gd name="connsiteY3" fmla="*/ 0 h 291354"/>
                <a:gd name="connsiteX4" fmla="*/ 147958 w 571448"/>
                <a:gd name="connsiteY4" fmla="*/ 0 h 291354"/>
                <a:gd name="connsiteX5" fmla="*/ 4467 w 571448"/>
                <a:gd name="connsiteY5" fmla="*/ 109134 h 291354"/>
                <a:gd name="connsiteX6" fmla="*/ 145683 w 571448"/>
                <a:gd name="connsiteY6" fmla="*/ 291354 h 291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1448" h="291354">
                  <a:moveTo>
                    <a:pt x="145683" y="291354"/>
                  </a:moveTo>
                  <a:lnTo>
                    <a:pt x="423478" y="291354"/>
                  </a:lnTo>
                  <a:cubicBezTo>
                    <a:pt x="490406" y="291354"/>
                    <a:pt x="551069" y="247214"/>
                    <a:pt x="566980" y="182206"/>
                  </a:cubicBezTo>
                  <a:cubicBezTo>
                    <a:pt x="590487" y="86150"/>
                    <a:pt x="518002" y="0"/>
                    <a:pt x="425764" y="0"/>
                  </a:cubicBezTo>
                  <a:lnTo>
                    <a:pt x="147958" y="0"/>
                  </a:lnTo>
                  <a:cubicBezTo>
                    <a:pt x="81045" y="0"/>
                    <a:pt x="20382" y="44140"/>
                    <a:pt x="4467" y="109134"/>
                  </a:cubicBezTo>
                  <a:cubicBezTo>
                    <a:pt x="-19036" y="205205"/>
                    <a:pt x="53450" y="291354"/>
                    <a:pt x="145683" y="291354"/>
                  </a:cubicBezTo>
                  <a:close/>
                </a:path>
              </a:pathLst>
            </a:custGeom>
            <a:grpFill/>
            <a:ln w="360" cap="flat">
              <a:noFill/>
              <a:prstDash val="solid"/>
              <a:miter/>
            </a:ln>
          </p:spPr>
          <p:txBody>
            <a:bodyPr rtlCol="0" anchor="ctr"/>
            <a:lstStyle/>
            <a:p>
              <a:endParaRPr lang="fi-FI" sz="900"/>
            </a:p>
          </p:txBody>
        </p:sp>
        <p:sp>
          <p:nvSpPr>
            <p:cNvPr id="110" name="Vapaamuotoinen: Muoto 109">
              <a:extLst>
                <a:ext uri="{FF2B5EF4-FFF2-40B4-BE49-F238E27FC236}">
                  <a16:creationId xmlns:a16="http://schemas.microsoft.com/office/drawing/2014/main" id="{40ABFA00-F9B5-A1C5-51FA-E6A57DE3A009}"/>
                </a:ext>
                <a:ext uri="{C183D7F6-B498-43B3-948B-1728B52AA6E4}">
                  <adec:decorative xmlns:adec="http://schemas.microsoft.com/office/drawing/2017/decorative" val="1"/>
                </a:ext>
              </a:extLst>
            </p:cNvPr>
            <p:cNvSpPr/>
            <p:nvPr/>
          </p:nvSpPr>
          <p:spPr>
            <a:xfrm>
              <a:off x="509912" y="4488576"/>
              <a:ext cx="726304" cy="291357"/>
            </a:xfrm>
            <a:custGeom>
              <a:avLst/>
              <a:gdLst>
                <a:gd name="connsiteX0" fmla="*/ 580620 w 726304"/>
                <a:gd name="connsiteY0" fmla="*/ 0 h 291357"/>
                <a:gd name="connsiteX1" fmla="*/ 147958 w 726304"/>
                <a:gd name="connsiteY1" fmla="*/ 0 h 291357"/>
                <a:gd name="connsiteX2" fmla="*/ 4467 w 726304"/>
                <a:gd name="connsiteY2" fmla="*/ 109152 h 291357"/>
                <a:gd name="connsiteX3" fmla="*/ 145683 w 726304"/>
                <a:gd name="connsiteY3" fmla="*/ 291358 h 291357"/>
                <a:gd name="connsiteX4" fmla="*/ 578334 w 726304"/>
                <a:gd name="connsiteY4" fmla="*/ 291358 h 291357"/>
                <a:gd name="connsiteX5" fmla="*/ 721836 w 726304"/>
                <a:gd name="connsiteY5" fmla="*/ 182220 h 291357"/>
                <a:gd name="connsiteX6" fmla="*/ 580620 w 726304"/>
                <a:gd name="connsiteY6" fmla="*/ 0 h 291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26304" h="291357">
                  <a:moveTo>
                    <a:pt x="580620" y="0"/>
                  </a:moveTo>
                  <a:lnTo>
                    <a:pt x="147958" y="0"/>
                  </a:lnTo>
                  <a:cubicBezTo>
                    <a:pt x="81045" y="0"/>
                    <a:pt x="20382" y="44144"/>
                    <a:pt x="4467" y="109152"/>
                  </a:cubicBezTo>
                  <a:cubicBezTo>
                    <a:pt x="-19036" y="205219"/>
                    <a:pt x="53450" y="291358"/>
                    <a:pt x="145683" y="291358"/>
                  </a:cubicBezTo>
                  <a:lnTo>
                    <a:pt x="578334" y="291358"/>
                  </a:lnTo>
                  <a:cubicBezTo>
                    <a:pt x="645261" y="291358"/>
                    <a:pt x="705925" y="247217"/>
                    <a:pt x="721836" y="182220"/>
                  </a:cubicBezTo>
                  <a:cubicBezTo>
                    <a:pt x="745342" y="86153"/>
                    <a:pt x="672853" y="0"/>
                    <a:pt x="580620" y="0"/>
                  </a:cubicBezTo>
                  <a:close/>
                </a:path>
              </a:pathLst>
            </a:custGeom>
            <a:grpFill/>
            <a:ln w="360" cap="flat">
              <a:noFill/>
              <a:prstDash val="solid"/>
              <a:miter/>
            </a:ln>
          </p:spPr>
          <p:txBody>
            <a:bodyPr rtlCol="0" anchor="ctr"/>
            <a:lstStyle/>
            <a:p>
              <a:endParaRPr lang="fi-FI" sz="900"/>
            </a:p>
          </p:txBody>
        </p:sp>
        <p:sp>
          <p:nvSpPr>
            <p:cNvPr id="111" name="Vapaamuotoinen: Muoto 110">
              <a:extLst>
                <a:ext uri="{FF2B5EF4-FFF2-40B4-BE49-F238E27FC236}">
                  <a16:creationId xmlns:a16="http://schemas.microsoft.com/office/drawing/2014/main" id="{B492A04F-91A9-A4A0-4EDD-D61EC3239642}"/>
                </a:ext>
                <a:ext uri="{C183D7F6-B498-43B3-948B-1728B52AA6E4}">
                  <adec:decorative xmlns:adec="http://schemas.microsoft.com/office/drawing/2017/decorative" val="1"/>
                </a:ext>
              </a:extLst>
            </p:cNvPr>
            <p:cNvSpPr/>
            <p:nvPr/>
          </p:nvSpPr>
          <p:spPr>
            <a:xfrm>
              <a:off x="2818065" y="2837572"/>
              <a:ext cx="1028512" cy="291357"/>
            </a:xfrm>
            <a:custGeom>
              <a:avLst/>
              <a:gdLst>
                <a:gd name="connsiteX0" fmla="*/ 884603 w 1028512"/>
                <a:gd name="connsiteY0" fmla="*/ 0 h 291357"/>
                <a:gd name="connsiteX1" fmla="*/ 143909 w 1028512"/>
                <a:gd name="connsiteY1" fmla="*/ 0 h 291357"/>
                <a:gd name="connsiteX2" fmla="*/ 0 w 1028512"/>
                <a:gd name="connsiteY2" fmla="*/ 143908 h 291357"/>
                <a:gd name="connsiteX3" fmla="*/ 0 w 1028512"/>
                <a:gd name="connsiteY3" fmla="*/ 147450 h 291357"/>
                <a:gd name="connsiteX4" fmla="*/ 143909 w 1028512"/>
                <a:gd name="connsiteY4" fmla="*/ 291358 h 291357"/>
                <a:gd name="connsiteX5" fmla="*/ 884603 w 1028512"/>
                <a:gd name="connsiteY5" fmla="*/ 291358 h 291357"/>
                <a:gd name="connsiteX6" fmla="*/ 1028512 w 1028512"/>
                <a:gd name="connsiteY6" fmla="*/ 147450 h 291357"/>
                <a:gd name="connsiteX7" fmla="*/ 1028512 w 1028512"/>
                <a:gd name="connsiteY7" fmla="*/ 143908 h 291357"/>
                <a:gd name="connsiteX8" fmla="*/ 884603 w 1028512"/>
                <a:gd name="connsiteY8" fmla="*/ 0 h 291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28512" h="291357">
                  <a:moveTo>
                    <a:pt x="884603" y="0"/>
                  </a:moveTo>
                  <a:lnTo>
                    <a:pt x="143909" y="0"/>
                  </a:lnTo>
                  <a:cubicBezTo>
                    <a:pt x="64425" y="0"/>
                    <a:pt x="0" y="64436"/>
                    <a:pt x="0" y="143908"/>
                  </a:cubicBezTo>
                  <a:lnTo>
                    <a:pt x="0" y="147450"/>
                  </a:lnTo>
                  <a:cubicBezTo>
                    <a:pt x="0" y="226933"/>
                    <a:pt x="64425" y="291358"/>
                    <a:pt x="143909" y="291358"/>
                  </a:cubicBezTo>
                  <a:lnTo>
                    <a:pt x="884603" y="291358"/>
                  </a:lnTo>
                  <a:cubicBezTo>
                    <a:pt x="964090" y="291358"/>
                    <a:pt x="1028512" y="226933"/>
                    <a:pt x="1028512" y="147450"/>
                  </a:cubicBezTo>
                  <a:lnTo>
                    <a:pt x="1028512" y="143908"/>
                  </a:lnTo>
                  <a:cubicBezTo>
                    <a:pt x="1028512" y="64436"/>
                    <a:pt x="964090" y="0"/>
                    <a:pt x="884603" y="0"/>
                  </a:cubicBezTo>
                  <a:close/>
                </a:path>
              </a:pathLst>
            </a:custGeom>
            <a:grpFill/>
            <a:ln w="360" cap="flat">
              <a:noFill/>
              <a:prstDash val="solid"/>
              <a:miter/>
            </a:ln>
          </p:spPr>
          <p:txBody>
            <a:bodyPr rtlCol="0" anchor="ctr"/>
            <a:lstStyle/>
            <a:p>
              <a:endParaRPr lang="fi-FI" sz="900"/>
            </a:p>
          </p:txBody>
        </p:sp>
        <p:sp>
          <p:nvSpPr>
            <p:cNvPr id="112" name="Vapaamuotoinen: Muoto 111">
              <a:extLst>
                <a:ext uri="{FF2B5EF4-FFF2-40B4-BE49-F238E27FC236}">
                  <a16:creationId xmlns:a16="http://schemas.microsoft.com/office/drawing/2014/main" id="{7C84EAB3-27CD-87CD-9D3B-6B4C7153C713}"/>
                </a:ext>
                <a:ext uri="{C183D7F6-B498-43B3-948B-1728B52AA6E4}">
                  <adec:decorative xmlns:adec="http://schemas.microsoft.com/office/drawing/2017/decorative" val="1"/>
                </a:ext>
              </a:extLst>
            </p:cNvPr>
            <p:cNvSpPr/>
            <p:nvPr/>
          </p:nvSpPr>
          <p:spPr>
            <a:xfrm>
              <a:off x="1801126" y="3384268"/>
              <a:ext cx="906261" cy="291354"/>
            </a:xfrm>
            <a:custGeom>
              <a:avLst/>
              <a:gdLst>
                <a:gd name="connsiteX0" fmla="*/ 760577 w 906261"/>
                <a:gd name="connsiteY0" fmla="*/ 0 h 291354"/>
                <a:gd name="connsiteX1" fmla="*/ 147966 w 906261"/>
                <a:gd name="connsiteY1" fmla="*/ 0 h 291354"/>
                <a:gd name="connsiteX2" fmla="*/ 4464 w 906261"/>
                <a:gd name="connsiteY2" fmla="*/ 109148 h 291354"/>
                <a:gd name="connsiteX3" fmla="*/ 145680 w 906261"/>
                <a:gd name="connsiteY3" fmla="*/ 291354 h 291354"/>
                <a:gd name="connsiteX4" fmla="*/ 758291 w 906261"/>
                <a:gd name="connsiteY4" fmla="*/ 291354 h 291354"/>
                <a:gd name="connsiteX5" fmla="*/ 901793 w 906261"/>
                <a:gd name="connsiteY5" fmla="*/ 182220 h 291354"/>
                <a:gd name="connsiteX6" fmla="*/ 760577 w 906261"/>
                <a:gd name="connsiteY6" fmla="*/ 0 h 291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6261" h="291354">
                  <a:moveTo>
                    <a:pt x="760577" y="0"/>
                  </a:moveTo>
                  <a:lnTo>
                    <a:pt x="147966" y="0"/>
                  </a:lnTo>
                  <a:cubicBezTo>
                    <a:pt x="81042" y="0"/>
                    <a:pt x="20375" y="44140"/>
                    <a:pt x="4464" y="109148"/>
                  </a:cubicBezTo>
                  <a:cubicBezTo>
                    <a:pt x="-19028" y="205219"/>
                    <a:pt x="53446" y="291354"/>
                    <a:pt x="145680" y="291354"/>
                  </a:cubicBezTo>
                  <a:lnTo>
                    <a:pt x="758291" y="291354"/>
                  </a:lnTo>
                  <a:cubicBezTo>
                    <a:pt x="825215" y="291354"/>
                    <a:pt x="885882" y="247214"/>
                    <a:pt x="901793" y="182220"/>
                  </a:cubicBezTo>
                  <a:cubicBezTo>
                    <a:pt x="925300" y="86150"/>
                    <a:pt x="852811" y="0"/>
                    <a:pt x="760577" y="0"/>
                  </a:cubicBezTo>
                  <a:close/>
                </a:path>
              </a:pathLst>
            </a:custGeom>
            <a:grpFill/>
            <a:ln w="360" cap="flat">
              <a:noFill/>
              <a:prstDash val="solid"/>
              <a:miter/>
            </a:ln>
          </p:spPr>
          <p:txBody>
            <a:bodyPr rtlCol="0" anchor="ctr"/>
            <a:lstStyle/>
            <a:p>
              <a:endParaRPr lang="fi-FI" sz="900"/>
            </a:p>
          </p:txBody>
        </p:sp>
        <p:sp>
          <p:nvSpPr>
            <p:cNvPr id="113" name="Vapaamuotoinen: Muoto 112">
              <a:extLst>
                <a:ext uri="{FF2B5EF4-FFF2-40B4-BE49-F238E27FC236}">
                  <a16:creationId xmlns:a16="http://schemas.microsoft.com/office/drawing/2014/main" id="{C0FB9588-61E0-F42F-2D9F-9BB6A28643EB}"/>
                </a:ext>
                <a:ext uri="{C183D7F6-B498-43B3-948B-1728B52AA6E4}">
                  <adec:decorative xmlns:adec="http://schemas.microsoft.com/office/drawing/2017/decorative" val="1"/>
                </a:ext>
              </a:extLst>
            </p:cNvPr>
            <p:cNvSpPr/>
            <p:nvPr/>
          </p:nvSpPr>
          <p:spPr>
            <a:xfrm>
              <a:off x="2053707" y="3934921"/>
              <a:ext cx="1509055" cy="291358"/>
            </a:xfrm>
            <a:custGeom>
              <a:avLst/>
              <a:gdLst>
                <a:gd name="connsiteX0" fmla="*/ 145684 w 1509055"/>
                <a:gd name="connsiteY0" fmla="*/ 291358 h 291358"/>
                <a:gd name="connsiteX1" fmla="*/ 1361090 w 1509055"/>
                <a:gd name="connsiteY1" fmla="*/ 291358 h 291358"/>
                <a:gd name="connsiteX2" fmla="*/ 1504592 w 1509055"/>
                <a:gd name="connsiteY2" fmla="*/ 182210 h 291358"/>
                <a:gd name="connsiteX3" fmla="*/ 1363376 w 1509055"/>
                <a:gd name="connsiteY3" fmla="*/ 0 h 291358"/>
                <a:gd name="connsiteX4" fmla="*/ 147956 w 1509055"/>
                <a:gd name="connsiteY4" fmla="*/ 0 h 291358"/>
                <a:gd name="connsiteX5" fmla="*/ 4468 w 1509055"/>
                <a:gd name="connsiteY5" fmla="*/ 109138 h 291358"/>
                <a:gd name="connsiteX6" fmla="*/ 145684 w 1509055"/>
                <a:gd name="connsiteY6" fmla="*/ 291358 h 291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09055" h="291358">
                  <a:moveTo>
                    <a:pt x="145684" y="291358"/>
                  </a:moveTo>
                  <a:lnTo>
                    <a:pt x="1361090" y="291358"/>
                  </a:lnTo>
                  <a:cubicBezTo>
                    <a:pt x="1428014" y="291358"/>
                    <a:pt x="1488677" y="247218"/>
                    <a:pt x="1504592" y="182210"/>
                  </a:cubicBezTo>
                  <a:cubicBezTo>
                    <a:pt x="1528084" y="86153"/>
                    <a:pt x="1455610" y="0"/>
                    <a:pt x="1363376" y="0"/>
                  </a:cubicBezTo>
                  <a:lnTo>
                    <a:pt x="147956" y="0"/>
                  </a:lnTo>
                  <a:cubicBezTo>
                    <a:pt x="81043" y="0"/>
                    <a:pt x="20379" y="44144"/>
                    <a:pt x="4468" y="109138"/>
                  </a:cubicBezTo>
                  <a:cubicBezTo>
                    <a:pt x="-19038" y="205208"/>
                    <a:pt x="53451" y="291358"/>
                    <a:pt x="145684" y="291358"/>
                  </a:cubicBezTo>
                  <a:close/>
                </a:path>
              </a:pathLst>
            </a:custGeom>
            <a:grpFill/>
            <a:ln w="360" cap="flat">
              <a:noFill/>
              <a:prstDash val="solid"/>
              <a:miter/>
            </a:ln>
          </p:spPr>
          <p:txBody>
            <a:bodyPr rtlCol="0" anchor="ctr"/>
            <a:lstStyle/>
            <a:p>
              <a:endParaRPr lang="fi-FI" sz="900"/>
            </a:p>
          </p:txBody>
        </p:sp>
        <p:sp>
          <p:nvSpPr>
            <p:cNvPr id="114" name="Vapaamuotoinen: Muoto 113">
              <a:extLst>
                <a:ext uri="{FF2B5EF4-FFF2-40B4-BE49-F238E27FC236}">
                  <a16:creationId xmlns:a16="http://schemas.microsoft.com/office/drawing/2014/main" id="{5F5D860F-277C-C95C-088F-56C9F377E93D}"/>
                </a:ext>
                <a:ext uri="{C183D7F6-B498-43B3-948B-1728B52AA6E4}">
                  <adec:decorative xmlns:adec="http://schemas.microsoft.com/office/drawing/2017/decorative" val="1"/>
                </a:ext>
              </a:extLst>
            </p:cNvPr>
            <p:cNvSpPr/>
            <p:nvPr/>
          </p:nvSpPr>
          <p:spPr>
            <a:xfrm>
              <a:off x="1416621" y="4488576"/>
              <a:ext cx="1122584" cy="291357"/>
            </a:xfrm>
            <a:custGeom>
              <a:avLst/>
              <a:gdLst>
                <a:gd name="connsiteX0" fmla="*/ 976900 w 1122584"/>
                <a:gd name="connsiteY0" fmla="*/ 0 h 291357"/>
                <a:gd name="connsiteX1" fmla="*/ 147971 w 1122584"/>
                <a:gd name="connsiteY1" fmla="*/ 0 h 291357"/>
                <a:gd name="connsiteX2" fmla="*/ 4469 w 1122584"/>
                <a:gd name="connsiteY2" fmla="*/ 109152 h 291357"/>
                <a:gd name="connsiteX3" fmla="*/ 145685 w 1122584"/>
                <a:gd name="connsiteY3" fmla="*/ 291358 h 291357"/>
                <a:gd name="connsiteX4" fmla="*/ 974629 w 1122584"/>
                <a:gd name="connsiteY4" fmla="*/ 291358 h 291357"/>
                <a:gd name="connsiteX5" fmla="*/ 1118116 w 1122584"/>
                <a:gd name="connsiteY5" fmla="*/ 182220 h 291357"/>
                <a:gd name="connsiteX6" fmla="*/ 976900 w 1122584"/>
                <a:gd name="connsiteY6" fmla="*/ 0 h 291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22584" h="291357">
                  <a:moveTo>
                    <a:pt x="976900" y="0"/>
                  </a:moveTo>
                  <a:lnTo>
                    <a:pt x="147971" y="0"/>
                  </a:lnTo>
                  <a:cubicBezTo>
                    <a:pt x="81047" y="0"/>
                    <a:pt x="20369" y="44144"/>
                    <a:pt x="4469" y="109152"/>
                  </a:cubicBezTo>
                  <a:cubicBezTo>
                    <a:pt x="-19038" y="205219"/>
                    <a:pt x="53437" y="291358"/>
                    <a:pt x="145685" y="291358"/>
                  </a:cubicBezTo>
                  <a:lnTo>
                    <a:pt x="974629" y="291358"/>
                  </a:lnTo>
                  <a:cubicBezTo>
                    <a:pt x="1041541" y="291358"/>
                    <a:pt x="1102205" y="247217"/>
                    <a:pt x="1118116" y="182220"/>
                  </a:cubicBezTo>
                  <a:cubicBezTo>
                    <a:pt x="1141623" y="86153"/>
                    <a:pt x="1069134" y="0"/>
                    <a:pt x="976900" y="0"/>
                  </a:cubicBezTo>
                  <a:close/>
                </a:path>
              </a:pathLst>
            </a:custGeom>
            <a:grpFill/>
            <a:ln w="360" cap="flat">
              <a:noFill/>
              <a:prstDash val="solid"/>
              <a:miter/>
            </a:ln>
          </p:spPr>
          <p:txBody>
            <a:bodyPr rtlCol="0" anchor="ctr"/>
            <a:lstStyle/>
            <a:p>
              <a:endParaRPr lang="fi-FI" sz="900"/>
            </a:p>
          </p:txBody>
        </p:sp>
        <p:sp>
          <p:nvSpPr>
            <p:cNvPr id="115" name="Vapaamuotoinen: Muoto 114">
              <a:extLst>
                <a:ext uri="{FF2B5EF4-FFF2-40B4-BE49-F238E27FC236}">
                  <a16:creationId xmlns:a16="http://schemas.microsoft.com/office/drawing/2014/main" id="{6E45D1FA-E894-CAB5-7F4A-46C7B8CE44E9}"/>
                </a:ext>
                <a:ext uri="{C183D7F6-B498-43B3-948B-1728B52AA6E4}">
                  <adec:decorative xmlns:adec="http://schemas.microsoft.com/office/drawing/2017/decorative" val="1"/>
                </a:ext>
              </a:extLst>
            </p:cNvPr>
            <p:cNvSpPr/>
            <p:nvPr/>
          </p:nvSpPr>
          <p:spPr>
            <a:xfrm>
              <a:off x="6054083" y="2837572"/>
              <a:ext cx="901645" cy="291357"/>
            </a:xfrm>
            <a:custGeom>
              <a:avLst/>
              <a:gdLst>
                <a:gd name="connsiteX0" fmla="*/ 757736 w 901645"/>
                <a:gd name="connsiteY0" fmla="*/ 0 h 291357"/>
                <a:gd name="connsiteX1" fmla="*/ 143908 w 901645"/>
                <a:gd name="connsiteY1" fmla="*/ 0 h 291357"/>
                <a:gd name="connsiteX2" fmla="*/ 0 w 901645"/>
                <a:gd name="connsiteY2" fmla="*/ 143908 h 291357"/>
                <a:gd name="connsiteX3" fmla="*/ 0 w 901645"/>
                <a:gd name="connsiteY3" fmla="*/ 147450 h 291357"/>
                <a:gd name="connsiteX4" fmla="*/ 143908 w 901645"/>
                <a:gd name="connsiteY4" fmla="*/ 291358 h 291357"/>
                <a:gd name="connsiteX5" fmla="*/ 757736 w 901645"/>
                <a:gd name="connsiteY5" fmla="*/ 291358 h 291357"/>
                <a:gd name="connsiteX6" fmla="*/ 901645 w 901645"/>
                <a:gd name="connsiteY6" fmla="*/ 147450 h 291357"/>
                <a:gd name="connsiteX7" fmla="*/ 901645 w 901645"/>
                <a:gd name="connsiteY7" fmla="*/ 143908 h 291357"/>
                <a:gd name="connsiteX8" fmla="*/ 757736 w 901645"/>
                <a:gd name="connsiteY8" fmla="*/ 0 h 291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01645" h="291357">
                  <a:moveTo>
                    <a:pt x="757736" y="0"/>
                  </a:moveTo>
                  <a:lnTo>
                    <a:pt x="143908" y="0"/>
                  </a:lnTo>
                  <a:cubicBezTo>
                    <a:pt x="64421" y="0"/>
                    <a:pt x="0" y="64436"/>
                    <a:pt x="0" y="143908"/>
                  </a:cubicBezTo>
                  <a:lnTo>
                    <a:pt x="0" y="147450"/>
                  </a:lnTo>
                  <a:cubicBezTo>
                    <a:pt x="0" y="226933"/>
                    <a:pt x="64421" y="291358"/>
                    <a:pt x="143908" y="291358"/>
                  </a:cubicBezTo>
                  <a:lnTo>
                    <a:pt x="757736" y="291358"/>
                  </a:lnTo>
                  <a:cubicBezTo>
                    <a:pt x="837223" y="291358"/>
                    <a:pt x="901645" y="226933"/>
                    <a:pt x="901645" y="147450"/>
                  </a:cubicBezTo>
                  <a:lnTo>
                    <a:pt x="901645" y="143908"/>
                  </a:lnTo>
                  <a:cubicBezTo>
                    <a:pt x="901645" y="64436"/>
                    <a:pt x="837223" y="0"/>
                    <a:pt x="757736" y="0"/>
                  </a:cubicBezTo>
                  <a:close/>
                </a:path>
              </a:pathLst>
            </a:custGeom>
            <a:grpFill/>
            <a:ln w="360" cap="flat">
              <a:noFill/>
              <a:prstDash val="solid"/>
              <a:miter/>
            </a:ln>
          </p:spPr>
          <p:txBody>
            <a:bodyPr rtlCol="0" anchor="ctr"/>
            <a:lstStyle/>
            <a:p>
              <a:endParaRPr lang="fi-FI" sz="900"/>
            </a:p>
          </p:txBody>
        </p:sp>
        <p:sp>
          <p:nvSpPr>
            <p:cNvPr id="116" name="Vapaamuotoinen: Muoto 115">
              <a:extLst>
                <a:ext uri="{FF2B5EF4-FFF2-40B4-BE49-F238E27FC236}">
                  <a16:creationId xmlns:a16="http://schemas.microsoft.com/office/drawing/2014/main" id="{818B1D21-CFC0-159C-D388-31C26F03A0BA}"/>
                </a:ext>
                <a:ext uri="{C183D7F6-B498-43B3-948B-1728B52AA6E4}">
                  <adec:decorative xmlns:adec="http://schemas.microsoft.com/office/drawing/2017/decorative" val="1"/>
                </a:ext>
              </a:extLst>
            </p:cNvPr>
            <p:cNvSpPr/>
            <p:nvPr/>
          </p:nvSpPr>
          <p:spPr>
            <a:xfrm>
              <a:off x="4362742" y="2837572"/>
              <a:ext cx="917198" cy="291357"/>
            </a:xfrm>
            <a:custGeom>
              <a:avLst/>
              <a:gdLst>
                <a:gd name="connsiteX0" fmla="*/ 771514 w 917198"/>
                <a:gd name="connsiteY0" fmla="*/ 0 h 291357"/>
                <a:gd name="connsiteX1" fmla="*/ 147956 w 917198"/>
                <a:gd name="connsiteY1" fmla="*/ 0 h 291357"/>
                <a:gd name="connsiteX2" fmla="*/ 4468 w 917198"/>
                <a:gd name="connsiteY2" fmla="*/ 109148 h 291357"/>
                <a:gd name="connsiteX3" fmla="*/ 145684 w 917198"/>
                <a:gd name="connsiteY3" fmla="*/ 291358 h 291357"/>
                <a:gd name="connsiteX4" fmla="*/ 769228 w 917198"/>
                <a:gd name="connsiteY4" fmla="*/ 291358 h 291357"/>
                <a:gd name="connsiteX5" fmla="*/ 912730 w 917198"/>
                <a:gd name="connsiteY5" fmla="*/ 182220 h 291357"/>
                <a:gd name="connsiteX6" fmla="*/ 771514 w 917198"/>
                <a:gd name="connsiteY6" fmla="*/ 0 h 291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7198" h="291357">
                  <a:moveTo>
                    <a:pt x="771514" y="0"/>
                  </a:moveTo>
                  <a:lnTo>
                    <a:pt x="147956" y="0"/>
                  </a:lnTo>
                  <a:cubicBezTo>
                    <a:pt x="81046" y="0"/>
                    <a:pt x="20379" y="44140"/>
                    <a:pt x="4468" y="109148"/>
                  </a:cubicBezTo>
                  <a:cubicBezTo>
                    <a:pt x="-19038" y="205205"/>
                    <a:pt x="53451" y="291358"/>
                    <a:pt x="145684" y="291358"/>
                  </a:cubicBezTo>
                  <a:lnTo>
                    <a:pt x="769228" y="291358"/>
                  </a:lnTo>
                  <a:cubicBezTo>
                    <a:pt x="836155" y="291358"/>
                    <a:pt x="896818" y="247214"/>
                    <a:pt x="912730" y="182220"/>
                  </a:cubicBezTo>
                  <a:cubicBezTo>
                    <a:pt x="936236" y="86150"/>
                    <a:pt x="863751" y="0"/>
                    <a:pt x="771514" y="0"/>
                  </a:cubicBezTo>
                  <a:close/>
                </a:path>
              </a:pathLst>
            </a:custGeom>
            <a:grpFill/>
            <a:ln w="360" cap="flat">
              <a:noFill/>
              <a:prstDash val="solid"/>
              <a:miter/>
            </a:ln>
          </p:spPr>
          <p:txBody>
            <a:bodyPr rtlCol="0" anchor="ctr"/>
            <a:lstStyle/>
            <a:p>
              <a:endParaRPr lang="fi-FI" sz="900"/>
            </a:p>
          </p:txBody>
        </p:sp>
        <p:sp>
          <p:nvSpPr>
            <p:cNvPr id="117" name="Vapaamuotoinen: Muoto 116">
              <a:extLst>
                <a:ext uri="{FF2B5EF4-FFF2-40B4-BE49-F238E27FC236}">
                  <a16:creationId xmlns:a16="http://schemas.microsoft.com/office/drawing/2014/main" id="{2515373C-BF65-1A90-E982-346E5048672A}"/>
                </a:ext>
                <a:ext uri="{C183D7F6-B498-43B3-948B-1728B52AA6E4}">
                  <adec:decorative xmlns:adec="http://schemas.microsoft.com/office/drawing/2017/decorative" val="1"/>
                </a:ext>
              </a:extLst>
            </p:cNvPr>
            <p:cNvSpPr/>
            <p:nvPr/>
          </p:nvSpPr>
          <p:spPr>
            <a:xfrm>
              <a:off x="3518724" y="3384268"/>
              <a:ext cx="1286216" cy="291354"/>
            </a:xfrm>
            <a:custGeom>
              <a:avLst/>
              <a:gdLst>
                <a:gd name="connsiteX0" fmla="*/ 1140533 w 1286216"/>
                <a:gd name="connsiteY0" fmla="*/ 0 h 291354"/>
                <a:gd name="connsiteX1" fmla="*/ 147960 w 1286216"/>
                <a:gd name="connsiteY1" fmla="*/ 0 h 291354"/>
                <a:gd name="connsiteX2" fmla="*/ 4473 w 1286216"/>
                <a:gd name="connsiteY2" fmla="*/ 109148 h 291354"/>
                <a:gd name="connsiteX3" fmla="*/ 145675 w 1286216"/>
                <a:gd name="connsiteY3" fmla="*/ 291354 h 291354"/>
                <a:gd name="connsiteX4" fmla="*/ 1138247 w 1286216"/>
                <a:gd name="connsiteY4" fmla="*/ 291354 h 291354"/>
                <a:gd name="connsiteX5" fmla="*/ 1281749 w 1286216"/>
                <a:gd name="connsiteY5" fmla="*/ 182220 h 291354"/>
                <a:gd name="connsiteX6" fmla="*/ 1140533 w 1286216"/>
                <a:gd name="connsiteY6" fmla="*/ 0 h 291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86216" h="291354">
                  <a:moveTo>
                    <a:pt x="1140533" y="0"/>
                  </a:moveTo>
                  <a:lnTo>
                    <a:pt x="147960" y="0"/>
                  </a:lnTo>
                  <a:cubicBezTo>
                    <a:pt x="81037" y="0"/>
                    <a:pt x="20370" y="44140"/>
                    <a:pt x="4473" y="109148"/>
                  </a:cubicBezTo>
                  <a:cubicBezTo>
                    <a:pt x="-19048" y="205219"/>
                    <a:pt x="53441" y="291354"/>
                    <a:pt x="145675" y="291354"/>
                  </a:cubicBezTo>
                  <a:lnTo>
                    <a:pt x="1138247" y="291354"/>
                  </a:lnTo>
                  <a:cubicBezTo>
                    <a:pt x="1205170" y="291354"/>
                    <a:pt x="1265837" y="247214"/>
                    <a:pt x="1281749" y="182220"/>
                  </a:cubicBezTo>
                  <a:cubicBezTo>
                    <a:pt x="1305255" y="86150"/>
                    <a:pt x="1232766" y="0"/>
                    <a:pt x="1140533" y="0"/>
                  </a:cubicBezTo>
                  <a:close/>
                </a:path>
              </a:pathLst>
            </a:custGeom>
            <a:grpFill/>
            <a:ln w="360" cap="flat">
              <a:noFill/>
              <a:prstDash val="solid"/>
              <a:miter/>
            </a:ln>
          </p:spPr>
          <p:txBody>
            <a:bodyPr rtlCol="0" anchor="ctr"/>
            <a:lstStyle/>
            <a:p>
              <a:endParaRPr lang="fi-FI" sz="900"/>
            </a:p>
          </p:txBody>
        </p:sp>
        <p:sp>
          <p:nvSpPr>
            <p:cNvPr id="118" name="Vapaamuotoinen: Muoto 117">
              <a:extLst>
                <a:ext uri="{FF2B5EF4-FFF2-40B4-BE49-F238E27FC236}">
                  <a16:creationId xmlns:a16="http://schemas.microsoft.com/office/drawing/2014/main" id="{22449964-45CD-D1E3-BA45-2751516FC6B2}"/>
                </a:ext>
                <a:ext uri="{C183D7F6-B498-43B3-948B-1728B52AA6E4}">
                  <adec:decorative xmlns:adec="http://schemas.microsoft.com/office/drawing/2017/decorative" val="1"/>
                </a:ext>
              </a:extLst>
            </p:cNvPr>
            <p:cNvSpPr/>
            <p:nvPr/>
          </p:nvSpPr>
          <p:spPr>
            <a:xfrm>
              <a:off x="4017537" y="3934921"/>
              <a:ext cx="987075" cy="291358"/>
            </a:xfrm>
            <a:custGeom>
              <a:avLst/>
              <a:gdLst>
                <a:gd name="connsiteX0" fmla="*/ 145680 w 987075"/>
                <a:gd name="connsiteY0" fmla="*/ 291358 h 291358"/>
                <a:gd name="connsiteX1" fmla="*/ 839110 w 987075"/>
                <a:gd name="connsiteY1" fmla="*/ 291358 h 291358"/>
                <a:gd name="connsiteX2" fmla="*/ 982612 w 987075"/>
                <a:gd name="connsiteY2" fmla="*/ 182210 h 291358"/>
                <a:gd name="connsiteX3" fmla="*/ 841396 w 987075"/>
                <a:gd name="connsiteY3" fmla="*/ 0 h 291358"/>
                <a:gd name="connsiteX4" fmla="*/ 147966 w 987075"/>
                <a:gd name="connsiteY4" fmla="*/ 0 h 291358"/>
                <a:gd name="connsiteX5" fmla="*/ 4464 w 987075"/>
                <a:gd name="connsiteY5" fmla="*/ 109138 h 291358"/>
                <a:gd name="connsiteX6" fmla="*/ 145680 w 987075"/>
                <a:gd name="connsiteY6" fmla="*/ 291358 h 291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87075" h="291358">
                  <a:moveTo>
                    <a:pt x="145680" y="291358"/>
                  </a:moveTo>
                  <a:lnTo>
                    <a:pt x="839110" y="291358"/>
                  </a:lnTo>
                  <a:cubicBezTo>
                    <a:pt x="906034" y="291358"/>
                    <a:pt x="966697" y="247218"/>
                    <a:pt x="982612" y="182210"/>
                  </a:cubicBezTo>
                  <a:cubicBezTo>
                    <a:pt x="1006104" y="86153"/>
                    <a:pt x="933630" y="0"/>
                    <a:pt x="841396" y="0"/>
                  </a:cubicBezTo>
                  <a:lnTo>
                    <a:pt x="147966" y="0"/>
                  </a:lnTo>
                  <a:cubicBezTo>
                    <a:pt x="81042" y="0"/>
                    <a:pt x="20375" y="44144"/>
                    <a:pt x="4464" y="109138"/>
                  </a:cubicBezTo>
                  <a:cubicBezTo>
                    <a:pt x="-19028" y="205208"/>
                    <a:pt x="53446" y="291358"/>
                    <a:pt x="145680" y="291358"/>
                  </a:cubicBezTo>
                  <a:close/>
                </a:path>
              </a:pathLst>
            </a:custGeom>
            <a:grpFill/>
            <a:ln w="360" cap="flat">
              <a:noFill/>
              <a:prstDash val="solid"/>
              <a:miter/>
            </a:ln>
          </p:spPr>
          <p:txBody>
            <a:bodyPr rtlCol="0" anchor="ctr"/>
            <a:lstStyle/>
            <a:p>
              <a:endParaRPr lang="fi-FI" sz="900"/>
            </a:p>
          </p:txBody>
        </p:sp>
        <p:sp>
          <p:nvSpPr>
            <p:cNvPr id="119" name="Vapaamuotoinen: Muoto 118">
              <a:extLst>
                <a:ext uri="{FF2B5EF4-FFF2-40B4-BE49-F238E27FC236}">
                  <a16:creationId xmlns:a16="http://schemas.microsoft.com/office/drawing/2014/main" id="{1E87C2B7-9EA9-AA22-B727-6A65AA688C79}"/>
                </a:ext>
                <a:ext uri="{C183D7F6-B498-43B3-948B-1728B52AA6E4}">
                  <adec:decorative xmlns:adec="http://schemas.microsoft.com/office/drawing/2017/decorative" val="1"/>
                </a:ext>
              </a:extLst>
            </p:cNvPr>
            <p:cNvSpPr/>
            <p:nvPr/>
          </p:nvSpPr>
          <p:spPr>
            <a:xfrm>
              <a:off x="4800637" y="4488576"/>
              <a:ext cx="726301" cy="291357"/>
            </a:xfrm>
            <a:custGeom>
              <a:avLst/>
              <a:gdLst>
                <a:gd name="connsiteX0" fmla="*/ 580617 w 726301"/>
                <a:gd name="connsiteY0" fmla="*/ 0 h 291357"/>
                <a:gd name="connsiteX1" fmla="*/ 147967 w 726301"/>
                <a:gd name="connsiteY1" fmla="*/ 0 h 291357"/>
                <a:gd name="connsiteX2" fmla="*/ 4469 w 726301"/>
                <a:gd name="connsiteY2" fmla="*/ 109152 h 291357"/>
                <a:gd name="connsiteX3" fmla="*/ 145681 w 726301"/>
                <a:gd name="connsiteY3" fmla="*/ 291358 h 291357"/>
                <a:gd name="connsiteX4" fmla="*/ 578332 w 726301"/>
                <a:gd name="connsiteY4" fmla="*/ 291358 h 291357"/>
                <a:gd name="connsiteX5" fmla="*/ 721833 w 726301"/>
                <a:gd name="connsiteY5" fmla="*/ 182220 h 291357"/>
                <a:gd name="connsiteX6" fmla="*/ 580617 w 726301"/>
                <a:gd name="connsiteY6" fmla="*/ 0 h 291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26301" h="291357">
                  <a:moveTo>
                    <a:pt x="580617" y="0"/>
                  </a:moveTo>
                  <a:lnTo>
                    <a:pt x="147967" y="0"/>
                  </a:lnTo>
                  <a:cubicBezTo>
                    <a:pt x="81043" y="0"/>
                    <a:pt x="20379" y="44144"/>
                    <a:pt x="4469" y="109152"/>
                  </a:cubicBezTo>
                  <a:cubicBezTo>
                    <a:pt x="-19038" y="205219"/>
                    <a:pt x="53447" y="291358"/>
                    <a:pt x="145681" y="291358"/>
                  </a:cubicBezTo>
                  <a:lnTo>
                    <a:pt x="578332" y="291358"/>
                  </a:lnTo>
                  <a:cubicBezTo>
                    <a:pt x="645259" y="291358"/>
                    <a:pt x="705922" y="247217"/>
                    <a:pt x="721833" y="182220"/>
                  </a:cubicBezTo>
                  <a:cubicBezTo>
                    <a:pt x="745340" y="86153"/>
                    <a:pt x="672855" y="0"/>
                    <a:pt x="580617" y="0"/>
                  </a:cubicBezTo>
                  <a:close/>
                </a:path>
              </a:pathLst>
            </a:custGeom>
            <a:grpFill/>
            <a:ln w="360" cap="flat">
              <a:noFill/>
              <a:prstDash val="solid"/>
              <a:miter/>
            </a:ln>
          </p:spPr>
          <p:txBody>
            <a:bodyPr rtlCol="0" anchor="ctr"/>
            <a:lstStyle/>
            <a:p>
              <a:endParaRPr lang="fi-FI" sz="900"/>
            </a:p>
          </p:txBody>
        </p:sp>
        <p:sp>
          <p:nvSpPr>
            <p:cNvPr id="120" name="Vapaamuotoinen: Muoto 119">
              <a:extLst>
                <a:ext uri="{FF2B5EF4-FFF2-40B4-BE49-F238E27FC236}">
                  <a16:creationId xmlns:a16="http://schemas.microsoft.com/office/drawing/2014/main" id="{275C73C8-EB79-04C2-F31B-BA6FC3521716}"/>
                </a:ext>
                <a:ext uri="{C183D7F6-B498-43B3-948B-1728B52AA6E4}">
                  <adec:decorative xmlns:adec="http://schemas.microsoft.com/office/drawing/2017/decorative" val="1"/>
                </a:ext>
              </a:extLst>
            </p:cNvPr>
            <p:cNvSpPr/>
            <p:nvPr/>
          </p:nvSpPr>
          <p:spPr>
            <a:xfrm>
              <a:off x="3216293" y="4488579"/>
              <a:ext cx="571450" cy="291358"/>
            </a:xfrm>
            <a:custGeom>
              <a:avLst/>
              <a:gdLst>
                <a:gd name="connsiteX0" fmla="*/ 145684 w 571450"/>
                <a:gd name="connsiteY0" fmla="*/ 291358 h 291358"/>
                <a:gd name="connsiteX1" fmla="*/ 423480 w 571450"/>
                <a:gd name="connsiteY1" fmla="*/ 291358 h 291358"/>
                <a:gd name="connsiteX2" fmla="*/ 566982 w 571450"/>
                <a:gd name="connsiteY2" fmla="*/ 182209 h 291358"/>
                <a:gd name="connsiteX3" fmla="*/ 425766 w 571450"/>
                <a:gd name="connsiteY3" fmla="*/ 0 h 291358"/>
                <a:gd name="connsiteX4" fmla="*/ 147959 w 571450"/>
                <a:gd name="connsiteY4" fmla="*/ 0 h 291358"/>
                <a:gd name="connsiteX5" fmla="*/ 4468 w 571450"/>
                <a:gd name="connsiteY5" fmla="*/ 109138 h 291358"/>
                <a:gd name="connsiteX6" fmla="*/ 145684 w 571450"/>
                <a:gd name="connsiteY6" fmla="*/ 291358 h 291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1450" h="291358">
                  <a:moveTo>
                    <a:pt x="145684" y="291358"/>
                  </a:moveTo>
                  <a:lnTo>
                    <a:pt x="423480" y="291358"/>
                  </a:lnTo>
                  <a:cubicBezTo>
                    <a:pt x="490407" y="291358"/>
                    <a:pt x="551071" y="247214"/>
                    <a:pt x="566982" y="182209"/>
                  </a:cubicBezTo>
                  <a:cubicBezTo>
                    <a:pt x="590488" y="86153"/>
                    <a:pt x="518014" y="0"/>
                    <a:pt x="425766" y="0"/>
                  </a:cubicBezTo>
                  <a:lnTo>
                    <a:pt x="147959" y="0"/>
                  </a:lnTo>
                  <a:cubicBezTo>
                    <a:pt x="81047" y="0"/>
                    <a:pt x="20383" y="44144"/>
                    <a:pt x="4468" y="109138"/>
                  </a:cubicBezTo>
                  <a:cubicBezTo>
                    <a:pt x="-19038" y="205205"/>
                    <a:pt x="53451" y="291358"/>
                    <a:pt x="145684" y="291358"/>
                  </a:cubicBezTo>
                  <a:close/>
                </a:path>
              </a:pathLst>
            </a:custGeom>
            <a:grpFill/>
            <a:ln w="360" cap="flat">
              <a:noFill/>
              <a:prstDash val="solid"/>
              <a:miter/>
            </a:ln>
          </p:spPr>
          <p:txBody>
            <a:bodyPr rtlCol="0" anchor="ctr"/>
            <a:lstStyle/>
            <a:p>
              <a:endParaRPr lang="fi-FI" sz="900"/>
            </a:p>
          </p:txBody>
        </p:sp>
        <p:sp>
          <p:nvSpPr>
            <p:cNvPr id="121" name="Vapaamuotoinen: Muoto 120">
              <a:extLst>
                <a:ext uri="{FF2B5EF4-FFF2-40B4-BE49-F238E27FC236}">
                  <a16:creationId xmlns:a16="http://schemas.microsoft.com/office/drawing/2014/main" id="{EC75481A-5902-0FE7-E9BE-9E517D8927D5}"/>
                </a:ext>
                <a:ext uri="{C183D7F6-B498-43B3-948B-1728B52AA6E4}">
                  <adec:decorative xmlns:adec="http://schemas.microsoft.com/office/drawing/2017/decorative" val="1"/>
                </a:ext>
              </a:extLst>
            </p:cNvPr>
            <p:cNvSpPr/>
            <p:nvPr/>
          </p:nvSpPr>
          <p:spPr>
            <a:xfrm>
              <a:off x="9387057" y="3384268"/>
              <a:ext cx="428651" cy="291357"/>
            </a:xfrm>
            <a:custGeom>
              <a:avLst/>
              <a:gdLst>
                <a:gd name="connsiteX0" fmla="*/ 145680 w 428651"/>
                <a:gd name="connsiteY0" fmla="*/ 291358 h 291357"/>
                <a:gd name="connsiteX1" fmla="*/ 280687 w 428651"/>
                <a:gd name="connsiteY1" fmla="*/ 291358 h 291357"/>
                <a:gd name="connsiteX2" fmla="*/ 424188 w 428651"/>
                <a:gd name="connsiteY2" fmla="*/ 182209 h 291357"/>
                <a:gd name="connsiteX3" fmla="*/ 282972 w 428651"/>
                <a:gd name="connsiteY3" fmla="*/ 0 h 291357"/>
                <a:gd name="connsiteX4" fmla="*/ 147966 w 428651"/>
                <a:gd name="connsiteY4" fmla="*/ 0 h 291357"/>
                <a:gd name="connsiteX5" fmla="*/ 4464 w 428651"/>
                <a:gd name="connsiteY5" fmla="*/ 109138 h 291357"/>
                <a:gd name="connsiteX6" fmla="*/ 145680 w 428651"/>
                <a:gd name="connsiteY6" fmla="*/ 291358 h 291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8651" h="291357">
                  <a:moveTo>
                    <a:pt x="145680" y="291358"/>
                  </a:moveTo>
                  <a:lnTo>
                    <a:pt x="280687" y="291358"/>
                  </a:lnTo>
                  <a:cubicBezTo>
                    <a:pt x="347609" y="291358"/>
                    <a:pt x="408274" y="247217"/>
                    <a:pt x="424188" y="182209"/>
                  </a:cubicBezTo>
                  <a:cubicBezTo>
                    <a:pt x="447680" y="86139"/>
                    <a:pt x="375205" y="0"/>
                    <a:pt x="282972" y="0"/>
                  </a:cubicBezTo>
                  <a:lnTo>
                    <a:pt x="147966" y="0"/>
                  </a:lnTo>
                  <a:cubicBezTo>
                    <a:pt x="81042" y="0"/>
                    <a:pt x="20375" y="44144"/>
                    <a:pt x="4464" y="109138"/>
                  </a:cubicBezTo>
                  <a:cubicBezTo>
                    <a:pt x="-19028" y="205208"/>
                    <a:pt x="53446" y="291358"/>
                    <a:pt x="145680" y="291358"/>
                  </a:cubicBezTo>
                  <a:close/>
                </a:path>
              </a:pathLst>
            </a:custGeom>
            <a:grpFill/>
            <a:ln w="360" cap="flat">
              <a:noFill/>
              <a:prstDash val="solid"/>
              <a:miter/>
            </a:ln>
          </p:spPr>
          <p:txBody>
            <a:bodyPr rtlCol="0" anchor="ctr"/>
            <a:lstStyle/>
            <a:p>
              <a:endParaRPr lang="fi-FI" sz="900"/>
            </a:p>
          </p:txBody>
        </p:sp>
        <p:sp>
          <p:nvSpPr>
            <p:cNvPr id="122" name="Vapaamuotoinen: Muoto 121">
              <a:extLst>
                <a:ext uri="{FF2B5EF4-FFF2-40B4-BE49-F238E27FC236}">
                  <a16:creationId xmlns:a16="http://schemas.microsoft.com/office/drawing/2014/main" id="{FE02EBCE-443B-6962-E964-455F6847ABA6}"/>
                </a:ext>
                <a:ext uri="{C183D7F6-B498-43B3-948B-1728B52AA6E4}">
                  <adec:decorative xmlns:adec="http://schemas.microsoft.com/office/drawing/2017/decorative" val="1"/>
                </a:ext>
              </a:extLst>
            </p:cNvPr>
            <p:cNvSpPr/>
            <p:nvPr/>
          </p:nvSpPr>
          <p:spPr>
            <a:xfrm>
              <a:off x="8106364" y="3934921"/>
              <a:ext cx="718135" cy="291358"/>
            </a:xfrm>
            <a:custGeom>
              <a:avLst/>
              <a:gdLst>
                <a:gd name="connsiteX0" fmla="*/ 572454 w 718135"/>
                <a:gd name="connsiteY0" fmla="*/ 0 h 291358"/>
                <a:gd name="connsiteX1" fmla="*/ 147957 w 718135"/>
                <a:gd name="connsiteY1" fmla="*/ 0 h 291358"/>
                <a:gd name="connsiteX2" fmla="*/ 4469 w 718135"/>
                <a:gd name="connsiteY2" fmla="*/ 109138 h 291358"/>
                <a:gd name="connsiteX3" fmla="*/ 145685 w 718135"/>
                <a:gd name="connsiteY3" fmla="*/ 291358 h 291358"/>
                <a:gd name="connsiteX4" fmla="*/ 570168 w 718135"/>
                <a:gd name="connsiteY4" fmla="*/ 291358 h 291358"/>
                <a:gd name="connsiteX5" fmla="*/ 713670 w 718135"/>
                <a:gd name="connsiteY5" fmla="*/ 182220 h 291358"/>
                <a:gd name="connsiteX6" fmla="*/ 572454 w 718135"/>
                <a:gd name="connsiteY6" fmla="*/ 0 h 291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8135" h="291358">
                  <a:moveTo>
                    <a:pt x="572454" y="0"/>
                  </a:moveTo>
                  <a:lnTo>
                    <a:pt x="147957" y="0"/>
                  </a:lnTo>
                  <a:cubicBezTo>
                    <a:pt x="81033" y="0"/>
                    <a:pt x="20369" y="44144"/>
                    <a:pt x="4469" y="109138"/>
                  </a:cubicBezTo>
                  <a:cubicBezTo>
                    <a:pt x="-19037" y="205219"/>
                    <a:pt x="53437" y="291358"/>
                    <a:pt x="145685" y="291358"/>
                  </a:cubicBezTo>
                  <a:lnTo>
                    <a:pt x="570168" y="291358"/>
                  </a:lnTo>
                  <a:cubicBezTo>
                    <a:pt x="637095" y="291358"/>
                    <a:pt x="697758" y="247214"/>
                    <a:pt x="713670" y="182220"/>
                  </a:cubicBezTo>
                  <a:cubicBezTo>
                    <a:pt x="737165" y="86150"/>
                    <a:pt x="664691" y="0"/>
                    <a:pt x="572454" y="0"/>
                  </a:cubicBezTo>
                  <a:close/>
                </a:path>
              </a:pathLst>
            </a:custGeom>
            <a:grpFill/>
            <a:ln w="360" cap="flat">
              <a:noFill/>
              <a:prstDash val="solid"/>
              <a:miter/>
            </a:ln>
          </p:spPr>
          <p:txBody>
            <a:bodyPr rtlCol="0" anchor="ctr"/>
            <a:lstStyle/>
            <a:p>
              <a:endParaRPr lang="fi-FI" sz="900"/>
            </a:p>
          </p:txBody>
        </p:sp>
        <p:sp>
          <p:nvSpPr>
            <p:cNvPr id="123" name="Vapaamuotoinen: Muoto 122">
              <a:extLst>
                <a:ext uri="{FF2B5EF4-FFF2-40B4-BE49-F238E27FC236}">
                  <a16:creationId xmlns:a16="http://schemas.microsoft.com/office/drawing/2014/main" id="{CF485B61-B32E-8999-33CA-68A15D9F9D79}"/>
                </a:ext>
                <a:ext uri="{C183D7F6-B498-43B3-948B-1728B52AA6E4}">
                  <adec:decorative xmlns:adec="http://schemas.microsoft.com/office/drawing/2017/decorative" val="1"/>
                </a:ext>
              </a:extLst>
            </p:cNvPr>
            <p:cNvSpPr/>
            <p:nvPr/>
          </p:nvSpPr>
          <p:spPr>
            <a:xfrm>
              <a:off x="6782533" y="3384268"/>
              <a:ext cx="811833" cy="291354"/>
            </a:xfrm>
            <a:custGeom>
              <a:avLst/>
              <a:gdLst>
                <a:gd name="connsiteX0" fmla="*/ 666149 w 811833"/>
                <a:gd name="connsiteY0" fmla="*/ 0 h 291354"/>
                <a:gd name="connsiteX1" fmla="*/ 147956 w 811833"/>
                <a:gd name="connsiteY1" fmla="*/ 0 h 291354"/>
                <a:gd name="connsiteX2" fmla="*/ 4469 w 811833"/>
                <a:gd name="connsiteY2" fmla="*/ 109148 h 291354"/>
                <a:gd name="connsiteX3" fmla="*/ 145685 w 811833"/>
                <a:gd name="connsiteY3" fmla="*/ 291354 h 291354"/>
                <a:gd name="connsiteX4" fmla="*/ 663863 w 811833"/>
                <a:gd name="connsiteY4" fmla="*/ 291354 h 291354"/>
                <a:gd name="connsiteX5" fmla="*/ 807365 w 811833"/>
                <a:gd name="connsiteY5" fmla="*/ 182220 h 291354"/>
                <a:gd name="connsiteX6" fmla="*/ 666149 w 811833"/>
                <a:gd name="connsiteY6" fmla="*/ 0 h 291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1833" h="291354">
                  <a:moveTo>
                    <a:pt x="666149" y="0"/>
                  </a:moveTo>
                  <a:lnTo>
                    <a:pt x="147956" y="0"/>
                  </a:lnTo>
                  <a:cubicBezTo>
                    <a:pt x="81033" y="0"/>
                    <a:pt x="20369" y="44140"/>
                    <a:pt x="4469" y="109148"/>
                  </a:cubicBezTo>
                  <a:cubicBezTo>
                    <a:pt x="-19038" y="205219"/>
                    <a:pt x="53437" y="291354"/>
                    <a:pt x="145685" y="291354"/>
                  </a:cubicBezTo>
                  <a:lnTo>
                    <a:pt x="663863" y="291354"/>
                  </a:lnTo>
                  <a:cubicBezTo>
                    <a:pt x="730790" y="291354"/>
                    <a:pt x="791453" y="247214"/>
                    <a:pt x="807365" y="182220"/>
                  </a:cubicBezTo>
                  <a:cubicBezTo>
                    <a:pt x="830871" y="86150"/>
                    <a:pt x="758386" y="0"/>
                    <a:pt x="666149" y="0"/>
                  </a:cubicBezTo>
                  <a:close/>
                </a:path>
              </a:pathLst>
            </a:custGeom>
            <a:grpFill/>
            <a:ln w="360" cap="flat">
              <a:noFill/>
              <a:prstDash val="solid"/>
              <a:miter/>
            </a:ln>
          </p:spPr>
          <p:txBody>
            <a:bodyPr rtlCol="0" anchor="ctr"/>
            <a:lstStyle/>
            <a:p>
              <a:endParaRPr lang="fi-FI" sz="900"/>
            </a:p>
          </p:txBody>
        </p:sp>
        <p:sp>
          <p:nvSpPr>
            <p:cNvPr id="124" name="Vapaamuotoinen: Muoto 123">
              <a:extLst>
                <a:ext uri="{FF2B5EF4-FFF2-40B4-BE49-F238E27FC236}">
                  <a16:creationId xmlns:a16="http://schemas.microsoft.com/office/drawing/2014/main" id="{2AEED81B-EA89-DEA9-B82A-6D00A3310F96}"/>
                </a:ext>
                <a:ext uri="{C183D7F6-B498-43B3-948B-1728B52AA6E4}">
                  <adec:decorative xmlns:adec="http://schemas.microsoft.com/office/drawing/2017/decorative" val="1"/>
                </a:ext>
              </a:extLst>
            </p:cNvPr>
            <p:cNvSpPr/>
            <p:nvPr/>
          </p:nvSpPr>
          <p:spPr>
            <a:xfrm>
              <a:off x="5657079" y="3934921"/>
              <a:ext cx="809212" cy="291358"/>
            </a:xfrm>
            <a:custGeom>
              <a:avLst/>
              <a:gdLst>
                <a:gd name="connsiteX0" fmla="*/ 145678 w 809212"/>
                <a:gd name="connsiteY0" fmla="*/ 291358 h 291358"/>
                <a:gd name="connsiteX1" fmla="*/ 661257 w 809212"/>
                <a:gd name="connsiteY1" fmla="*/ 291358 h 291358"/>
                <a:gd name="connsiteX2" fmla="*/ 804744 w 809212"/>
                <a:gd name="connsiteY2" fmla="*/ 182210 h 291358"/>
                <a:gd name="connsiteX3" fmla="*/ 663528 w 809212"/>
                <a:gd name="connsiteY3" fmla="*/ 0 h 291358"/>
                <a:gd name="connsiteX4" fmla="*/ 147963 w 809212"/>
                <a:gd name="connsiteY4" fmla="*/ 0 h 291358"/>
                <a:gd name="connsiteX5" fmla="*/ 4465 w 809212"/>
                <a:gd name="connsiteY5" fmla="*/ 109138 h 291358"/>
                <a:gd name="connsiteX6" fmla="*/ 145678 w 809212"/>
                <a:gd name="connsiteY6" fmla="*/ 291358 h 291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09212" h="291358">
                  <a:moveTo>
                    <a:pt x="145678" y="291358"/>
                  </a:moveTo>
                  <a:lnTo>
                    <a:pt x="661257" y="291358"/>
                  </a:lnTo>
                  <a:cubicBezTo>
                    <a:pt x="728169" y="291358"/>
                    <a:pt x="788844" y="247218"/>
                    <a:pt x="804744" y="182210"/>
                  </a:cubicBezTo>
                  <a:cubicBezTo>
                    <a:pt x="828251" y="86153"/>
                    <a:pt x="755776" y="0"/>
                    <a:pt x="663528" y="0"/>
                  </a:cubicBezTo>
                  <a:lnTo>
                    <a:pt x="147963" y="0"/>
                  </a:lnTo>
                  <a:cubicBezTo>
                    <a:pt x="81040" y="0"/>
                    <a:pt x="20376" y="44144"/>
                    <a:pt x="4465" y="109138"/>
                  </a:cubicBezTo>
                  <a:cubicBezTo>
                    <a:pt x="-19030" y="205208"/>
                    <a:pt x="53444" y="291358"/>
                    <a:pt x="145678" y="291358"/>
                  </a:cubicBezTo>
                  <a:close/>
                </a:path>
              </a:pathLst>
            </a:custGeom>
            <a:grpFill/>
            <a:ln w="360" cap="flat">
              <a:noFill/>
              <a:prstDash val="solid"/>
              <a:miter/>
            </a:ln>
          </p:spPr>
          <p:txBody>
            <a:bodyPr rtlCol="0" anchor="ctr"/>
            <a:lstStyle/>
            <a:p>
              <a:endParaRPr lang="fi-FI" sz="900"/>
            </a:p>
          </p:txBody>
        </p:sp>
        <p:sp>
          <p:nvSpPr>
            <p:cNvPr id="125" name="Vapaamuotoinen: Muoto 124">
              <a:extLst>
                <a:ext uri="{FF2B5EF4-FFF2-40B4-BE49-F238E27FC236}">
                  <a16:creationId xmlns:a16="http://schemas.microsoft.com/office/drawing/2014/main" id="{F95E606E-233E-76D1-1045-2EE2F882E3BD}"/>
                </a:ext>
                <a:ext uri="{C183D7F6-B498-43B3-948B-1728B52AA6E4}">
                  <adec:decorative xmlns:adec="http://schemas.microsoft.com/office/drawing/2017/decorative" val="1"/>
                </a:ext>
              </a:extLst>
            </p:cNvPr>
            <p:cNvSpPr/>
            <p:nvPr/>
          </p:nvSpPr>
          <p:spPr>
            <a:xfrm>
              <a:off x="7222503" y="4488576"/>
              <a:ext cx="545148" cy="291357"/>
            </a:xfrm>
            <a:custGeom>
              <a:avLst/>
              <a:gdLst>
                <a:gd name="connsiteX0" fmla="*/ 399465 w 545148"/>
                <a:gd name="connsiteY0" fmla="*/ 0 h 291357"/>
                <a:gd name="connsiteX1" fmla="*/ 147970 w 545148"/>
                <a:gd name="connsiteY1" fmla="*/ 0 h 291357"/>
                <a:gd name="connsiteX2" fmla="*/ 4469 w 545148"/>
                <a:gd name="connsiteY2" fmla="*/ 109152 h 291357"/>
                <a:gd name="connsiteX3" fmla="*/ 145684 w 545148"/>
                <a:gd name="connsiteY3" fmla="*/ 291358 h 291357"/>
                <a:gd name="connsiteX4" fmla="*/ 397180 w 545148"/>
                <a:gd name="connsiteY4" fmla="*/ 291358 h 291357"/>
                <a:gd name="connsiteX5" fmla="*/ 540681 w 545148"/>
                <a:gd name="connsiteY5" fmla="*/ 182220 h 291357"/>
                <a:gd name="connsiteX6" fmla="*/ 399465 w 545148"/>
                <a:gd name="connsiteY6" fmla="*/ 0 h 291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5148" h="291357">
                  <a:moveTo>
                    <a:pt x="399465" y="0"/>
                  </a:moveTo>
                  <a:lnTo>
                    <a:pt x="147970" y="0"/>
                  </a:lnTo>
                  <a:cubicBezTo>
                    <a:pt x="81043" y="0"/>
                    <a:pt x="20379" y="44144"/>
                    <a:pt x="4469" y="109152"/>
                  </a:cubicBezTo>
                  <a:cubicBezTo>
                    <a:pt x="-19038" y="205219"/>
                    <a:pt x="53447" y="291358"/>
                    <a:pt x="145684" y="291358"/>
                  </a:cubicBezTo>
                  <a:lnTo>
                    <a:pt x="397180" y="291358"/>
                  </a:lnTo>
                  <a:cubicBezTo>
                    <a:pt x="464103" y="291358"/>
                    <a:pt x="524767" y="247217"/>
                    <a:pt x="540681" y="182220"/>
                  </a:cubicBezTo>
                  <a:cubicBezTo>
                    <a:pt x="564184" y="86153"/>
                    <a:pt x="491699" y="0"/>
                    <a:pt x="399465" y="0"/>
                  </a:cubicBezTo>
                  <a:close/>
                </a:path>
              </a:pathLst>
            </a:custGeom>
            <a:grpFill/>
            <a:ln w="360" cap="flat">
              <a:noFill/>
              <a:prstDash val="solid"/>
              <a:miter/>
            </a:ln>
          </p:spPr>
          <p:txBody>
            <a:bodyPr rtlCol="0" anchor="ctr"/>
            <a:lstStyle/>
            <a:p>
              <a:endParaRPr lang="fi-FI" sz="900"/>
            </a:p>
          </p:txBody>
        </p:sp>
        <p:sp>
          <p:nvSpPr>
            <p:cNvPr id="126" name="Vapaamuotoinen: Muoto 125">
              <a:extLst>
                <a:ext uri="{FF2B5EF4-FFF2-40B4-BE49-F238E27FC236}">
                  <a16:creationId xmlns:a16="http://schemas.microsoft.com/office/drawing/2014/main" id="{7D911DC4-41AC-256C-7E74-BB3D6074ACF0}"/>
                </a:ext>
                <a:ext uri="{C183D7F6-B498-43B3-948B-1728B52AA6E4}">
                  <adec:decorative xmlns:adec="http://schemas.microsoft.com/office/drawing/2017/decorative" val="1"/>
                </a:ext>
              </a:extLst>
            </p:cNvPr>
            <p:cNvSpPr/>
            <p:nvPr/>
          </p:nvSpPr>
          <p:spPr>
            <a:xfrm>
              <a:off x="10964964" y="3936829"/>
              <a:ext cx="298366" cy="291357"/>
            </a:xfrm>
            <a:custGeom>
              <a:avLst/>
              <a:gdLst>
                <a:gd name="connsiteX0" fmla="*/ 152682 w 298366"/>
                <a:gd name="connsiteY0" fmla="*/ 0 h 291357"/>
                <a:gd name="connsiteX1" fmla="*/ 147970 w 298366"/>
                <a:gd name="connsiteY1" fmla="*/ 0 h 291357"/>
                <a:gd name="connsiteX2" fmla="*/ 4468 w 298366"/>
                <a:gd name="connsiteY2" fmla="*/ 109152 h 291357"/>
                <a:gd name="connsiteX3" fmla="*/ 145684 w 298366"/>
                <a:gd name="connsiteY3" fmla="*/ 291358 h 291357"/>
                <a:gd name="connsiteX4" fmla="*/ 150411 w 298366"/>
                <a:gd name="connsiteY4" fmla="*/ 291358 h 291357"/>
                <a:gd name="connsiteX5" fmla="*/ 293898 w 298366"/>
                <a:gd name="connsiteY5" fmla="*/ 182220 h 291357"/>
                <a:gd name="connsiteX6" fmla="*/ 152682 w 298366"/>
                <a:gd name="connsiteY6" fmla="*/ 0 h 291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8366" h="291357">
                  <a:moveTo>
                    <a:pt x="152682" y="0"/>
                  </a:moveTo>
                  <a:lnTo>
                    <a:pt x="147970" y="0"/>
                  </a:lnTo>
                  <a:cubicBezTo>
                    <a:pt x="81047" y="0"/>
                    <a:pt x="20383" y="44144"/>
                    <a:pt x="4468" y="109152"/>
                  </a:cubicBezTo>
                  <a:cubicBezTo>
                    <a:pt x="-19038" y="205219"/>
                    <a:pt x="53451" y="291358"/>
                    <a:pt x="145684" y="291358"/>
                  </a:cubicBezTo>
                  <a:lnTo>
                    <a:pt x="150411" y="291358"/>
                  </a:lnTo>
                  <a:cubicBezTo>
                    <a:pt x="217320" y="291358"/>
                    <a:pt x="277987" y="247217"/>
                    <a:pt x="293898" y="182220"/>
                  </a:cubicBezTo>
                  <a:cubicBezTo>
                    <a:pt x="317405" y="86153"/>
                    <a:pt x="244916" y="0"/>
                    <a:pt x="152682" y="0"/>
                  </a:cubicBezTo>
                  <a:close/>
                </a:path>
              </a:pathLst>
            </a:custGeom>
            <a:grpFill/>
            <a:ln w="360" cap="flat">
              <a:noFill/>
              <a:prstDash val="solid"/>
              <a:miter/>
            </a:ln>
          </p:spPr>
          <p:txBody>
            <a:bodyPr rtlCol="0" anchor="ctr"/>
            <a:lstStyle/>
            <a:p>
              <a:endParaRPr lang="fi-FI" sz="900"/>
            </a:p>
          </p:txBody>
        </p:sp>
        <p:sp>
          <p:nvSpPr>
            <p:cNvPr id="127" name="Vapaamuotoinen: Muoto 126">
              <a:extLst>
                <a:ext uri="{FF2B5EF4-FFF2-40B4-BE49-F238E27FC236}">
                  <a16:creationId xmlns:a16="http://schemas.microsoft.com/office/drawing/2014/main" id="{62CFD832-24C6-66A9-D7E6-D1C079912F2F}"/>
                </a:ext>
                <a:ext uri="{C183D7F6-B498-43B3-948B-1728B52AA6E4}">
                  <adec:decorative xmlns:adec="http://schemas.microsoft.com/office/drawing/2017/decorative" val="1"/>
                </a:ext>
              </a:extLst>
            </p:cNvPr>
            <p:cNvSpPr/>
            <p:nvPr/>
          </p:nvSpPr>
          <p:spPr>
            <a:xfrm>
              <a:off x="505114" y="640131"/>
              <a:ext cx="1432537" cy="291354"/>
            </a:xfrm>
            <a:custGeom>
              <a:avLst/>
              <a:gdLst>
                <a:gd name="connsiteX0" fmla="*/ 1288629 w 1432537"/>
                <a:gd name="connsiteY0" fmla="*/ 0 h 291354"/>
                <a:gd name="connsiteX1" fmla="*/ 143919 w 1432537"/>
                <a:gd name="connsiteY1" fmla="*/ 0 h 291354"/>
                <a:gd name="connsiteX2" fmla="*/ 0 w 1432537"/>
                <a:gd name="connsiteY2" fmla="*/ 143904 h 291354"/>
                <a:gd name="connsiteX3" fmla="*/ 0 w 1432537"/>
                <a:gd name="connsiteY3" fmla="*/ 147450 h 291354"/>
                <a:gd name="connsiteX4" fmla="*/ 143919 w 1432537"/>
                <a:gd name="connsiteY4" fmla="*/ 291354 h 291354"/>
                <a:gd name="connsiteX5" fmla="*/ 1288629 w 1432537"/>
                <a:gd name="connsiteY5" fmla="*/ 291354 h 291354"/>
                <a:gd name="connsiteX6" fmla="*/ 1432537 w 1432537"/>
                <a:gd name="connsiteY6" fmla="*/ 147450 h 291354"/>
                <a:gd name="connsiteX7" fmla="*/ 1432537 w 1432537"/>
                <a:gd name="connsiteY7" fmla="*/ 143904 h 291354"/>
                <a:gd name="connsiteX8" fmla="*/ 1288629 w 1432537"/>
                <a:gd name="connsiteY8" fmla="*/ 0 h 291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32537" h="291354">
                  <a:moveTo>
                    <a:pt x="1288629" y="0"/>
                  </a:moveTo>
                  <a:lnTo>
                    <a:pt x="143919" y="0"/>
                  </a:lnTo>
                  <a:cubicBezTo>
                    <a:pt x="64436" y="0"/>
                    <a:pt x="0" y="64436"/>
                    <a:pt x="0" y="143904"/>
                  </a:cubicBezTo>
                  <a:lnTo>
                    <a:pt x="0" y="147450"/>
                  </a:lnTo>
                  <a:cubicBezTo>
                    <a:pt x="0" y="226933"/>
                    <a:pt x="64436" y="291354"/>
                    <a:pt x="143919" y="291354"/>
                  </a:cubicBezTo>
                  <a:lnTo>
                    <a:pt x="1288629" y="291354"/>
                  </a:lnTo>
                  <a:cubicBezTo>
                    <a:pt x="1368112" y="291354"/>
                    <a:pt x="1432537" y="226933"/>
                    <a:pt x="1432537" y="147450"/>
                  </a:cubicBezTo>
                  <a:lnTo>
                    <a:pt x="1432537" y="143904"/>
                  </a:lnTo>
                  <a:cubicBezTo>
                    <a:pt x="1432537" y="64436"/>
                    <a:pt x="1368112" y="0"/>
                    <a:pt x="1288629" y="0"/>
                  </a:cubicBezTo>
                  <a:close/>
                </a:path>
              </a:pathLst>
            </a:custGeom>
            <a:grpFill/>
            <a:ln w="360" cap="flat">
              <a:noFill/>
              <a:prstDash val="solid"/>
              <a:miter/>
            </a:ln>
          </p:spPr>
          <p:txBody>
            <a:bodyPr rtlCol="0" anchor="ctr"/>
            <a:lstStyle/>
            <a:p>
              <a:endParaRPr lang="fi-FI" sz="900"/>
            </a:p>
          </p:txBody>
        </p:sp>
        <p:sp>
          <p:nvSpPr>
            <p:cNvPr id="128" name="Vapaamuotoinen: Muoto 127">
              <a:extLst>
                <a:ext uri="{FF2B5EF4-FFF2-40B4-BE49-F238E27FC236}">
                  <a16:creationId xmlns:a16="http://schemas.microsoft.com/office/drawing/2014/main" id="{2FA85CD7-3BB8-B524-8CA8-9260240FA383}"/>
                </a:ext>
                <a:ext uri="{C183D7F6-B498-43B3-948B-1728B52AA6E4}">
                  <adec:decorative xmlns:adec="http://schemas.microsoft.com/office/drawing/2017/decorative" val="1"/>
                </a:ext>
              </a:extLst>
            </p:cNvPr>
            <p:cNvSpPr/>
            <p:nvPr/>
          </p:nvSpPr>
          <p:spPr>
            <a:xfrm>
              <a:off x="505119" y="1187105"/>
              <a:ext cx="1048443" cy="291357"/>
            </a:xfrm>
            <a:custGeom>
              <a:avLst/>
              <a:gdLst>
                <a:gd name="connsiteX0" fmla="*/ 902763 w 1048443"/>
                <a:gd name="connsiteY0" fmla="*/ 0 h 291357"/>
                <a:gd name="connsiteX1" fmla="*/ 147956 w 1048443"/>
                <a:gd name="connsiteY1" fmla="*/ 0 h 291357"/>
                <a:gd name="connsiteX2" fmla="*/ 4469 w 1048443"/>
                <a:gd name="connsiteY2" fmla="*/ 109148 h 291357"/>
                <a:gd name="connsiteX3" fmla="*/ 145685 w 1048443"/>
                <a:gd name="connsiteY3" fmla="*/ 291358 h 291357"/>
                <a:gd name="connsiteX4" fmla="*/ 900477 w 1048443"/>
                <a:gd name="connsiteY4" fmla="*/ 291358 h 291357"/>
                <a:gd name="connsiteX5" fmla="*/ 1043975 w 1048443"/>
                <a:gd name="connsiteY5" fmla="*/ 182220 h 291357"/>
                <a:gd name="connsiteX6" fmla="*/ 902763 w 1048443"/>
                <a:gd name="connsiteY6" fmla="*/ 0 h 291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8443" h="291357">
                  <a:moveTo>
                    <a:pt x="902763" y="0"/>
                  </a:moveTo>
                  <a:lnTo>
                    <a:pt x="147956" y="0"/>
                  </a:lnTo>
                  <a:cubicBezTo>
                    <a:pt x="81033" y="0"/>
                    <a:pt x="20366" y="44144"/>
                    <a:pt x="4469" y="109148"/>
                  </a:cubicBezTo>
                  <a:cubicBezTo>
                    <a:pt x="-19038" y="205219"/>
                    <a:pt x="53437" y="291358"/>
                    <a:pt x="145685" y="291358"/>
                  </a:cubicBezTo>
                  <a:lnTo>
                    <a:pt x="900477" y="291358"/>
                  </a:lnTo>
                  <a:cubicBezTo>
                    <a:pt x="967400" y="291358"/>
                    <a:pt x="1028064" y="247214"/>
                    <a:pt x="1043975" y="182220"/>
                  </a:cubicBezTo>
                  <a:cubicBezTo>
                    <a:pt x="1067482" y="86150"/>
                    <a:pt x="994996" y="0"/>
                    <a:pt x="902763" y="0"/>
                  </a:cubicBezTo>
                  <a:close/>
                </a:path>
              </a:pathLst>
            </a:custGeom>
            <a:grpFill/>
            <a:ln w="360" cap="flat">
              <a:noFill/>
              <a:prstDash val="solid"/>
              <a:miter/>
            </a:ln>
          </p:spPr>
          <p:txBody>
            <a:bodyPr rtlCol="0" anchor="ctr"/>
            <a:lstStyle/>
            <a:p>
              <a:endParaRPr lang="fi-FI" sz="900"/>
            </a:p>
          </p:txBody>
        </p:sp>
        <p:sp>
          <p:nvSpPr>
            <p:cNvPr id="129" name="Vapaamuotoinen: Muoto 128">
              <a:extLst>
                <a:ext uri="{FF2B5EF4-FFF2-40B4-BE49-F238E27FC236}">
                  <a16:creationId xmlns:a16="http://schemas.microsoft.com/office/drawing/2014/main" id="{2C4F177F-BB32-75CE-2C66-33ED16229305}"/>
                </a:ext>
                <a:ext uri="{C183D7F6-B498-43B3-948B-1728B52AA6E4}">
                  <adec:decorative xmlns:adec="http://schemas.microsoft.com/office/drawing/2017/decorative" val="1"/>
                </a:ext>
              </a:extLst>
            </p:cNvPr>
            <p:cNvSpPr/>
            <p:nvPr/>
          </p:nvSpPr>
          <p:spPr>
            <a:xfrm>
              <a:off x="505113" y="1739125"/>
              <a:ext cx="571449" cy="291354"/>
            </a:xfrm>
            <a:custGeom>
              <a:avLst/>
              <a:gdLst>
                <a:gd name="connsiteX0" fmla="*/ 145684 w 571449"/>
                <a:gd name="connsiteY0" fmla="*/ 291354 h 291354"/>
                <a:gd name="connsiteX1" fmla="*/ 423480 w 571449"/>
                <a:gd name="connsiteY1" fmla="*/ 291354 h 291354"/>
                <a:gd name="connsiteX2" fmla="*/ 566981 w 571449"/>
                <a:gd name="connsiteY2" fmla="*/ 182206 h 291354"/>
                <a:gd name="connsiteX3" fmla="*/ 425765 w 571449"/>
                <a:gd name="connsiteY3" fmla="*/ 0 h 291354"/>
                <a:gd name="connsiteX4" fmla="*/ 147970 w 571449"/>
                <a:gd name="connsiteY4" fmla="*/ 0 h 291354"/>
                <a:gd name="connsiteX5" fmla="*/ 4468 w 571449"/>
                <a:gd name="connsiteY5" fmla="*/ 109134 h 291354"/>
                <a:gd name="connsiteX6" fmla="*/ 145684 w 571449"/>
                <a:gd name="connsiteY6" fmla="*/ 291354 h 291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1449" h="291354">
                  <a:moveTo>
                    <a:pt x="145684" y="291354"/>
                  </a:moveTo>
                  <a:lnTo>
                    <a:pt x="423480" y="291354"/>
                  </a:lnTo>
                  <a:cubicBezTo>
                    <a:pt x="490403" y="291354"/>
                    <a:pt x="551070" y="247214"/>
                    <a:pt x="566981" y="182206"/>
                  </a:cubicBezTo>
                  <a:cubicBezTo>
                    <a:pt x="590488" y="86150"/>
                    <a:pt x="517999" y="0"/>
                    <a:pt x="425765" y="0"/>
                  </a:cubicBezTo>
                  <a:lnTo>
                    <a:pt x="147970" y="0"/>
                  </a:lnTo>
                  <a:cubicBezTo>
                    <a:pt x="81043" y="0"/>
                    <a:pt x="20379" y="44140"/>
                    <a:pt x="4468" y="109134"/>
                  </a:cubicBezTo>
                  <a:cubicBezTo>
                    <a:pt x="-19038" y="205205"/>
                    <a:pt x="53451" y="291354"/>
                    <a:pt x="145684" y="291354"/>
                  </a:cubicBezTo>
                  <a:close/>
                </a:path>
              </a:pathLst>
            </a:custGeom>
            <a:grpFill/>
            <a:ln w="360" cap="flat">
              <a:noFill/>
              <a:prstDash val="solid"/>
              <a:miter/>
            </a:ln>
          </p:spPr>
          <p:txBody>
            <a:bodyPr rtlCol="0" anchor="ctr"/>
            <a:lstStyle/>
            <a:p>
              <a:endParaRPr lang="fi-FI" sz="900"/>
            </a:p>
          </p:txBody>
        </p:sp>
        <p:sp>
          <p:nvSpPr>
            <p:cNvPr id="130" name="Vapaamuotoinen: Muoto 129">
              <a:extLst>
                <a:ext uri="{FF2B5EF4-FFF2-40B4-BE49-F238E27FC236}">
                  <a16:creationId xmlns:a16="http://schemas.microsoft.com/office/drawing/2014/main" id="{43AD86D0-86A3-6CE3-E0BB-74F1A06C8FCD}"/>
                </a:ext>
                <a:ext uri="{C183D7F6-B498-43B3-948B-1728B52AA6E4}">
                  <adec:decorative xmlns:adec="http://schemas.microsoft.com/office/drawing/2017/decorative" val="1"/>
                </a:ext>
              </a:extLst>
            </p:cNvPr>
            <p:cNvSpPr/>
            <p:nvPr/>
          </p:nvSpPr>
          <p:spPr>
            <a:xfrm>
              <a:off x="505113" y="2291135"/>
              <a:ext cx="726304" cy="291357"/>
            </a:xfrm>
            <a:custGeom>
              <a:avLst/>
              <a:gdLst>
                <a:gd name="connsiteX0" fmla="*/ 580621 w 726304"/>
                <a:gd name="connsiteY0" fmla="*/ 0 h 291357"/>
                <a:gd name="connsiteX1" fmla="*/ 147970 w 726304"/>
                <a:gd name="connsiteY1" fmla="*/ 0 h 291357"/>
                <a:gd name="connsiteX2" fmla="*/ 4468 w 726304"/>
                <a:gd name="connsiteY2" fmla="*/ 109152 h 291357"/>
                <a:gd name="connsiteX3" fmla="*/ 145684 w 726304"/>
                <a:gd name="connsiteY3" fmla="*/ 291358 h 291357"/>
                <a:gd name="connsiteX4" fmla="*/ 578335 w 726304"/>
                <a:gd name="connsiteY4" fmla="*/ 291358 h 291357"/>
                <a:gd name="connsiteX5" fmla="*/ 721837 w 726304"/>
                <a:gd name="connsiteY5" fmla="*/ 182224 h 291357"/>
                <a:gd name="connsiteX6" fmla="*/ 580621 w 726304"/>
                <a:gd name="connsiteY6" fmla="*/ 0 h 291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26304" h="291357">
                  <a:moveTo>
                    <a:pt x="580621" y="0"/>
                  </a:moveTo>
                  <a:lnTo>
                    <a:pt x="147970" y="0"/>
                  </a:lnTo>
                  <a:cubicBezTo>
                    <a:pt x="81043" y="0"/>
                    <a:pt x="20379" y="44144"/>
                    <a:pt x="4468" y="109152"/>
                  </a:cubicBezTo>
                  <a:cubicBezTo>
                    <a:pt x="-19038" y="205219"/>
                    <a:pt x="53451" y="291358"/>
                    <a:pt x="145684" y="291358"/>
                  </a:cubicBezTo>
                  <a:lnTo>
                    <a:pt x="578335" y="291358"/>
                  </a:lnTo>
                  <a:cubicBezTo>
                    <a:pt x="645259" y="291358"/>
                    <a:pt x="705922" y="247218"/>
                    <a:pt x="721837" y="182224"/>
                  </a:cubicBezTo>
                  <a:cubicBezTo>
                    <a:pt x="745340" y="86153"/>
                    <a:pt x="672855" y="0"/>
                    <a:pt x="580621" y="0"/>
                  </a:cubicBezTo>
                  <a:close/>
                </a:path>
              </a:pathLst>
            </a:custGeom>
            <a:grpFill/>
            <a:ln w="360" cap="flat">
              <a:noFill/>
              <a:prstDash val="solid"/>
              <a:miter/>
            </a:ln>
          </p:spPr>
          <p:txBody>
            <a:bodyPr rtlCol="0" anchor="ctr"/>
            <a:lstStyle/>
            <a:p>
              <a:endParaRPr lang="fi-FI" sz="900"/>
            </a:p>
          </p:txBody>
        </p:sp>
        <p:sp>
          <p:nvSpPr>
            <p:cNvPr id="131" name="Vapaamuotoinen: Muoto 130">
              <a:extLst>
                <a:ext uri="{FF2B5EF4-FFF2-40B4-BE49-F238E27FC236}">
                  <a16:creationId xmlns:a16="http://schemas.microsoft.com/office/drawing/2014/main" id="{7113651F-76EB-2514-5A7E-5F2ED9568979}"/>
                </a:ext>
                <a:ext uri="{C183D7F6-B498-43B3-948B-1728B52AA6E4}">
                  <adec:decorative xmlns:adec="http://schemas.microsoft.com/office/drawing/2017/decorative" val="1"/>
                </a:ext>
              </a:extLst>
            </p:cNvPr>
            <p:cNvSpPr/>
            <p:nvPr/>
          </p:nvSpPr>
          <p:spPr>
            <a:xfrm>
              <a:off x="2813270" y="640131"/>
              <a:ext cx="1028512" cy="291354"/>
            </a:xfrm>
            <a:custGeom>
              <a:avLst/>
              <a:gdLst>
                <a:gd name="connsiteX0" fmla="*/ 884604 w 1028512"/>
                <a:gd name="connsiteY0" fmla="*/ 0 h 291354"/>
                <a:gd name="connsiteX1" fmla="*/ 143909 w 1028512"/>
                <a:gd name="connsiteY1" fmla="*/ 0 h 291354"/>
                <a:gd name="connsiteX2" fmla="*/ 0 w 1028512"/>
                <a:gd name="connsiteY2" fmla="*/ 143904 h 291354"/>
                <a:gd name="connsiteX3" fmla="*/ 0 w 1028512"/>
                <a:gd name="connsiteY3" fmla="*/ 147450 h 291354"/>
                <a:gd name="connsiteX4" fmla="*/ 143909 w 1028512"/>
                <a:gd name="connsiteY4" fmla="*/ 291354 h 291354"/>
                <a:gd name="connsiteX5" fmla="*/ 884604 w 1028512"/>
                <a:gd name="connsiteY5" fmla="*/ 291354 h 291354"/>
                <a:gd name="connsiteX6" fmla="*/ 1028512 w 1028512"/>
                <a:gd name="connsiteY6" fmla="*/ 147450 h 291354"/>
                <a:gd name="connsiteX7" fmla="*/ 1028512 w 1028512"/>
                <a:gd name="connsiteY7" fmla="*/ 143904 h 291354"/>
                <a:gd name="connsiteX8" fmla="*/ 884604 w 1028512"/>
                <a:gd name="connsiteY8" fmla="*/ 0 h 291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28512" h="291354">
                  <a:moveTo>
                    <a:pt x="884604" y="0"/>
                  </a:moveTo>
                  <a:lnTo>
                    <a:pt x="143909" y="0"/>
                  </a:lnTo>
                  <a:cubicBezTo>
                    <a:pt x="64436" y="0"/>
                    <a:pt x="0" y="64436"/>
                    <a:pt x="0" y="143904"/>
                  </a:cubicBezTo>
                  <a:lnTo>
                    <a:pt x="0" y="147450"/>
                  </a:lnTo>
                  <a:cubicBezTo>
                    <a:pt x="0" y="226933"/>
                    <a:pt x="64436" y="291354"/>
                    <a:pt x="143909" y="291354"/>
                  </a:cubicBezTo>
                  <a:lnTo>
                    <a:pt x="884604" y="291354"/>
                  </a:lnTo>
                  <a:cubicBezTo>
                    <a:pt x="964087" y="291354"/>
                    <a:pt x="1028512" y="226933"/>
                    <a:pt x="1028512" y="147450"/>
                  </a:cubicBezTo>
                  <a:lnTo>
                    <a:pt x="1028512" y="143904"/>
                  </a:lnTo>
                  <a:cubicBezTo>
                    <a:pt x="1028512" y="64436"/>
                    <a:pt x="964087" y="0"/>
                    <a:pt x="884604" y="0"/>
                  </a:cubicBezTo>
                  <a:close/>
                </a:path>
              </a:pathLst>
            </a:custGeom>
            <a:grpFill/>
            <a:ln w="360" cap="flat">
              <a:noFill/>
              <a:prstDash val="solid"/>
              <a:miter/>
            </a:ln>
          </p:spPr>
          <p:txBody>
            <a:bodyPr rtlCol="0" anchor="ctr"/>
            <a:lstStyle/>
            <a:p>
              <a:endParaRPr lang="fi-FI" sz="900"/>
            </a:p>
          </p:txBody>
        </p:sp>
        <p:sp>
          <p:nvSpPr>
            <p:cNvPr id="132" name="Vapaamuotoinen: Muoto 131">
              <a:extLst>
                <a:ext uri="{FF2B5EF4-FFF2-40B4-BE49-F238E27FC236}">
                  <a16:creationId xmlns:a16="http://schemas.microsoft.com/office/drawing/2014/main" id="{D3D6DCF7-49F3-1919-8A6C-76ACFC8CA850}"/>
                </a:ext>
                <a:ext uri="{C183D7F6-B498-43B3-948B-1728B52AA6E4}">
                  <adec:decorative xmlns:adec="http://schemas.microsoft.com/office/drawing/2017/decorative" val="1"/>
                </a:ext>
              </a:extLst>
            </p:cNvPr>
            <p:cNvSpPr/>
            <p:nvPr/>
          </p:nvSpPr>
          <p:spPr>
            <a:xfrm>
              <a:off x="1796326" y="1186827"/>
              <a:ext cx="906265" cy="291357"/>
            </a:xfrm>
            <a:custGeom>
              <a:avLst/>
              <a:gdLst>
                <a:gd name="connsiteX0" fmla="*/ 760581 w 906265"/>
                <a:gd name="connsiteY0" fmla="*/ 0 h 291357"/>
                <a:gd name="connsiteX1" fmla="*/ 147970 w 906265"/>
                <a:gd name="connsiteY1" fmla="*/ 0 h 291357"/>
                <a:gd name="connsiteX2" fmla="*/ 4468 w 906265"/>
                <a:gd name="connsiteY2" fmla="*/ 109148 h 291357"/>
                <a:gd name="connsiteX3" fmla="*/ 145684 w 906265"/>
                <a:gd name="connsiteY3" fmla="*/ 291358 h 291357"/>
                <a:gd name="connsiteX4" fmla="*/ 758296 w 906265"/>
                <a:gd name="connsiteY4" fmla="*/ 291358 h 291357"/>
                <a:gd name="connsiteX5" fmla="*/ 901797 w 906265"/>
                <a:gd name="connsiteY5" fmla="*/ 182220 h 291357"/>
                <a:gd name="connsiteX6" fmla="*/ 760581 w 906265"/>
                <a:gd name="connsiteY6" fmla="*/ 0 h 291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6265" h="291357">
                  <a:moveTo>
                    <a:pt x="760581" y="0"/>
                  </a:moveTo>
                  <a:lnTo>
                    <a:pt x="147970" y="0"/>
                  </a:lnTo>
                  <a:cubicBezTo>
                    <a:pt x="81047" y="0"/>
                    <a:pt x="20379" y="44140"/>
                    <a:pt x="4468" y="109148"/>
                  </a:cubicBezTo>
                  <a:cubicBezTo>
                    <a:pt x="-19038" y="205219"/>
                    <a:pt x="53451" y="291358"/>
                    <a:pt x="145684" y="291358"/>
                  </a:cubicBezTo>
                  <a:lnTo>
                    <a:pt x="758296" y="291358"/>
                  </a:lnTo>
                  <a:cubicBezTo>
                    <a:pt x="825219" y="291358"/>
                    <a:pt x="885886" y="247214"/>
                    <a:pt x="901797" y="182220"/>
                  </a:cubicBezTo>
                  <a:cubicBezTo>
                    <a:pt x="925304" y="86150"/>
                    <a:pt x="852815" y="0"/>
                    <a:pt x="760581" y="0"/>
                  </a:cubicBezTo>
                  <a:close/>
                </a:path>
              </a:pathLst>
            </a:custGeom>
            <a:grpFill/>
            <a:ln w="360" cap="flat">
              <a:noFill/>
              <a:prstDash val="solid"/>
              <a:miter/>
            </a:ln>
          </p:spPr>
          <p:txBody>
            <a:bodyPr rtlCol="0" anchor="ctr"/>
            <a:lstStyle/>
            <a:p>
              <a:endParaRPr lang="fi-FI" sz="900"/>
            </a:p>
          </p:txBody>
        </p:sp>
        <p:sp>
          <p:nvSpPr>
            <p:cNvPr id="133" name="Vapaamuotoinen: Muoto 132">
              <a:extLst>
                <a:ext uri="{FF2B5EF4-FFF2-40B4-BE49-F238E27FC236}">
                  <a16:creationId xmlns:a16="http://schemas.microsoft.com/office/drawing/2014/main" id="{1210A860-4E9E-3E92-373D-732E1091A72C}"/>
                </a:ext>
                <a:ext uri="{C183D7F6-B498-43B3-948B-1728B52AA6E4}">
                  <adec:decorative xmlns:adec="http://schemas.microsoft.com/office/drawing/2017/decorative" val="1"/>
                </a:ext>
              </a:extLst>
            </p:cNvPr>
            <p:cNvSpPr/>
            <p:nvPr/>
          </p:nvSpPr>
          <p:spPr>
            <a:xfrm>
              <a:off x="2048909" y="1737480"/>
              <a:ext cx="1509055" cy="291357"/>
            </a:xfrm>
            <a:custGeom>
              <a:avLst/>
              <a:gdLst>
                <a:gd name="connsiteX0" fmla="*/ 145680 w 1509055"/>
                <a:gd name="connsiteY0" fmla="*/ 291358 h 291357"/>
                <a:gd name="connsiteX1" fmla="*/ 1361100 w 1509055"/>
                <a:gd name="connsiteY1" fmla="*/ 291358 h 291357"/>
                <a:gd name="connsiteX2" fmla="*/ 1504587 w 1509055"/>
                <a:gd name="connsiteY2" fmla="*/ 182209 h 291357"/>
                <a:gd name="connsiteX3" fmla="*/ 1363372 w 1509055"/>
                <a:gd name="connsiteY3" fmla="*/ 0 h 291357"/>
                <a:gd name="connsiteX4" fmla="*/ 147966 w 1509055"/>
                <a:gd name="connsiteY4" fmla="*/ 0 h 291357"/>
                <a:gd name="connsiteX5" fmla="*/ 4464 w 1509055"/>
                <a:gd name="connsiteY5" fmla="*/ 109138 h 291357"/>
                <a:gd name="connsiteX6" fmla="*/ 145680 w 1509055"/>
                <a:gd name="connsiteY6" fmla="*/ 291358 h 291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09055" h="291357">
                  <a:moveTo>
                    <a:pt x="145680" y="291358"/>
                  </a:moveTo>
                  <a:lnTo>
                    <a:pt x="1361100" y="291358"/>
                  </a:lnTo>
                  <a:cubicBezTo>
                    <a:pt x="1428013" y="291358"/>
                    <a:pt x="1488676" y="247217"/>
                    <a:pt x="1504587" y="182209"/>
                  </a:cubicBezTo>
                  <a:cubicBezTo>
                    <a:pt x="1528094" y="86139"/>
                    <a:pt x="1455609" y="0"/>
                    <a:pt x="1363372" y="0"/>
                  </a:cubicBezTo>
                  <a:lnTo>
                    <a:pt x="147966" y="0"/>
                  </a:lnTo>
                  <a:cubicBezTo>
                    <a:pt x="81042" y="0"/>
                    <a:pt x="20379" y="44144"/>
                    <a:pt x="4464" y="109138"/>
                  </a:cubicBezTo>
                  <a:cubicBezTo>
                    <a:pt x="-19028" y="205208"/>
                    <a:pt x="53446" y="291358"/>
                    <a:pt x="145680" y="291358"/>
                  </a:cubicBezTo>
                  <a:close/>
                </a:path>
              </a:pathLst>
            </a:custGeom>
            <a:grpFill/>
            <a:ln w="360" cap="flat">
              <a:noFill/>
              <a:prstDash val="solid"/>
              <a:miter/>
            </a:ln>
          </p:spPr>
          <p:txBody>
            <a:bodyPr rtlCol="0" anchor="ctr"/>
            <a:lstStyle/>
            <a:p>
              <a:endParaRPr lang="fi-FI" sz="900"/>
            </a:p>
          </p:txBody>
        </p:sp>
        <p:sp>
          <p:nvSpPr>
            <p:cNvPr id="134" name="Vapaamuotoinen: Muoto 133">
              <a:extLst>
                <a:ext uri="{FF2B5EF4-FFF2-40B4-BE49-F238E27FC236}">
                  <a16:creationId xmlns:a16="http://schemas.microsoft.com/office/drawing/2014/main" id="{F238E293-7021-B746-0237-2C4942ED32E6}"/>
                </a:ext>
                <a:ext uri="{C183D7F6-B498-43B3-948B-1728B52AA6E4}">
                  <adec:decorative xmlns:adec="http://schemas.microsoft.com/office/drawing/2017/decorative" val="1"/>
                </a:ext>
              </a:extLst>
            </p:cNvPr>
            <p:cNvSpPr/>
            <p:nvPr/>
          </p:nvSpPr>
          <p:spPr>
            <a:xfrm>
              <a:off x="1411826" y="2291135"/>
              <a:ext cx="1122580" cy="291357"/>
            </a:xfrm>
            <a:custGeom>
              <a:avLst/>
              <a:gdLst>
                <a:gd name="connsiteX0" fmla="*/ 976900 w 1122580"/>
                <a:gd name="connsiteY0" fmla="*/ 0 h 291357"/>
                <a:gd name="connsiteX1" fmla="*/ 147956 w 1122580"/>
                <a:gd name="connsiteY1" fmla="*/ 0 h 291357"/>
                <a:gd name="connsiteX2" fmla="*/ 4469 w 1122580"/>
                <a:gd name="connsiteY2" fmla="*/ 109152 h 291357"/>
                <a:gd name="connsiteX3" fmla="*/ 145671 w 1122580"/>
                <a:gd name="connsiteY3" fmla="*/ 291358 h 291357"/>
                <a:gd name="connsiteX4" fmla="*/ 974614 w 1122580"/>
                <a:gd name="connsiteY4" fmla="*/ 291358 h 291357"/>
                <a:gd name="connsiteX5" fmla="*/ 1118116 w 1122580"/>
                <a:gd name="connsiteY5" fmla="*/ 182224 h 291357"/>
                <a:gd name="connsiteX6" fmla="*/ 976900 w 1122580"/>
                <a:gd name="connsiteY6" fmla="*/ 0 h 291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22580" h="291357">
                  <a:moveTo>
                    <a:pt x="976900" y="0"/>
                  </a:moveTo>
                  <a:lnTo>
                    <a:pt x="147956" y="0"/>
                  </a:lnTo>
                  <a:cubicBezTo>
                    <a:pt x="81047" y="0"/>
                    <a:pt x="20369" y="44144"/>
                    <a:pt x="4469" y="109152"/>
                  </a:cubicBezTo>
                  <a:cubicBezTo>
                    <a:pt x="-19038" y="205219"/>
                    <a:pt x="53437" y="291358"/>
                    <a:pt x="145671" y="291358"/>
                  </a:cubicBezTo>
                  <a:lnTo>
                    <a:pt x="974614" y="291358"/>
                  </a:lnTo>
                  <a:cubicBezTo>
                    <a:pt x="1041541" y="291358"/>
                    <a:pt x="1102205" y="247218"/>
                    <a:pt x="1118116" y="182224"/>
                  </a:cubicBezTo>
                  <a:cubicBezTo>
                    <a:pt x="1141608" y="86153"/>
                    <a:pt x="1069134" y="0"/>
                    <a:pt x="976900" y="0"/>
                  </a:cubicBezTo>
                  <a:close/>
                </a:path>
              </a:pathLst>
            </a:custGeom>
            <a:grpFill/>
            <a:ln w="360" cap="flat">
              <a:noFill/>
              <a:prstDash val="solid"/>
              <a:miter/>
            </a:ln>
          </p:spPr>
          <p:txBody>
            <a:bodyPr rtlCol="0" anchor="ctr"/>
            <a:lstStyle/>
            <a:p>
              <a:endParaRPr lang="fi-FI" sz="900"/>
            </a:p>
          </p:txBody>
        </p:sp>
        <p:sp>
          <p:nvSpPr>
            <p:cNvPr id="135" name="Vapaamuotoinen: Muoto 134">
              <a:extLst>
                <a:ext uri="{FF2B5EF4-FFF2-40B4-BE49-F238E27FC236}">
                  <a16:creationId xmlns:a16="http://schemas.microsoft.com/office/drawing/2014/main" id="{C27DDD15-E2A2-4BF5-6BDB-F1DE336E7D1D}"/>
                </a:ext>
                <a:ext uri="{C183D7F6-B498-43B3-948B-1728B52AA6E4}">
                  <adec:decorative xmlns:adec="http://schemas.microsoft.com/office/drawing/2017/decorative" val="1"/>
                </a:ext>
              </a:extLst>
            </p:cNvPr>
            <p:cNvSpPr/>
            <p:nvPr/>
          </p:nvSpPr>
          <p:spPr>
            <a:xfrm>
              <a:off x="6049284" y="640131"/>
              <a:ext cx="901645" cy="291354"/>
            </a:xfrm>
            <a:custGeom>
              <a:avLst/>
              <a:gdLst>
                <a:gd name="connsiteX0" fmla="*/ 757736 w 901645"/>
                <a:gd name="connsiteY0" fmla="*/ 0 h 291354"/>
                <a:gd name="connsiteX1" fmla="*/ 143908 w 901645"/>
                <a:gd name="connsiteY1" fmla="*/ 0 h 291354"/>
                <a:gd name="connsiteX2" fmla="*/ 0 w 901645"/>
                <a:gd name="connsiteY2" fmla="*/ 143904 h 291354"/>
                <a:gd name="connsiteX3" fmla="*/ 0 w 901645"/>
                <a:gd name="connsiteY3" fmla="*/ 147450 h 291354"/>
                <a:gd name="connsiteX4" fmla="*/ 143908 w 901645"/>
                <a:gd name="connsiteY4" fmla="*/ 291354 h 291354"/>
                <a:gd name="connsiteX5" fmla="*/ 757736 w 901645"/>
                <a:gd name="connsiteY5" fmla="*/ 291354 h 291354"/>
                <a:gd name="connsiteX6" fmla="*/ 901645 w 901645"/>
                <a:gd name="connsiteY6" fmla="*/ 147450 h 291354"/>
                <a:gd name="connsiteX7" fmla="*/ 901645 w 901645"/>
                <a:gd name="connsiteY7" fmla="*/ 143904 h 291354"/>
                <a:gd name="connsiteX8" fmla="*/ 757736 w 901645"/>
                <a:gd name="connsiteY8" fmla="*/ 0 h 291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01645" h="291354">
                  <a:moveTo>
                    <a:pt x="757736" y="0"/>
                  </a:moveTo>
                  <a:lnTo>
                    <a:pt x="143908" y="0"/>
                  </a:lnTo>
                  <a:cubicBezTo>
                    <a:pt x="64421" y="0"/>
                    <a:pt x="0" y="64436"/>
                    <a:pt x="0" y="143904"/>
                  </a:cubicBezTo>
                  <a:lnTo>
                    <a:pt x="0" y="147450"/>
                  </a:lnTo>
                  <a:cubicBezTo>
                    <a:pt x="0" y="226933"/>
                    <a:pt x="64421" y="291354"/>
                    <a:pt x="143908" y="291354"/>
                  </a:cubicBezTo>
                  <a:lnTo>
                    <a:pt x="757736" y="291354"/>
                  </a:lnTo>
                  <a:cubicBezTo>
                    <a:pt x="837223" y="291354"/>
                    <a:pt x="901645" y="226933"/>
                    <a:pt x="901645" y="147450"/>
                  </a:cubicBezTo>
                  <a:lnTo>
                    <a:pt x="901645" y="143904"/>
                  </a:lnTo>
                  <a:cubicBezTo>
                    <a:pt x="901645" y="64436"/>
                    <a:pt x="837223" y="0"/>
                    <a:pt x="757736" y="0"/>
                  </a:cubicBezTo>
                  <a:close/>
                </a:path>
              </a:pathLst>
            </a:custGeom>
            <a:grpFill/>
            <a:ln w="360" cap="flat">
              <a:noFill/>
              <a:prstDash val="solid"/>
              <a:miter/>
            </a:ln>
          </p:spPr>
          <p:txBody>
            <a:bodyPr rtlCol="0" anchor="ctr"/>
            <a:lstStyle/>
            <a:p>
              <a:endParaRPr lang="fi-FI" sz="900"/>
            </a:p>
          </p:txBody>
        </p:sp>
        <p:sp>
          <p:nvSpPr>
            <p:cNvPr id="136" name="Vapaamuotoinen: Muoto 135">
              <a:extLst>
                <a:ext uri="{FF2B5EF4-FFF2-40B4-BE49-F238E27FC236}">
                  <a16:creationId xmlns:a16="http://schemas.microsoft.com/office/drawing/2014/main" id="{F52F31C1-B585-34A4-DF97-3A0B9FD27E1F}"/>
                </a:ext>
                <a:ext uri="{C183D7F6-B498-43B3-948B-1728B52AA6E4}">
                  <adec:decorative xmlns:adec="http://schemas.microsoft.com/office/drawing/2017/decorative" val="1"/>
                </a:ext>
              </a:extLst>
            </p:cNvPr>
            <p:cNvSpPr/>
            <p:nvPr/>
          </p:nvSpPr>
          <p:spPr>
            <a:xfrm>
              <a:off x="4357943" y="640131"/>
              <a:ext cx="917198" cy="291354"/>
            </a:xfrm>
            <a:custGeom>
              <a:avLst/>
              <a:gdLst>
                <a:gd name="connsiteX0" fmla="*/ 771514 w 917198"/>
                <a:gd name="connsiteY0" fmla="*/ 0 h 291354"/>
                <a:gd name="connsiteX1" fmla="*/ 147970 w 917198"/>
                <a:gd name="connsiteY1" fmla="*/ 0 h 291354"/>
                <a:gd name="connsiteX2" fmla="*/ 4468 w 917198"/>
                <a:gd name="connsiteY2" fmla="*/ 109148 h 291354"/>
                <a:gd name="connsiteX3" fmla="*/ 145684 w 917198"/>
                <a:gd name="connsiteY3" fmla="*/ 291354 h 291354"/>
                <a:gd name="connsiteX4" fmla="*/ 769242 w 917198"/>
                <a:gd name="connsiteY4" fmla="*/ 291354 h 291354"/>
                <a:gd name="connsiteX5" fmla="*/ 912730 w 917198"/>
                <a:gd name="connsiteY5" fmla="*/ 182220 h 291354"/>
                <a:gd name="connsiteX6" fmla="*/ 771514 w 917198"/>
                <a:gd name="connsiteY6" fmla="*/ 0 h 291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7198" h="291354">
                  <a:moveTo>
                    <a:pt x="771514" y="0"/>
                  </a:moveTo>
                  <a:lnTo>
                    <a:pt x="147970" y="0"/>
                  </a:lnTo>
                  <a:cubicBezTo>
                    <a:pt x="81043" y="0"/>
                    <a:pt x="20379" y="44140"/>
                    <a:pt x="4468" y="109148"/>
                  </a:cubicBezTo>
                  <a:cubicBezTo>
                    <a:pt x="-19038" y="205215"/>
                    <a:pt x="53451" y="291354"/>
                    <a:pt x="145684" y="291354"/>
                  </a:cubicBezTo>
                  <a:lnTo>
                    <a:pt x="769242" y="291354"/>
                  </a:lnTo>
                  <a:cubicBezTo>
                    <a:pt x="836155" y="291354"/>
                    <a:pt x="896819" y="247214"/>
                    <a:pt x="912730" y="182220"/>
                  </a:cubicBezTo>
                  <a:cubicBezTo>
                    <a:pt x="936236" y="86150"/>
                    <a:pt x="863762" y="0"/>
                    <a:pt x="771514" y="0"/>
                  </a:cubicBezTo>
                  <a:close/>
                </a:path>
              </a:pathLst>
            </a:custGeom>
            <a:grpFill/>
            <a:ln w="360" cap="flat">
              <a:noFill/>
              <a:prstDash val="solid"/>
              <a:miter/>
            </a:ln>
          </p:spPr>
          <p:txBody>
            <a:bodyPr rtlCol="0" anchor="ctr"/>
            <a:lstStyle/>
            <a:p>
              <a:endParaRPr lang="fi-FI" sz="900"/>
            </a:p>
          </p:txBody>
        </p:sp>
        <p:sp>
          <p:nvSpPr>
            <p:cNvPr id="137" name="Vapaamuotoinen: Muoto 136">
              <a:extLst>
                <a:ext uri="{FF2B5EF4-FFF2-40B4-BE49-F238E27FC236}">
                  <a16:creationId xmlns:a16="http://schemas.microsoft.com/office/drawing/2014/main" id="{836E6200-B08E-FDB0-D1C0-1A6A382E3331}"/>
                </a:ext>
                <a:ext uri="{C183D7F6-B498-43B3-948B-1728B52AA6E4}">
                  <adec:decorative xmlns:adec="http://schemas.microsoft.com/office/drawing/2017/decorative" val="1"/>
                </a:ext>
              </a:extLst>
            </p:cNvPr>
            <p:cNvSpPr/>
            <p:nvPr/>
          </p:nvSpPr>
          <p:spPr>
            <a:xfrm>
              <a:off x="3513930" y="1186827"/>
              <a:ext cx="1286215" cy="291357"/>
            </a:xfrm>
            <a:custGeom>
              <a:avLst/>
              <a:gdLst>
                <a:gd name="connsiteX0" fmla="*/ 1140532 w 1286215"/>
                <a:gd name="connsiteY0" fmla="*/ 0 h 291357"/>
                <a:gd name="connsiteX1" fmla="*/ 147960 w 1286215"/>
                <a:gd name="connsiteY1" fmla="*/ 0 h 291357"/>
                <a:gd name="connsiteX2" fmla="*/ 4469 w 1286215"/>
                <a:gd name="connsiteY2" fmla="*/ 109148 h 291357"/>
                <a:gd name="connsiteX3" fmla="*/ 145674 w 1286215"/>
                <a:gd name="connsiteY3" fmla="*/ 291358 h 291357"/>
                <a:gd name="connsiteX4" fmla="*/ 1138246 w 1286215"/>
                <a:gd name="connsiteY4" fmla="*/ 291358 h 291357"/>
                <a:gd name="connsiteX5" fmla="*/ 1281748 w 1286215"/>
                <a:gd name="connsiteY5" fmla="*/ 182220 h 291357"/>
                <a:gd name="connsiteX6" fmla="*/ 1140532 w 1286215"/>
                <a:gd name="connsiteY6" fmla="*/ 0 h 291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86215" h="291357">
                  <a:moveTo>
                    <a:pt x="1140532" y="0"/>
                  </a:moveTo>
                  <a:lnTo>
                    <a:pt x="147960" y="0"/>
                  </a:lnTo>
                  <a:cubicBezTo>
                    <a:pt x="81033" y="0"/>
                    <a:pt x="20369" y="44140"/>
                    <a:pt x="4469" y="109148"/>
                  </a:cubicBezTo>
                  <a:cubicBezTo>
                    <a:pt x="-19038" y="205219"/>
                    <a:pt x="53437" y="291358"/>
                    <a:pt x="145674" y="291358"/>
                  </a:cubicBezTo>
                  <a:lnTo>
                    <a:pt x="1138246" y="291358"/>
                  </a:lnTo>
                  <a:cubicBezTo>
                    <a:pt x="1205170" y="291358"/>
                    <a:pt x="1265833" y="247214"/>
                    <a:pt x="1281748" y="182220"/>
                  </a:cubicBezTo>
                  <a:cubicBezTo>
                    <a:pt x="1305251" y="86150"/>
                    <a:pt x="1232765" y="0"/>
                    <a:pt x="1140532" y="0"/>
                  </a:cubicBezTo>
                  <a:close/>
                </a:path>
              </a:pathLst>
            </a:custGeom>
            <a:grpFill/>
            <a:ln w="360" cap="flat">
              <a:noFill/>
              <a:prstDash val="solid"/>
              <a:miter/>
            </a:ln>
          </p:spPr>
          <p:txBody>
            <a:bodyPr rtlCol="0" anchor="ctr"/>
            <a:lstStyle/>
            <a:p>
              <a:endParaRPr lang="fi-FI" sz="900"/>
            </a:p>
          </p:txBody>
        </p:sp>
        <p:sp>
          <p:nvSpPr>
            <p:cNvPr id="138" name="Vapaamuotoinen: Muoto 137">
              <a:extLst>
                <a:ext uri="{FF2B5EF4-FFF2-40B4-BE49-F238E27FC236}">
                  <a16:creationId xmlns:a16="http://schemas.microsoft.com/office/drawing/2014/main" id="{495A72F6-E8AC-C5B5-8B61-7BFAC4EC2BB7}"/>
                </a:ext>
                <a:ext uri="{C183D7F6-B498-43B3-948B-1728B52AA6E4}">
                  <adec:decorative xmlns:adec="http://schemas.microsoft.com/office/drawing/2017/decorative" val="1"/>
                </a:ext>
              </a:extLst>
            </p:cNvPr>
            <p:cNvSpPr/>
            <p:nvPr/>
          </p:nvSpPr>
          <p:spPr>
            <a:xfrm>
              <a:off x="4012741" y="1737480"/>
              <a:ext cx="987074" cy="291357"/>
            </a:xfrm>
            <a:custGeom>
              <a:avLst/>
              <a:gdLst>
                <a:gd name="connsiteX0" fmla="*/ 145681 w 987074"/>
                <a:gd name="connsiteY0" fmla="*/ 291358 h 291357"/>
                <a:gd name="connsiteX1" fmla="*/ 839108 w 987074"/>
                <a:gd name="connsiteY1" fmla="*/ 291358 h 291357"/>
                <a:gd name="connsiteX2" fmla="*/ 982609 w 987074"/>
                <a:gd name="connsiteY2" fmla="*/ 182209 h 291357"/>
                <a:gd name="connsiteX3" fmla="*/ 841393 w 987074"/>
                <a:gd name="connsiteY3" fmla="*/ 0 h 291357"/>
                <a:gd name="connsiteX4" fmla="*/ 147967 w 987074"/>
                <a:gd name="connsiteY4" fmla="*/ 0 h 291357"/>
                <a:gd name="connsiteX5" fmla="*/ 4465 w 987074"/>
                <a:gd name="connsiteY5" fmla="*/ 109138 h 291357"/>
                <a:gd name="connsiteX6" fmla="*/ 145681 w 987074"/>
                <a:gd name="connsiteY6" fmla="*/ 291358 h 291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87074" h="291357">
                  <a:moveTo>
                    <a:pt x="145681" y="291358"/>
                  </a:moveTo>
                  <a:lnTo>
                    <a:pt x="839108" y="291358"/>
                  </a:lnTo>
                  <a:cubicBezTo>
                    <a:pt x="906035" y="291358"/>
                    <a:pt x="966698" y="247217"/>
                    <a:pt x="982609" y="182209"/>
                  </a:cubicBezTo>
                  <a:cubicBezTo>
                    <a:pt x="1006105" y="86139"/>
                    <a:pt x="933631" y="0"/>
                    <a:pt x="841393" y="0"/>
                  </a:cubicBezTo>
                  <a:lnTo>
                    <a:pt x="147967" y="0"/>
                  </a:lnTo>
                  <a:cubicBezTo>
                    <a:pt x="81040" y="0"/>
                    <a:pt x="20377" y="44144"/>
                    <a:pt x="4465" y="109138"/>
                  </a:cubicBezTo>
                  <a:cubicBezTo>
                    <a:pt x="-19031" y="205208"/>
                    <a:pt x="53444" y="291358"/>
                    <a:pt x="145681" y="291358"/>
                  </a:cubicBezTo>
                  <a:close/>
                </a:path>
              </a:pathLst>
            </a:custGeom>
            <a:grpFill/>
            <a:ln w="360" cap="flat">
              <a:noFill/>
              <a:prstDash val="solid"/>
              <a:miter/>
            </a:ln>
          </p:spPr>
          <p:txBody>
            <a:bodyPr rtlCol="0" anchor="ctr"/>
            <a:lstStyle/>
            <a:p>
              <a:endParaRPr lang="fi-FI" sz="900"/>
            </a:p>
          </p:txBody>
        </p:sp>
        <p:sp>
          <p:nvSpPr>
            <p:cNvPr id="139" name="Vapaamuotoinen: Muoto 138">
              <a:extLst>
                <a:ext uri="{FF2B5EF4-FFF2-40B4-BE49-F238E27FC236}">
                  <a16:creationId xmlns:a16="http://schemas.microsoft.com/office/drawing/2014/main" id="{06EAC371-FE62-155B-620F-D1BA1C328BC9}"/>
                </a:ext>
                <a:ext uri="{C183D7F6-B498-43B3-948B-1728B52AA6E4}">
                  <adec:decorative xmlns:adec="http://schemas.microsoft.com/office/drawing/2017/decorative" val="1"/>
                </a:ext>
              </a:extLst>
            </p:cNvPr>
            <p:cNvSpPr/>
            <p:nvPr/>
          </p:nvSpPr>
          <p:spPr>
            <a:xfrm>
              <a:off x="4795842" y="2291135"/>
              <a:ext cx="726301" cy="291357"/>
            </a:xfrm>
            <a:custGeom>
              <a:avLst/>
              <a:gdLst>
                <a:gd name="connsiteX0" fmla="*/ 580621 w 726301"/>
                <a:gd name="connsiteY0" fmla="*/ 0 h 291357"/>
                <a:gd name="connsiteX1" fmla="*/ 147960 w 726301"/>
                <a:gd name="connsiteY1" fmla="*/ 0 h 291357"/>
                <a:gd name="connsiteX2" fmla="*/ 4469 w 726301"/>
                <a:gd name="connsiteY2" fmla="*/ 109152 h 291357"/>
                <a:gd name="connsiteX3" fmla="*/ 145674 w 726301"/>
                <a:gd name="connsiteY3" fmla="*/ 291358 h 291357"/>
                <a:gd name="connsiteX4" fmla="*/ 578336 w 726301"/>
                <a:gd name="connsiteY4" fmla="*/ 291358 h 291357"/>
                <a:gd name="connsiteX5" fmla="*/ 721837 w 726301"/>
                <a:gd name="connsiteY5" fmla="*/ 182224 h 291357"/>
                <a:gd name="connsiteX6" fmla="*/ 580621 w 726301"/>
                <a:gd name="connsiteY6" fmla="*/ 0 h 291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26301" h="291357">
                  <a:moveTo>
                    <a:pt x="580621" y="0"/>
                  </a:moveTo>
                  <a:lnTo>
                    <a:pt x="147960" y="0"/>
                  </a:lnTo>
                  <a:cubicBezTo>
                    <a:pt x="81033" y="0"/>
                    <a:pt x="20369" y="44144"/>
                    <a:pt x="4469" y="109152"/>
                  </a:cubicBezTo>
                  <a:cubicBezTo>
                    <a:pt x="-19038" y="205219"/>
                    <a:pt x="53437" y="291358"/>
                    <a:pt x="145674" y="291358"/>
                  </a:cubicBezTo>
                  <a:lnTo>
                    <a:pt x="578336" y="291358"/>
                  </a:lnTo>
                  <a:cubicBezTo>
                    <a:pt x="645259" y="291358"/>
                    <a:pt x="705923" y="247218"/>
                    <a:pt x="721837" y="182224"/>
                  </a:cubicBezTo>
                  <a:cubicBezTo>
                    <a:pt x="745330" y="86153"/>
                    <a:pt x="672855" y="0"/>
                    <a:pt x="580621" y="0"/>
                  </a:cubicBezTo>
                  <a:close/>
                </a:path>
              </a:pathLst>
            </a:custGeom>
            <a:grpFill/>
            <a:ln w="360" cap="flat">
              <a:noFill/>
              <a:prstDash val="solid"/>
              <a:miter/>
            </a:ln>
          </p:spPr>
          <p:txBody>
            <a:bodyPr rtlCol="0" anchor="ctr"/>
            <a:lstStyle/>
            <a:p>
              <a:endParaRPr lang="fi-FI" sz="900"/>
            </a:p>
          </p:txBody>
        </p:sp>
        <p:sp>
          <p:nvSpPr>
            <p:cNvPr id="140" name="Vapaamuotoinen: Muoto 139">
              <a:extLst>
                <a:ext uri="{FF2B5EF4-FFF2-40B4-BE49-F238E27FC236}">
                  <a16:creationId xmlns:a16="http://schemas.microsoft.com/office/drawing/2014/main" id="{2BCF9043-DD08-245B-7971-C5181B98406E}"/>
                </a:ext>
                <a:ext uri="{C183D7F6-B498-43B3-948B-1728B52AA6E4}">
                  <adec:decorative xmlns:adec="http://schemas.microsoft.com/office/drawing/2017/decorative" val="1"/>
                </a:ext>
              </a:extLst>
            </p:cNvPr>
            <p:cNvSpPr/>
            <p:nvPr/>
          </p:nvSpPr>
          <p:spPr>
            <a:xfrm>
              <a:off x="3211499" y="2291138"/>
              <a:ext cx="571446" cy="291357"/>
            </a:xfrm>
            <a:custGeom>
              <a:avLst/>
              <a:gdLst>
                <a:gd name="connsiteX0" fmla="*/ 145680 w 571446"/>
                <a:gd name="connsiteY0" fmla="*/ 291358 h 291357"/>
                <a:gd name="connsiteX1" fmla="*/ 423475 w 571446"/>
                <a:gd name="connsiteY1" fmla="*/ 291358 h 291357"/>
                <a:gd name="connsiteX2" fmla="*/ 566977 w 571446"/>
                <a:gd name="connsiteY2" fmla="*/ 182209 h 291357"/>
                <a:gd name="connsiteX3" fmla="*/ 425761 w 571446"/>
                <a:gd name="connsiteY3" fmla="*/ 0 h 291357"/>
                <a:gd name="connsiteX4" fmla="*/ 147966 w 571446"/>
                <a:gd name="connsiteY4" fmla="*/ 0 h 291357"/>
                <a:gd name="connsiteX5" fmla="*/ 4464 w 571446"/>
                <a:gd name="connsiteY5" fmla="*/ 109138 h 291357"/>
                <a:gd name="connsiteX6" fmla="*/ 145680 w 571446"/>
                <a:gd name="connsiteY6" fmla="*/ 291358 h 291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1446" h="291357">
                  <a:moveTo>
                    <a:pt x="145680" y="291358"/>
                  </a:moveTo>
                  <a:lnTo>
                    <a:pt x="423475" y="291358"/>
                  </a:lnTo>
                  <a:cubicBezTo>
                    <a:pt x="490413" y="291358"/>
                    <a:pt x="551077" y="247214"/>
                    <a:pt x="566977" y="182209"/>
                  </a:cubicBezTo>
                  <a:cubicBezTo>
                    <a:pt x="590484" y="86139"/>
                    <a:pt x="518009" y="0"/>
                    <a:pt x="425761" y="0"/>
                  </a:cubicBezTo>
                  <a:lnTo>
                    <a:pt x="147966" y="0"/>
                  </a:lnTo>
                  <a:cubicBezTo>
                    <a:pt x="81042" y="0"/>
                    <a:pt x="20375" y="44144"/>
                    <a:pt x="4464" y="109138"/>
                  </a:cubicBezTo>
                  <a:cubicBezTo>
                    <a:pt x="-19028" y="205208"/>
                    <a:pt x="53446" y="291358"/>
                    <a:pt x="145680" y="291358"/>
                  </a:cubicBezTo>
                  <a:close/>
                </a:path>
              </a:pathLst>
            </a:custGeom>
            <a:grpFill/>
            <a:ln w="360" cap="flat">
              <a:noFill/>
              <a:prstDash val="solid"/>
              <a:miter/>
            </a:ln>
          </p:spPr>
          <p:txBody>
            <a:bodyPr rtlCol="0" anchor="ctr"/>
            <a:lstStyle/>
            <a:p>
              <a:endParaRPr lang="fi-FI" sz="900"/>
            </a:p>
          </p:txBody>
        </p:sp>
        <p:sp>
          <p:nvSpPr>
            <p:cNvPr id="141" name="Vapaamuotoinen: Muoto 140">
              <a:extLst>
                <a:ext uri="{FF2B5EF4-FFF2-40B4-BE49-F238E27FC236}">
                  <a16:creationId xmlns:a16="http://schemas.microsoft.com/office/drawing/2014/main" id="{81859216-08E3-586B-CCC1-4C248B1DF179}"/>
                </a:ext>
                <a:ext uri="{C183D7F6-B498-43B3-948B-1728B52AA6E4}">
                  <adec:decorative xmlns:adec="http://schemas.microsoft.com/office/drawing/2017/decorative" val="1"/>
                </a:ext>
              </a:extLst>
            </p:cNvPr>
            <p:cNvSpPr/>
            <p:nvPr/>
          </p:nvSpPr>
          <p:spPr>
            <a:xfrm>
              <a:off x="9382258" y="1186827"/>
              <a:ext cx="428653" cy="291357"/>
            </a:xfrm>
            <a:custGeom>
              <a:avLst/>
              <a:gdLst>
                <a:gd name="connsiteX0" fmla="*/ 145684 w 428653"/>
                <a:gd name="connsiteY0" fmla="*/ 291358 h 291357"/>
                <a:gd name="connsiteX1" fmla="*/ 280687 w 428653"/>
                <a:gd name="connsiteY1" fmla="*/ 291358 h 291357"/>
                <a:gd name="connsiteX2" fmla="*/ 424189 w 428653"/>
                <a:gd name="connsiteY2" fmla="*/ 182209 h 291357"/>
                <a:gd name="connsiteX3" fmla="*/ 282973 w 428653"/>
                <a:gd name="connsiteY3" fmla="*/ 0 h 291357"/>
                <a:gd name="connsiteX4" fmla="*/ 147970 w 428653"/>
                <a:gd name="connsiteY4" fmla="*/ 0 h 291357"/>
                <a:gd name="connsiteX5" fmla="*/ 4469 w 428653"/>
                <a:gd name="connsiteY5" fmla="*/ 109138 h 291357"/>
                <a:gd name="connsiteX6" fmla="*/ 145684 w 428653"/>
                <a:gd name="connsiteY6" fmla="*/ 291358 h 291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8653" h="291357">
                  <a:moveTo>
                    <a:pt x="145684" y="291358"/>
                  </a:moveTo>
                  <a:lnTo>
                    <a:pt x="280687" y="291358"/>
                  </a:lnTo>
                  <a:cubicBezTo>
                    <a:pt x="347614" y="291358"/>
                    <a:pt x="408278" y="247218"/>
                    <a:pt x="424189" y="182209"/>
                  </a:cubicBezTo>
                  <a:cubicBezTo>
                    <a:pt x="447684" y="86139"/>
                    <a:pt x="375210" y="0"/>
                    <a:pt x="282973" y="0"/>
                  </a:cubicBezTo>
                  <a:lnTo>
                    <a:pt x="147970" y="0"/>
                  </a:lnTo>
                  <a:cubicBezTo>
                    <a:pt x="81043" y="0"/>
                    <a:pt x="20379" y="44144"/>
                    <a:pt x="4469" y="109138"/>
                  </a:cubicBezTo>
                  <a:cubicBezTo>
                    <a:pt x="-19038" y="205208"/>
                    <a:pt x="53447" y="291358"/>
                    <a:pt x="145684" y="291358"/>
                  </a:cubicBezTo>
                  <a:close/>
                </a:path>
              </a:pathLst>
            </a:custGeom>
            <a:grpFill/>
            <a:ln w="360" cap="flat">
              <a:noFill/>
              <a:prstDash val="solid"/>
              <a:miter/>
            </a:ln>
          </p:spPr>
          <p:txBody>
            <a:bodyPr rtlCol="0" anchor="ctr"/>
            <a:lstStyle/>
            <a:p>
              <a:endParaRPr lang="fi-FI" sz="900"/>
            </a:p>
          </p:txBody>
        </p:sp>
        <p:sp>
          <p:nvSpPr>
            <p:cNvPr id="142" name="Vapaamuotoinen: Muoto 141">
              <a:extLst>
                <a:ext uri="{FF2B5EF4-FFF2-40B4-BE49-F238E27FC236}">
                  <a16:creationId xmlns:a16="http://schemas.microsoft.com/office/drawing/2014/main" id="{EE1DEBFA-3055-594E-FC3D-43B508F7E8B3}"/>
                </a:ext>
                <a:ext uri="{C183D7F6-B498-43B3-948B-1728B52AA6E4}">
                  <adec:decorative xmlns:adec="http://schemas.microsoft.com/office/drawing/2017/decorative" val="1"/>
                </a:ext>
              </a:extLst>
            </p:cNvPr>
            <p:cNvSpPr/>
            <p:nvPr/>
          </p:nvSpPr>
          <p:spPr>
            <a:xfrm>
              <a:off x="8101566" y="1737480"/>
              <a:ext cx="718137" cy="291357"/>
            </a:xfrm>
            <a:custGeom>
              <a:avLst/>
              <a:gdLst>
                <a:gd name="connsiteX0" fmla="*/ 572454 w 718137"/>
                <a:gd name="connsiteY0" fmla="*/ 0 h 291357"/>
                <a:gd name="connsiteX1" fmla="*/ 147957 w 718137"/>
                <a:gd name="connsiteY1" fmla="*/ 0 h 291357"/>
                <a:gd name="connsiteX2" fmla="*/ 4469 w 718137"/>
                <a:gd name="connsiteY2" fmla="*/ 109138 h 291357"/>
                <a:gd name="connsiteX3" fmla="*/ 145685 w 718137"/>
                <a:gd name="connsiteY3" fmla="*/ 291358 h 291357"/>
                <a:gd name="connsiteX4" fmla="*/ 570168 w 718137"/>
                <a:gd name="connsiteY4" fmla="*/ 291358 h 291357"/>
                <a:gd name="connsiteX5" fmla="*/ 713670 w 718137"/>
                <a:gd name="connsiteY5" fmla="*/ 182220 h 291357"/>
                <a:gd name="connsiteX6" fmla="*/ 572454 w 718137"/>
                <a:gd name="connsiteY6" fmla="*/ 0 h 291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8137" h="291357">
                  <a:moveTo>
                    <a:pt x="572454" y="0"/>
                  </a:moveTo>
                  <a:lnTo>
                    <a:pt x="147957" y="0"/>
                  </a:lnTo>
                  <a:cubicBezTo>
                    <a:pt x="81033" y="0"/>
                    <a:pt x="20369" y="44144"/>
                    <a:pt x="4469" y="109138"/>
                  </a:cubicBezTo>
                  <a:cubicBezTo>
                    <a:pt x="-19037" y="205205"/>
                    <a:pt x="53437" y="291358"/>
                    <a:pt x="145685" y="291358"/>
                  </a:cubicBezTo>
                  <a:lnTo>
                    <a:pt x="570168" y="291358"/>
                  </a:lnTo>
                  <a:cubicBezTo>
                    <a:pt x="637095" y="291358"/>
                    <a:pt x="697758" y="247214"/>
                    <a:pt x="713670" y="182220"/>
                  </a:cubicBezTo>
                  <a:cubicBezTo>
                    <a:pt x="737176" y="86153"/>
                    <a:pt x="664687" y="0"/>
                    <a:pt x="572454" y="0"/>
                  </a:cubicBezTo>
                  <a:close/>
                </a:path>
              </a:pathLst>
            </a:custGeom>
            <a:grpFill/>
            <a:ln w="360" cap="flat">
              <a:noFill/>
              <a:prstDash val="solid"/>
              <a:miter/>
            </a:ln>
          </p:spPr>
          <p:txBody>
            <a:bodyPr rtlCol="0" anchor="ctr"/>
            <a:lstStyle/>
            <a:p>
              <a:endParaRPr lang="fi-FI" sz="900"/>
            </a:p>
          </p:txBody>
        </p:sp>
        <p:sp>
          <p:nvSpPr>
            <p:cNvPr id="143" name="Vapaamuotoinen: Muoto 142">
              <a:extLst>
                <a:ext uri="{FF2B5EF4-FFF2-40B4-BE49-F238E27FC236}">
                  <a16:creationId xmlns:a16="http://schemas.microsoft.com/office/drawing/2014/main" id="{F2C44A3F-9D25-FA0E-6ECE-80019CB13C1B}"/>
                </a:ext>
                <a:ext uri="{C183D7F6-B498-43B3-948B-1728B52AA6E4}">
                  <adec:decorative xmlns:adec="http://schemas.microsoft.com/office/drawing/2017/decorative" val="1"/>
                </a:ext>
              </a:extLst>
            </p:cNvPr>
            <p:cNvSpPr/>
            <p:nvPr/>
          </p:nvSpPr>
          <p:spPr>
            <a:xfrm>
              <a:off x="6777738" y="1186827"/>
              <a:ext cx="811833" cy="291357"/>
            </a:xfrm>
            <a:custGeom>
              <a:avLst/>
              <a:gdLst>
                <a:gd name="connsiteX0" fmla="*/ 666149 w 811833"/>
                <a:gd name="connsiteY0" fmla="*/ 0 h 291357"/>
                <a:gd name="connsiteX1" fmla="*/ 147956 w 811833"/>
                <a:gd name="connsiteY1" fmla="*/ 0 h 291357"/>
                <a:gd name="connsiteX2" fmla="*/ 4469 w 811833"/>
                <a:gd name="connsiteY2" fmla="*/ 109148 h 291357"/>
                <a:gd name="connsiteX3" fmla="*/ 145670 w 811833"/>
                <a:gd name="connsiteY3" fmla="*/ 291358 h 291357"/>
                <a:gd name="connsiteX4" fmla="*/ 663863 w 811833"/>
                <a:gd name="connsiteY4" fmla="*/ 291358 h 291357"/>
                <a:gd name="connsiteX5" fmla="*/ 807365 w 811833"/>
                <a:gd name="connsiteY5" fmla="*/ 182220 h 291357"/>
                <a:gd name="connsiteX6" fmla="*/ 666149 w 811833"/>
                <a:gd name="connsiteY6" fmla="*/ 0 h 291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1833" h="291357">
                  <a:moveTo>
                    <a:pt x="666149" y="0"/>
                  </a:moveTo>
                  <a:lnTo>
                    <a:pt x="147956" y="0"/>
                  </a:lnTo>
                  <a:cubicBezTo>
                    <a:pt x="81044" y="0"/>
                    <a:pt x="20366" y="44140"/>
                    <a:pt x="4469" y="109148"/>
                  </a:cubicBezTo>
                  <a:cubicBezTo>
                    <a:pt x="-19037" y="205219"/>
                    <a:pt x="53437" y="291358"/>
                    <a:pt x="145670" y="291358"/>
                  </a:cubicBezTo>
                  <a:lnTo>
                    <a:pt x="663863" y="291358"/>
                  </a:lnTo>
                  <a:cubicBezTo>
                    <a:pt x="730786" y="291358"/>
                    <a:pt x="791454" y="247214"/>
                    <a:pt x="807365" y="182220"/>
                  </a:cubicBezTo>
                  <a:cubicBezTo>
                    <a:pt x="830872" y="86150"/>
                    <a:pt x="758382" y="0"/>
                    <a:pt x="666149" y="0"/>
                  </a:cubicBezTo>
                  <a:close/>
                </a:path>
              </a:pathLst>
            </a:custGeom>
            <a:grpFill/>
            <a:ln w="360" cap="flat">
              <a:noFill/>
              <a:prstDash val="solid"/>
              <a:miter/>
            </a:ln>
          </p:spPr>
          <p:txBody>
            <a:bodyPr rtlCol="0" anchor="ctr"/>
            <a:lstStyle/>
            <a:p>
              <a:endParaRPr lang="fi-FI" sz="900"/>
            </a:p>
          </p:txBody>
        </p:sp>
        <p:sp>
          <p:nvSpPr>
            <p:cNvPr id="144" name="Vapaamuotoinen: Muoto 143">
              <a:extLst>
                <a:ext uri="{FF2B5EF4-FFF2-40B4-BE49-F238E27FC236}">
                  <a16:creationId xmlns:a16="http://schemas.microsoft.com/office/drawing/2014/main" id="{A8F58AED-42D3-9DB9-6696-C4E37DB77CE6}"/>
                </a:ext>
                <a:ext uri="{C183D7F6-B498-43B3-948B-1728B52AA6E4}">
                  <adec:decorative xmlns:adec="http://schemas.microsoft.com/office/drawing/2017/decorative" val="1"/>
                </a:ext>
              </a:extLst>
            </p:cNvPr>
            <p:cNvSpPr/>
            <p:nvPr/>
          </p:nvSpPr>
          <p:spPr>
            <a:xfrm>
              <a:off x="5652278" y="1737480"/>
              <a:ext cx="809219" cy="291357"/>
            </a:xfrm>
            <a:custGeom>
              <a:avLst/>
              <a:gdLst>
                <a:gd name="connsiteX0" fmla="*/ 145684 w 809219"/>
                <a:gd name="connsiteY0" fmla="*/ 291358 h 291357"/>
                <a:gd name="connsiteX1" fmla="*/ 661260 w 809219"/>
                <a:gd name="connsiteY1" fmla="*/ 291358 h 291357"/>
                <a:gd name="connsiteX2" fmla="*/ 804750 w 809219"/>
                <a:gd name="connsiteY2" fmla="*/ 182209 h 291357"/>
                <a:gd name="connsiteX3" fmla="*/ 663535 w 809219"/>
                <a:gd name="connsiteY3" fmla="*/ 0 h 291357"/>
                <a:gd name="connsiteX4" fmla="*/ 147956 w 809219"/>
                <a:gd name="connsiteY4" fmla="*/ 0 h 291357"/>
                <a:gd name="connsiteX5" fmla="*/ 4468 w 809219"/>
                <a:gd name="connsiteY5" fmla="*/ 109138 h 291357"/>
                <a:gd name="connsiteX6" fmla="*/ 145684 w 809219"/>
                <a:gd name="connsiteY6" fmla="*/ 291358 h 291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09219" h="291357">
                  <a:moveTo>
                    <a:pt x="145684" y="291358"/>
                  </a:moveTo>
                  <a:lnTo>
                    <a:pt x="661260" y="291358"/>
                  </a:lnTo>
                  <a:cubicBezTo>
                    <a:pt x="728172" y="291358"/>
                    <a:pt x="788836" y="247217"/>
                    <a:pt x="804750" y="182209"/>
                  </a:cubicBezTo>
                  <a:cubicBezTo>
                    <a:pt x="828257" y="86139"/>
                    <a:pt x="755783" y="0"/>
                    <a:pt x="663535" y="0"/>
                  </a:cubicBezTo>
                  <a:lnTo>
                    <a:pt x="147956" y="0"/>
                  </a:lnTo>
                  <a:cubicBezTo>
                    <a:pt x="81047" y="0"/>
                    <a:pt x="20379" y="44144"/>
                    <a:pt x="4468" y="109138"/>
                  </a:cubicBezTo>
                  <a:cubicBezTo>
                    <a:pt x="-19038" y="205208"/>
                    <a:pt x="53451" y="291358"/>
                    <a:pt x="145684" y="291358"/>
                  </a:cubicBezTo>
                  <a:close/>
                </a:path>
              </a:pathLst>
            </a:custGeom>
            <a:grpFill/>
            <a:ln w="360" cap="flat">
              <a:noFill/>
              <a:prstDash val="solid"/>
              <a:miter/>
            </a:ln>
          </p:spPr>
          <p:txBody>
            <a:bodyPr rtlCol="0" anchor="ctr"/>
            <a:lstStyle/>
            <a:p>
              <a:endParaRPr lang="fi-FI" sz="900"/>
            </a:p>
          </p:txBody>
        </p:sp>
        <p:sp>
          <p:nvSpPr>
            <p:cNvPr id="145" name="Vapaamuotoinen: Muoto 144">
              <a:extLst>
                <a:ext uri="{FF2B5EF4-FFF2-40B4-BE49-F238E27FC236}">
                  <a16:creationId xmlns:a16="http://schemas.microsoft.com/office/drawing/2014/main" id="{5817E6CA-2F8E-7D51-72E3-00545D8890B8}"/>
                </a:ext>
                <a:ext uri="{C183D7F6-B498-43B3-948B-1728B52AA6E4}">
                  <adec:decorative xmlns:adec="http://schemas.microsoft.com/office/drawing/2017/decorative" val="1"/>
                </a:ext>
              </a:extLst>
            </p:cNvPr>
            <p:cNvSpPr/>
            <p:nvPr/>
          </p:nvSpPr>
          <p:spPr>
            <a:xfrm>
              <a:off x="7217702" y="2291135"/>
              <a:ext cx="545148" cy="291357"/>
            </a:xfrm>
            <a:custGeom>
              <a:avLst/>
              <a:gdLst>
                <a:gd name="connsiteX0" fmla="*/ 399465 w 545148"/>
                <a:gd name="connsiteY0" fmla="*/ 0 h 291357"/>
                <a:gd name="connsiteX1" fmla="*/ 147969 w 545148"/>
                <a:gd name="connsiteY1" fmla="*/ 0 h 291357"/>
                <a:gd name="connsiteX2" fmla="*/ 4467 w 545148"/>
                <a:gd name="connsiteY2" fmla="*/ 109152 h 291357"/>
                <a:gd name="connsiteX3" fmla="*/ 145683 w 545148"/>
                <a:gd name="connsiteY3" fmla="*/ 291358 h 291357"/>
                <a:gd name="connsiteX4" fmla="*/ 397179 w 545148"/>
                <a:gd name="connsiteY4" fmla="*/ 291358 h 291357"/>
                <a:gd name="connsiteX5" fmla="*/ 540680 w 545148"/>
                <a:gd name="connsiteY5" fmla="*/ 182224 h 291357"/>
                <a:gd name="connsiteX6" fmla="*/ 399465 w 545148"/>
                <a:gd name="connsiteY6" fmla="*/ 0 h 291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5148" h="291357">
                  <a:moveTo>
                    <a:pt x="399465" y="0"/>
                  </a:moveTo>
                  <a:lnTo>
                    <a:pt x="147969" y="0"/>
                  </a:lnTo>
                  <a:cubicBezTo>
                    <a:pt x="81046" y="0"/>
                    <a:pt x="20382" y="44144"/>
                    <a:pt x="4467" y="109152"/>
                  </a:cubicBezTo>
                  <a:cubicBezTo>
                    <a:pt x="-19035" y="205219"/>
                    <a:pt x="53450" y="291358"/>
                    <a:pt x="145683" y="291358"/>
                  </a:cubicBezTo>
                  <a:lnTo>
                    <a:pt x="397179" y="291358"/>
                  </a:lnTo>
                  <a:cubicBezTo>
                    <a:pt x="464106" y="291358"/>
                    <a:pt x="524770" y="247218"/>
                    <a:pt x="540680" y="182224"/>
                  </a:cubicBezTo>
                  <a:cubicBezTo>
                    <a:pt x="564187" y="86153"/>
                    <a:pt x="491702" y="0"/>
                    <a:pt x="399465" y="0"/>
                  </a:cubicBezTo>
                  <a:close/>
                </a:path>
              </a:pathLst>
            </a:custGeom>
            <a:grpFill/>
            <a:ln w="360" cap="flat">
              <a:noFill/>
              <a:prstDash val="solid"/>
              <a:miter/>
            </a:ln>
          </p:spPr>
          <p:txBody>
            <a:bodyPr rtlCol="0" anchor="ctr"/>
            <a:lstStyle/>
            <a:p>
              <a:endParaRPr lang="fi-FI" sz="900"/>
            </a:p>
          </p:txBody>
        </p:sp>
        <p:sp>
          <p:nvSpPr>
            <p:cNvPr id="146" name="Vapaamuotoinen: Muoto 145">
              <a:extLst>
                <a:ext uri="{FF2B5EF4-FFF2-40B4-BE49-F238E27FC236}">
                  <a16:creationId xmlns:a16="http://schemas.microsoft.com/office/drawing/2014/main" id="{739B96B5-7C70-DD72-83FD-2D4FBA6B66F7}"/>
                </a:ext>
                <a:ext uri="{C183D7F6-B498-43B3-948B-1728B52AA6E4}">
                  <adec:decorative xmlns:adec="http://schemas.microsoft.com/office/drawing/2017/decorative" val="1"/>
                </a:ext>
              </a:extLst>
            </p:cNvPr>
            <p:cNvSpPr/>
            <p:nvPr/>
          </p:nvSpPr>
          <p:spPr>
            <a:xfrm>
              <a:off x="10960172" y="1739388"/>
              <a:ext cx="298360" cy="291357"/>
            </a:xfrm>
            <a:custGeom>
              <a:avLst/>
              <a:gdLst>
                <a:gd name="connsiteX0" fmla="*/ 152680 w 298360"/>
                <a:gd name="connsiteY0" fmla="*/ 0 h 291357"/>
                <a:gd name="connsiteX1" fmla="*/ 147956 w 298360"/>
                <a:gd name="connsiteY1" fmla="*/ 0 h 291357"/>
                <a:gd name="connsiteX2" fmla="*/ 4469 w 298360"/>
                <a:gd name="connsiteY2" fmla="*/ 109148 h 291357"/>
                <a:gd name="connsiteX3" fmla="*/ 145685 w 298360"/>
                <a:gd name="connsiteY3" fmla="*/ 291358 h 291357"/>
                <a:gd name="connsiteX4" fmla="*/ 150393 w 298360"/>
                <a:gd name="connsiteY4" fmla="*/ 291358 h 291357"/>
                <a:gd name="connsiteX5" fmla="*/ 293895 w 298360"/>
                <a:gd name="connsiteY5" fmla="*/ 182220 h 291357"/>
                <a:gd name="connsiteX6" fmla="*/ 152680 w 298360"/>
                <a:gd name="connsiteY6" fmla="*/ 0 h 291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8360" h="291357">
                  <a:moveTo>
                    <a:pt x="152680" y="0"/>
                  </a:moveTo>
                  <a:lnTo>
                    <a:pt x="147956" y="0"/>
                  </a:lnTo>
                  <a:cubicBezTo>
                    <a:pt x="81044" y="0"/>
                    <a:pt x="20380" y="44144"/>
                    <a:pt x="4469" y="109148"/>
                  </a:cubicBezTo>
                  <a:cubicBezTo>
                    <a:pt x="-19038" y="205219"/>
                    <a:pt x="53437" y="291358"/>
                    <a:pt x="145685" y="291358"/>
                  </a:cubicBezTo>
                  <a:lnTo>
                    <a:pt x="150393" y="291358"/>
                  </a:lnTo>
                  <a:cubicBezTo>
                    <a:pt x="217321" y="291358"/>
                    <a:pt x="277984" y="247214"/>
                    <a:pt x="293895" y="182220"/>
                  </a:cubicBezTo>
                  <a:cubicBezTo>
                    <a:pt x="317391" y="86150"/>
                    <a:pt x="244916" y="0"/>
                    <a:pt x="152680" y="0"/>
                  </a:cubicBezTo>
                  <a:close/>
                </a:path>
              </a:pathLst>
            </a:custGeom>
            <a:grpFill/>
            <a:ln w="360" cap="flat">
              <a:noFill/>
              <a:prstDash val="solid"/>
              <a:miter/>
            </a:ln>
          </p:spPr>
          <p:txBody>
            <a:bodyPr rtlCol="0" anchor="ctr"/>
            <a:lstStyle/>
            <a:p>
              <a:endParaRPr lang="fi-FI" sz="900"/>
            </a:p>
          </p:txBody>
        </p:sp>
      </p:grpSp>
      <p:sp>
        <p:nvSpPr>
          <p:cNvPr id="2" name="Title 1">
            <a:extLst>
              <a:ext uri="{FF2B5EF4-FFF2-40B4-BE49-F238E27FC236}">
                <a16:creationId xmlns:a16="http://schemas.microsoft.com/office/drawing/2014/main" id="{9F6E6260-E36C-484A-9F25-1346EC50A8D2}"/>
              </a:ext>
            </a:extLst>
          </p:cNvPr>
          <p:cNvSpPr>
            <a:spLocks noGrp="1"/>
          </p:cNvSpPr>
          <p:nvPr>
            <p:ph type="ctrTitle"/>
          </p:nvPr>
        </p:nvSpPr>
        <p:spPr>
          <a:xfrm>
            <a:off x="6602398" y="2142000"/>
            <a:ext cx="5175841" cy="2387600"/>
          </a:xfrm>
        </p:spPr>
        <p:txBody>
          <a:bodyPr anchor="b"/>
          <a:lstStyle>
            <a:lvl1pPr algn="l">
              <a:lnSpc>
                <a:spcPct val="85000"/>
              </a:lnSpc>
              <a:defRPr sz="4500">
                <a:solidFill>
                  <a:schemeClr val="bg1"/>
                </a:solidFill>
              </a:defRPr>
            </a:lvl1pPr>
          </a:lstStyle>
          <a:p>
            <a:r>
              <a:rPr lang="fi-FI"/>
              <a:t>Muokkaa ots. perustyyl. napsautt.</a:t>
            </a:r>
            <a:endParaRPr lang="en-GB" dirty="0"/>
          </a:p>
        </p:txBody>
      </p:sp>
      <p:sp>
        <p:nvSpPr>
          <p:cNvPr id="3" name="Subtitle 2">
            <a:extLst>
              <a:ext uri="{FF2B5EF4-FFF2-40B4-BE49-F238E27FC236}">
                <a16:creationId xmlns:a16="http://schemas.microsoft.com/office/drawing/2014/main" id="{91FDDA9F-DC3B-4803-9730-F564F287AC8E}"/>
              </a:ext>
            </a:extLst>
          </p:cNvPr>
          <p:cNvSpPr>
            <a:spLocks noGrp="1"/>
          </p:cNvSpPr>
          <p:nvPr>
            <p:ph type="subTitle" idx="1"/>
          </p:nvPr>
        </p:nvSpPr>
        <p:spPr>
          <a:xfrm>
            <a:off x="6602398" y="4719600"/>
            <a:ext cx="5175841" cy="1046988"/>
          </a:xfrm>
        </p:spPr>
        <p:txBody>
          <a:bodyPr/>
          <a:lstStyle>
            <a:lvl1pPr marL="0" indent="0" algn="l">
              <a:spcBef>
                <a:spcPts val="0"/>
              </a:spcBef>
              <a:spcAft>
                <a:spcPts val="0"/>
              </a:spcAft>
              <a:buNone/>
              <a:defRPr sz="1700">
                <a:solidFill>
                  <a:schemeClr val="bg1"/>
                </a:solidFill>
              </a:defRPr>
            </a:lvl1pPr>
            <a:lvl2pPr marL="228600" indent="0" algn="ctr">
              <a:buNone/>
              <a:defRPr sz="1000"/>
            </a:lvl2pPr>
            <a:lvl3pPr marL="457200" indent="0" algn="ctr">
              <a:buNone/>
              <a:defRPr sz="900"/>
            </a:lvl3pPr>
            <a:lvl4pPr marL="685800" indent="0" algn="ctr">
              <a:buNone/>
              <a:defRPr sz="800"/>
            </a:lvl4pPr>
            <a:lvl5pPr marL="914400" indent="0" algn="ctr">
              <a:buNone/>
              <a:defRPr sz="800"/>
            </a:lvl5pPr>
            <a:lvl6pPr marL="1143000" indent="0" algn="ctr">
              <a:buNone/>
              <a:defRPr sz="800"/>
            </a:lvl6pPr>
            <a:lvl7pPr marL="1371600" indent="0" algn="ctr">
              <a:buNone/>
              <a:defRPr sz="800"/>
            </a:lvl7pPr>
            <a:lvl8pPr marL="1600200" indent="0" algn="ctr">
              <a:buNone/>
              <a:defRPr sz="800"/>
            </a:lvl8pPr>
            <a:lvl9pPr marL="1828800" indent="0" algn="ctr">
              <a:buNone/>
              <a:defRPr sz="800"/>
            </a:lvl9pPr>
          </a:lstStyle>
          <a:p>
            <a:r>
              <a:rPr lang="fi-FI"/>
              <a:t>Muokkaa alaotsikon perustyyliä napsautt.</a:t>
            </a:r>
            <a:endParaRPr lang="en-GB" dirty="0"/>
          </a:p>
        </p:txBody>
      </p:sp>
    </p:spTree>
    <p:extLst>
      <p:ext uri="{BB962C8B-B14F-4D97-AF65-F5344CB8AC3E}">
        <p14:creationId xmlns:p14="http://schemas.microsoft.com/office/powerpoint/2010/main" val="228687272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05B7F3-1215-4921-A314-96E4FC2B1239}"/>
              </a:ext>
            </a:extLst>
          </p:cNvPr>
          <p:cNvSpPr>
            <a:spLocks noGrp="1"/>
          </p:cNvSpPr>
          <p:nvPr>
            <p:ph type="title"/>
          </p:nvPr>
        </p:nvSpPr>
        <p:spPr/>
        <p:txBody>
          <a:bodyPr/>
          <a:lstStyle/>
          <a:p>
            <a:r>
              <a:rPr lang="fi-FI"/>
              <a:t>Muokkaa ots. perustyyl. napsautt.</a:t>
            </a:r>
            <a:endParaRPr lang="en-GB" dirty="0"/>
          </a:p>
        </p:txBody>
      </p:sp>
      <p:sp>
        <p:nvSpPr>
          <p:cNvPr id="6" name="Date Placeholder 5">
            <a:extLst>
              <a:ext uri="{FF2B5EF4-FFF2-40B4-BE49-F238E27FC236}">
                <a16:creationId xmlns:a16="http://schemas.microsoft.com/office/drawing/2014/main" id="{CDE34914-B5F2-4084-8552-6153E3BFA876}"/>
              </a:ext>
            </a:extLst>
          </p:cNvPr>
          <p:cNvSpPr>
            <a:spLocks noGrp="1"/>
          </p:cNvSpPr>
          <p:nvPr>
            <p:ph type="dt" sz="half" idx="10"/>
          </p:nvPr>
        </p:nvSpPr>
        <p:spPr/>
        <p:txBody>
          <a:bodyPr/>
          <a:lstStyle/>
          <a:p>
            <a:fld id="{F92415E6-7A7C-4189-8A7B-64AE094A3B20}" type="datetime1">
              <a:rPr lang="fi-FI" smtClean="0"/>
              <a:t>18.12.2023</a:t>
            </a:fld>
            <a:endParaRPr lang="fi-FI" dirty="0"/>
          </a:p>
        </p:txBody>
      </p:sp>
      <p:sp>
        <p:nvSpPr>
          <p:cNvPr id="7" name="Footer Placeholder 6">
            <a:extLst>
              <a:ext uri="{FF2B5EF4-FFF2-40B4-BE49-F238E27FC236}">
                <a16:creationId xmlns:a16="http://schemas.microsoft.com/office/drawing/2014/main" id="{33C69628-CCBB-4581-842C-07AC1724D7EE}"/>
              </a:ext>
            </a:extLst>
          </p:cNvPr>
          <p:cNvSpPr>
            <a:spLocks noGrp="1"/>
          </p:cNvSpPr>
          <p:nvPr>
            <p:ph type="ftr" sz="quarter" idx="11"/>
          </p:nvPr>
        </p:nvSpPr>
        <p:spPr/>
        <p:txBody>
          <a:bodyPr/>
          <a:lstStyle/>
          <a:p>
            <a:r>
              <a:rPr lang="fi-FI"/>
              <a:t>Tiedon laatukehikko -työ</a:t>
            </a:r>
            <a:endParaRPr lang="fi-FI" dirty="0"/>
          </a:p>
        </p:txBody>
      </p:sp>
      <p:sp>
        <p:nvSpPr>
          <p:cNvPr id="8" name="Slide Number Placeholder 7">
            <a:extLst>
              <a:ext uri="{FF2B5EF4-FFF2-40B4-BE49-F238E27FC236}">
                <a16:creationId xmlns:a16="http://schemas.microsoft.com/office/drawing/2014/main" id="{3C581D05-5813-4B50-86D4-96A15B78A231}"/>
              </a:ext>
            </a:extLst>
          </p:cNvPr>
          <p:cNvSpPr>
            <a:spLocks noGrp="1"/>
          </p:cNvSpPr>
          <p:nvPr>
            <p:ph type="sldNum" sz="quarter" idx="12"/>
          </p:nvPr>
        </p:nvSpPr>
        <p:spPr/>
        <p:txBody>
          <a:bodyPr/>
          <a:lstStyle/>
          <a:p>
            <a:fld id="{7C9DB053-BC39-5645-941A-EDB0DEC7708B}" type="slidenum">
              <a:rPr lang="fi-FI" smtClean="0"/>
              <a:pPr/>
              <a:t>‹#›</a:t>
            </a:fld>
            <a:endParaRPr lang="fi-FI" dirty="0"/>
          </a:p>
        </p:txBody>
      </p:sp>
    </p:spTree>
    <p:extLst>
      <p:ext uri="{BB962C8B-B14F-4D97-AF65-F5344CB8AC3E}">
        <p14:creationId xmlns:p14="http://schemas.microsoft.com/office/powerpoint/2010/main" val="336533730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67C8C091-C242-4851-9826-ECBA43530F7B}"/>
              </a:ext>
            </a:extLst>
          </p:cNvPr>
          <p:cNvSpPr>
            <a:spLocks noGrp="1"/>
          </p:cNvSpPr>
          <p:nvPr>
            <p:ph type="dt" sz="half" idx="10"/>
          </p:nvPr>
        </p:nvSpPr>
        <p:spPr/>
        <p:txBody>
          <a:bodyPr/>
          <a:lstStyle/>
          <a:p>
            <a:fld id="{C1E95577-C130-49D2-9885-E38C11AA39D7}" type="datetime1">
              <a:rPr lang="fi-FI" smtClean="0"/>
              <a:t>18.12.2023</a:t>
            </a:fld>
            <a:endParaRPr lang="fi-FI" dirty="0"/>
          </a:p>
        </p:txBody>
      </p:sp>
      <p:sp>
        <p:nvSpPr>
          <p:cNvPr id="6" name="Footer Placeholder 5">
            <a:extLst>
              <a:ext uri="{FF2B5EF4-FFF2-40B4-BE49-F238E27FC236}">
                <a16:creationId xmlns:a16="http://schemas.microsoft.com/office/drawing/2014/main" id="{A5B64547-60FB-4F82-B034-DC7F10F48FB2}"/>
              </a:ext>
            </a:extLst>
          </p:cNvPr>
          <p:cNvSpPr>
            <a:spLocks noGrp="1"/>
          </p:cNvSpPr>
          <p:nvPr>
            <p:ph type="ftr" sz="quarter" idx="11"/>
          </p:nvPr>
        </p:nvSpPr>
        <p:spPr/>
        <p:txBody>
          <a:bodyPr/>
          <a:lstStyle/>
          <a:p>
            <a:r>
              <a:rPr lang="fi-FI"/>
              <a:t>Tiedon laatukehikko -työ</a:t>
            </a:r>
            <a:endParaRPr lang="fi-FI" dirty="0"/>
          </a:p>
        </p:txBody>
      </p:sp>
      <p:sp>
        <p:nvSpPr>
          <p:cNvPr id="7" name="Slide Number Placeholder 6">
            <a:extLst>
              <a:ext uri="{FF2B5EF4-FFF2-40B4-BE49-F238E27FC236}">
                <a16:creationId xmlns:a16="http://schemas.microsoft.com/office/drawing/2014/main" id="{37519037-54EE-46F6-8610-A2A8D9E613FA}"/>
              </a:ext>
            </a:extLst>
          </p:cNvPr>
          <p:cNvSpPr>
            <a:spLocks noGrp="1"/>
          </p:cNvSpPr>
          <p:nvPr>
            <p:ph type="sldNum" sz="quarter" idx="12"/>
          </p:nvPr>
        </p:nvSpPr>
        <p:spPr/>
        <p:txBody>
          <a:bodyPr/>
          <a:lstStyle/>
          <a:p>
            <a:fld id="{7C9DB053-BC39-5645-941A-EDB0DEC7708B}" type="slidenum">
              <a:rPr lang="fi-FI" smtClean="0"/>
              <a:pPr/>
              <a:t>‹#›</a:t>
            </a:fld>
            <a:endParaRPr lang="fi-FI" dirty="0"/>
          </a:p>
        </p:txBody>
      </p:sp>
    </p:spTree>
    <p:extLst>
      <p:ext uri="{BB962C8B-B14F-4D97-AF65-F5344CB8AC3E}">
        <p14:creationId xmlns:p14="http://schemas.microsoft.com/office/powerpoint/2010/main" val="59598287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p:cSld name="Lopetus">
    <p:bg>
      <p:bgPr>
        <a:solidFill>
          <a:srgbClr val="1A306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05B7F3-1215-4921-A314-96E4FC2B1239}"/>
              </a:ext>
            </a:extLst>
          </p:cNvPr>
          <p:cNvSpPr>
            <a:spLocks noGrp="1"/>
          </p:cNvSpPr>
          <p:nvPr>
            <p:ph type="title"/>
          </p:nvPr>
        </p:nvSpPr>
        <p:spPr>
          <a:xfrm>
            <a:off x="573778" y="2775636"/>
            <a:ext cx="11049719" cy="1169355"/>
          </a:xfrm>
        </p:spPr>
        <p:txBody>
          <a:bodyPr anchor="ctr" anchorCtr="0"/>
          <a:lstStyle>
            <a:lvl1pPr algn="ctr">
              <a:defRPr sz="6000">
                <a:solidFill>
                  <a:srgbClr val="8CAAF5"/>
                </a:solidFill>
              </a:defRPr>
            </a:lvl1pPr>
          </a:lstStyle>
          <a:p>
            <a:r>
              <a:rPr lang="fi-FI"/>
              <a:t>Muokkaa ots. perustyyl. napsautt.</a:t>
            </a:r>
            <a:endParaRPr lang="en-GB" dirty="0"/>
          </a:p>
        </p:txBody>
      </p:sp>
      <p:sp>
        <p:nvSpPr>
          <p:cNvPr id="4" name="Tekstin paikkamerkki 3">
            <a:extLst>
              <a:ext uri="{FF2B5EF4-FFF2-40B4-BE49-F238E27FC236}">
                <a16:creationId xmlns:a16="http://schemas.microsoft.com/office/drawing/2014/main" id="{A189C59F-2932-E66E-6A4C-DE08E9512C4D}"/>
              </a:ext>
            </a:extLst>
          </p:cNvPr>
          <p:cNvSpPr>
            <a:spLocks noGrp="1"/>
          </p:cNvSpPr>
          <p:nvPr>
            <p:ph type="body" sz="quarter" idx="10"/>
          </p:nvPr>
        </p:nvSpPr>
        <p:spPr>
          <a:xfrm>
            <a:off x="597080" y="5747657"/>
            <a:ext cx="5498919" cy="729524"/>
          </a:xfrm>
        </p:spPr>
        <p:txBody>
          <a:bodyPr anchor="b" anchorCtr="0"/>
          <a:lstStyle>
            <a:lvl1pPr marL="0" indent="0">
              <a:lnSpc>
                <a:spcPct val="110000"/>
              </a:lnSpc>
              <a:spcBef>
                <a:spcPts val="0"/>
              </a:spcBef>
              <a:spcAft>
                <a:spcPts val="0"/>
              </a:spcAft>
              <a:buNone/>
              <a:defRPr sz="1400">
                <a:solidFill>
                  <a:schemeClr val="bg1"/>
                </a:solidFill>
              </a:defRPr>
            </a:lvl1pPr>
            <a:lvl2pPr marL="448469" indent="0">
              <a:buNone/>
              <a:defRPr/>
            </a:lvl2pPr>
          </a:lstStyle>
          <a:p>
            <a:pPr lvl="0"/>
            <a:r>
              <a:rPr lang="fi-FI"/>
              <a:t>Muokkaa tekstin perustyylejä napsauttamalla</a:t>
            </a:r>
          </a:p>
        </p:txBody>
      </p:sp>
      <p:grpSp>
        <p:nvGrpSpPr>
          <p:cNvPr id="10" name="Ryhmä 9">
            <a:extLst>
              <a:ext uri="{FF2B5EF4-FFF2-40B4-BE49-F238E27FC236}">
                <a16:creationId xmlns:a16="http://schemas.microsoft.com/office/drawing/2014/main" id="{8B68291E-68D8-7FC9-E3A2-8241564EAA99}"/>
              </a:ext>
              <a:ext uri="{C183D7F6-B498-43B3-948B-1728B52AA6E4}">
                <adec:decorative xmlns:adec="http://schemas.microsoft.com/office/drawing/2017/decorative" val="1"/>
              </a:ext>
            </a:extLst>
          </p:cNvPr>
          <p:cNvGrpSpPr/>
          <p:nvPr/>
        </p:nvGrpSpPr>
        <p:grpSpPr>
          <a:xfrm>
            <a:off x="9311545" y="325901"/>
            <a:ext cx="2613083" cy="430973"/>
            <a:chOff x="18621877" y="651801"/>
            <a:chExt cx="5225825" cy="861946"/>
          </a:xfrm>
        </p:grpSpPr>
        <p:sp>
          <p:nvSpPr>
            <p:cNvPr id="11" name="Vapaamuotoinen: Muoto 10">
              <a:extLst>
                <a:ext uri="{FF2B5EF4-FFF2-40B4-BE49-F238E27FC236}">
                  <a16:creationId xmlns:a16="http://schemas.microsoft.com/office/drawing/2014/main" id="{0BEDAFC2-495E-4E3D-17B5-38CF0AE7B28B}"/>
                </a:ext>
                <a:ext uri="{C183D7F6-B498-43B3-948B-1728B52AA6E4}">
                  <adec:decorative xmlns:adec="http://schemas.microsoft.com/office/drawing/2017/decorative" val="1"/>
                </a:ext>
              </a:extLst>
            </p:cNvPr>
            <p:cNvSpPr/>
            <p:nvPr/>
          </p:nvSpPr>
          <p:spPr>
            <a:xfrm>
              <a:off x="22749237" y="651942"/>
              <a:ext cx="378331" cy="132158"/>
            </a:xfrm>
            <a:custGeom>
              <a:avLst/>
              <a:gdLst>
                <a:gd name="connsiteX0" fmla="*/ 312254 w 378331"/>
                <a:gd name="connsiteY0" fmla="*/ 0 h 132158"/>
                <a:gd name="connsiteX1" fmla="*/ 67857 w 378331"/>
                <a:gd name="connsiteY1" fmla="*/ 0 h 132158"/>
                <a:gd name="connsiteX2" fmla="*/ 436 w 378331"/>
                <a:gd name="connsiteY2" fmla="*/ 58388 h 132158"/>
                <a:gd name="connsiteX3" fmla="*/ 66079 w 378331"/>
                <a:gd name="connsiteY3" fmla="*/ 132158 h 132158"/>
                <a:gd name="connsiteX4" fmla="*/ 310475 w 378331"/>
                <a:gd name="connsiteY4" fmla="*/ 132158 h 132158"/>
                <a:gd name="connsiteX5" fmla="*/ 377895 w 378331"/>
                <a:gd name="connsiteY5" fmla="*/ 73756 h 132158"/>
                <a:gd name="connsiteX6" fmla="*/ 312254 w 378331"/>
                <a:gd name="connsiteY6" fmla="*/ 0 h 132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331" h="132158">
                  <a:moveTo>
                    <a:pt x="312254" y="0"/>
                  </a:moveTo>
                  <a:lnTo>
                    <a:pt x="67857" y="0"/>
                  </a:lnTo>
                  <a:cubicBezTo>
                    <a:pt x="33997" y="0"/>
                    <a:pt x="4256" y="24748"/>
                    <a:pt x="436" y="58388"/>
                  </a:cubicBezTo>
                  <a:cubicBezTo>
                    <a:pt x="-4084" y="98252"/>
                    <a:pt x="27114" y="132158"/>
                    <a:pt x="66079" y="132158"/>
                  </a:cubicBezTo>
                  <a:lnTo>
                    <a:pt x="310475" y="132158"/>
                  </a:lnTo>
                  <a:cubicBezTo>
                    <a:pt x="344331" y="132158"/>
                    <a:pt x="374073" y="107410"/>
                    <a:pt x="377895" y="73756"/>
                  </a:cubicBezTo>
                  <a:cubicBezTo>
                    <a:pt x="382417" y="33906"/>
                    <a:pt x="351214" y="0"/>
                    <a:pt x="312254" y="0"/>
                  </a:cubicBezTo>
                  <a:close/>
                </a:path>
              </a:pathLst>
            </a:custGeom>
            <a:solidFill>
              <a:srgbClr val="FFFFFF"/>
            </a:solidFill>
            <a:ln w="360" cap="flat">
              <a:noFill/>
              <a:prstDash val="solid"/>
              <a:miter/>
            </a:ln>
          </p:spPr>
          <p:txBody>
            <a:bodyPr rtlCol="0" anchor="ctr"/>
            <a:lstStyle/>
            <a:p>
              <a:endParaRPr lang="fi-FI" sz="900"/>
            </a:p>
          </p:txBody>
        </p:sp>
        <p:sp>
          <p:nvSpPr>
            <p:cNvPr id="12" name="Vapaamuotoinen: Muoto 11">
              <a:extLst>
                <a:ext uri="{FF2B5EF4-FFF2-40B4-BE49-F238E27FC236}">
                  <a16:creationId xmlns:a16="http://schemas.microsoft.com/office/drawing/2014/main" id="{62901B1E-7C41-1D86-7C11-5A5BCA5CA4D9}"/>
                </a:ext>
                <a:ext uri="{C183D7F6-B498-43B3-948B-1728B52AA6E4}">
                  <adec:decorative xmlns:adec="http://schemas.microsoft.com/office/drawing/2017/decorative" val="1"/>
                </a:ext>
              </a:extLst>
            </p:cNvPr>
            <p:cNvSpPr/>
            <p:nvPr/>
          </p:nvSpPr>
          <p:spPr>
            <a:xfrm>
              <a:off x="23237987" y="651801"/>
              <a:ext cx="609715" cy="132161"/>
            </a:xfrm>
            <a:custGeom>
              <a:avLst/>
              <a:gdLst>
                <a:gd name="connsiteX0" fmla="*/ 543636 w 609715"/>
                <a:gd name="connsiteY0" fmla="*/ 0 h 132161"/>
                <a:gd name="connsiteX1" fmla="*/ 67857 w 609715"/>
                <a:gd name="connsiteY1" fmla="*/ 0 h 132161"/>
                <a:gd name="connsiteX2" fmla="*/ 436 w 609715"/>
                <a:gd name="connsiteY2" fmla="*/ 58406 h 132161"/>
                <a:gd name="connsiteX3" fmla="*/ 66083 w 609715"/>
                <a:gd name="connsiteY3" fmla="*/ 132162 h 132161"/>
                <a:gd name="connsiteX4" fmla="*/ 541859 w 609715"/>
                <a:gd name="connsiteY4" fmla="*/ 132162 h 132161"/>
                <a:gd name="connsiteX5" fmla="*/ 609279 w 609715"/>
                <a:gd name="connsiteY5" fmla="*/ 73759 h 132161"/>
                <a:gd name="connsiteX6" fmla="*/ 543636 w 609715"/>
                <a:gd name="connsiteY6" fmla="*/ 0 h 132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715" h="132161">
                  <a:moveTo>
                    <a:pt x="543636" y="0"/>
                  </a:moveTo>
                  <a:lnTo>
                    <a:pt x="67857" y="0"/>
                  </a:lnTo>
                  <a:cubicBezTo>
                    <a:pt x="33990" y="0"/>
                    <a:pt x="4259" y="24752"/>
                    <a:pt x="436" y="58406"/>
                  </a:cubicBezTo>
                  <a:cubicBezTo>
                    <a:pt x="-4081" y="98256"/>
                    <a:pt x="27107" y="132162"/>
                    <a:pt x="66083" y="132162"/>
                  </a:cubicBezTo>
                  <a:lnTo>
                    <a:pt x="541859" y="132162"/>
                  </a:lnTo>
                  <a:cubicBezTo>
                    <a:pt x="575714" y="132162"/>
                    <a:pt x="605457" y="107410"/>
                    <a:pt x="609279" y="73759"/>
                  </a:cubicBezTo>
                  <a:cubicBezTo>
                    <a:pt x="613801" y="33906"/>
                    <a:pt x="582598" y="0"/>
                    <a:pt x="543636" y="0"/>
                  </a:cubicBezTo>
                  <a:close/>
                </a:path>
              </a:pathLst>
            </a:custGeom>
            <a:solidFill>
              <a:srgbClr val="FFFFFF"/>
            </a:solidFill>
            <a:ln w="360" cap="flat">
              <a:noFill/>
              <a:prstDash val="solid"/>
              <a:miter/>
            </a:ln>
          </p:spPr>
          <p:txBody>
            <a:bodyPr rtlCol="0" anchor="ctr"/>
            <a:lstStyle/>
            <a:p>
              <a:endParaRPr lang="fi-FI" sz="900"/>
            </a:p>
          </p:txBody>
        </p:sp>
        <p:sp>
          <p:nvSpPr>
            <p:cNvPr id="13" name="Vapaamuotoinen: Muoto 12">
              <a:extLst>
                <a:ext uri="{FF2B5EF4-FFF2-40B4-BE49-F238E27FC236}">
                  <a16:creationId xmlns:a16="http://schemas.microsoft.com/office/drawing/2014/main" id="{766C2A8F-A26D-E930-B0C4-AD47AAD45D48}"/>
                </a:ext>
                <a:ext uri="{C183D7F6-B498-43B3-948B-1728B52AA6E4}">
                  <adec:decorative xmlns:adec="http://schemas.microsoft.com/office/drawing/2017/decorative" val="1"/>
                </a:ext>
              </a:extLst>
            </p:cNvPr>
            <p:cNvSpPr/>
            <p:nvPr/>
          </p:nvSpPr>
          <p:spPr>
            <a:xfrm>
              <a:off x="23237986" y="894962"/>
              <a:ext cx="418476" cy="132158"/>
            </a:xfrm>
            <a:custGeom>
              <a:avLst/>
              <a:gdLst>
                <a:gd name="connsiteX0" fmla="*/ 352396 w 418476"/>
                <a:gd name="connsiteY0" fmla="*/ 0 h 132158"/>
                <a:gd name="connsiteX1" fmla="*/ 67858 w 418476"/>
                <a:gd name="connsiteY1" fmla="*/ 0 h 132158"/>
                <a:gd name="connsiteX2" fmla="*/ 437 w 418476"/>
                <a:gd name="connsiteY2" fmla="*/ 58392 h 132158"/>
                <a:gd name="connsiteX3" fmla="*/ 66079 w 418476"/>
                <a:gd name="connsiteY3" fmla="*/ 132158 h 132158"/>
                <a:gd name="connsiteX4" fmla="*/ 350621 w 418476"/>
                <a:gd name="connsiteY4" fmla="*/ 132158 h 132158"/>
                <a:gd name="connsiteX5" fmla="*/ 418041 w 418476"/>
                <a:gd name="connsiteY5" fmla="*/ 73756 h 132158"/>
                <a:gd name="connsiteX6" fmla="*/ 352396 w 418476"/>
                <a:gd name="connsiteY6" fmla="*/ 0 h 132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8476" h="132158">
                  <a:moveTo>
                    <a:pt x="352396" y="0"/>
                  </a:moveTo>
                  <a:lnTo>
                    <a:pt x="67858" y="0"/>
                  </a:lnTo>
                  <a:cubicBezTo>
                    <a:pt x="34002" y="0"/>
                    <a:pt x="4260" y="24748"/>
                    <a:pt x="437" y="58392"/>
                  </a:cubicBezTo>
                  <a:cubicBezTo>
                    <a:pt x="-4084" y="98252"/>
                    <a:pt x="27105" y="132158"/>
                    <a:pt x="66079" y="132158"/>
                  </a:cubicBezTo>
                  <a:lnTo>
                    <a:pt x="350621" y="132158"/>
                  </a:lnTo>
                  <a:cubicBezTo>
                    <a:pt x="384476" y="132158"/>
                    <a:pt x="414219" y="107410"/>
                    <a:pt x="418041" y="73756"/>
                  </a:cubicBezTo>
                  <a:cubicBezTo>
                    <a:pt x="422558" y="33906"/>
                    <a:pt x="391360" y="0"/>
                    <a:pt x="352396" y="0"/>
                  </a:cubicBezTo>
                  <a:close/>
                </a:path>
              </a:pathLst>
            </a:custGeom>
            <a:solidFill>
              <a:srgbClr val="FFFFFF"/>
            </a:solidFill>
            <a:ln w="360" cap="flat">
              <a:noFill/>
              <a:prstDash val="solid"/>
              <a:miter/>
            </a:ln>
          </p:spPr>
          <p:txBody>
            <a:bodyPr rtlCol="0" anchor="ctr"/>
            <a:lstStyle/>
            <a:p>
              <a:endParaRPr lang="fi-FI" sz="900"/>
            </a:p>
          </p:txBody>
        </p:sp>
        <p:sp>
          <p:nvSpPr>
            <p:cNvPr id="14" name="Vapaamuotoinen: Muoto 13">
              <a:extLst>
                <a:ext uri="{FF2B5EF4-FFF2-40B4-BE49-F238E27FC236}">
                  <a16:creationId xmlns:a16="http://schemas.microsoft.com/office/drawing/2014/main" id="{9DEB4E33-B57D-92DB-F364-9BDC3DD780AF}"/>
                </a:ext>
                <a:ext uri="{C183D7F6-B498-43B3-948B-1728B52AA6E4}">
                  <adec:decorative xmlns:adec="http://schemas.microsoft.com/office/drawing/2017/decorative" val="1"/>
                </a:ext>
              </a:extLst>
            </p:cNvPr>
            <p:cNvSpPr/>
            <p:nvPr/>
          </p:nvSpPr>
          <p:spPr>
            <a:xfrm>
              <a:off x="23237987" y="1138119"/>
              <a:ext cx="227137" cy="132158"/>
            </a:xfrm>
            <a:custGeom>
              <a:avLst/>
              <a:gdLst>
                <a:gd name="connsiteX0" fmla="*/ 66083 w 227137"/>
                <a:gd name="connsiteY0" fmla="*/ 132158 h 132158"/>
                <a:gd name="connsiteX1" fmla="*/ 159280 w 227137"/>
                <a:gd name="connsiteY1" fmla="*/ 132158 h 132158"/>
                <a:gd name="connsiteX2" fmla="*/ 226700 w 227137"/>
                <a:gd name="connsiteY2" fmla="*/ 73766 h 132158"/>
                <a:gd name="connsiteX3" fmla="*/ 161059 w 227137"/>
                <a:gd name="connsiteY3" fmla="*/ 0 h 132158"/>
                <a:gd name="connsiteX4" fmla="*/ 67857 w 227137"/>
                <a:gd name="connsiteY4" fmla="*/ 0 h 132158"/>
                <a:gd name="connsiteX5" fmla="*/ 436 w 227137"/>
                <a:gd name="connsiteY5" fmla="*/ 58388 h 132158"/>
                <a:gd name="connsiteX6" fmla="*/ 66083 w 227137"/>
                <a:gd name="connsiteY6" fmla="*/ 132158 h 132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7137" h="132158">
                  <a:moveTo>
                    <a:pt x="66083" y="132158"/>
                  </a:moveTo>
                  <a:lnTo>
                    <a:pt x="159280" y="132158"/>
                  </a:lnTo>
                  <a:cubicBezTo>
                    <a:pt x="193146" y="132158"/>
                    <a:pt x="222877" y="107410"/>
                    <a:pt x="226700" y="73766"/>
                  </a:cubicBezTo>
                  <a:cubicBezTo>
                    <a:pt x="231223" y="33906"/>
                    <a:pt x="200034" y="0"/>
                    <a:pt x="161059" y="0"/>
                  </a:cubicBezTo>
                  <a:lnTo>
                    <a:pt x="67857" y="0"/>
                  </a:lnTo>
                  <a:cubicBezTo>
                    <a:pt x="34001" y="0"/>
                    <a:pt x="4259" y="24748"/>
                    <a:pt x="436" y="58388"/>
                  </a:cubicBezTo>
                  <a:cubicBezTo>
                    <a:pt x="-4081" y="98252"/>
                    <a:pt x="27118" y="132158"/>
                    <a:pt x="66083" y="132158"/>
                  </a:cubicBezTo>
                  <a:close/>
                </a:path>
              </a:pathLst>
            </a:custGeom>
            <a:solidFill>
              <a:srgbClr val="FFFFFF"/>
            </a:solidFill>
            <a:ln w="360" cap="flat">
              <a:noFill/>
              <a:prstDash val="solid"/>
              <a:miter/>
            </a:ln>
          </p:spPr>
          <p:txBody>
            <a:bodyPr rtlCol="0" anchor="ctr"/>
            <a:lstStyle/>
            <a:p>
              <a:endParaRPr lang="fi-FI" sz="900"/>
            </a:p>
          </p:txBody>
        </p:sp>
        <p:sp>
          <p:nvSpPr>
            <p:cNvPr id="15" name="Vapaamuotoinen: Muoto 14">
              <a:extLst>
                <a:ext uri="{FF2B5EF4-FFF2-40B4-BE49-F238E27FC236}">
                  <a16:creationId xmlns:a16="http://schemas.microsoft.com/office/drawing/2014/main" id="{BE42CC17-A5EA-F318-4232-BD6765BE36F7}"/>
                </a:ext>
                <a:ext uri="{C183D7F6-B498-43B3-948B-1728B52AA6E4}">
                  <adec:decorative xmlns:adec="http://schemas.microsoft.com/office/drawing/2017/decorative" val="1"/>
                </a:ext>
              </a:extLst>
            </p:cNvPr>
            <p:cNvSpPr/>
            <p:nvPr/>
          </p:nvSpPr>
          <p:spPr>
            <a:xfrm>
              <a:off x="23237986" y="1381280"/>
              <a:ext cx="295432" cy="132158"/>
            </a:xfrm>
            <a:custGeom>
              <a:avLst/>
              <a:gdLst>
                <a:gd name="connsiteX0" fmla="*/ 229355 w 295432"/>
                <a:gd name="connsiteY0" fmla="*/ 0 h 132158"/>
                <a:gd name="connsiteX1" fmla="*/ 67858 w 295432"/>
                <a:gd name="connsiteY1" fmla="*/ 0 h 132158"/>
                <a:gd name="connsiteX2" fmla="*/ 437 w 295432"/>
                <a:gd name="connsiteY2" fmla="*/ 58388 h 132158"/>
                <a:gd name="connsiteX3" fmla="*/ 66079 w 295432"/>
                <a:gd name="connsiteY3" fmla="*/ 132158 h 132158"/>
                <a:gd name="connsiteX4" fmla="*/ 227576 w 295432"/>
                <a:gd name="connsiteY4" fmla="*/ 132158 h 132158"/>
                <a:gd name="connsiteX5" fmla="*/ 294996 w 295432"/>
                <a:gd name="connsiteY5" fmla="*/ 73770 h 132158"/>
                <a:gd name="connsiteX6" fmla="*/ 229355 w 295432"/>
                <a:gd name="connsiteY6" fmla="*/ 0 h 132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5432" h="132158">
                  <a:moveTo>
                    <a:pt x="229355" y="0"/>
                  </a:moveTo>
                  <a:lnTo>
                    <a:pt x="67858" y="0"/>
                  </a:lnTo>
                  <a:cubicBezTo>
                    <a:pt x="34002" y="0"/>
                    <a:pt x="4260" y="24748"/>
                    <a:pt x="437" y="58388"/>
                  </a:cubicBezTo>
                  <a:cubicBezTo>
                    <a:pt x="-4084" y="98252"/>
                    <a:pt x="27105" y="132158"/>
                    <a:pt x="66079" y="132158"/>
                  </a:cubicBezTo>
                  <a:lnTo>
                    <a:pt x="227576" y="132158"/>
                  </a:lnTo>
                  <a:cubicBezTo>
                    <a:pt x="261432" y="132158"/>
                    <a:pt x="291174" y="107410"/>
                    <a:pt x="294996" y="73770"/>
                  </a:cubicBezTo>
                  <a:cubicBezTo>
                    <a:pt x="299518" y="33906"/>
                    <a:pt x="268315" y="0"/>
                    <a:pt x="229355" y="0"/>
                  </a:cubicBezTo>
                  <a:close/>
                </a:path>
              </a:pathLst>
            </a:custGeom>
            <a:solidFill>
              <a:srgbClr val="FFFFFF"/>
            </a:solidFill>
            <a:ln w="360" cap="flat">
              <a:noFill/>
              <a:prstDash val="solid"/>
              <a:miter/>
            </a:ln>
          </p:spPr>
          <p:txBody>
            <a:bodyPr rtlCol="0" anchor="ctr"/>
            <a:lstStyle/>
            <a:p>
              <a:endParaRPr lang="fi-FI" sz="900"/>
            </a:p>
          </p:txBody>
        </p:sp>
        <p:sp>
          <p:nvSpPr>
            <p:cNvPr id="16" name="Vapaamuotoinen: Muoto 15">
              <a:extLst>
                <a:ext uri="{FF2B5EF4-FFF2-40B4-BE49-F238E27FC236}">
                  <a16:creationId xmlns:a16="http://schemas.microsoft.com/office/drawing/2014/main" id="{C6D36FC6-D55C-4905-3D78-CC6850A21694}"/>
                </a:ext>
                <a:ext uri="{C183D7F6-B498-43B3-948B-1728B52AA6E4}">
                  <adec:decorative xmlns:adec="http://schemas.microsoft.com/office/drawing/2017/decorative" val="1"/>
                </a:ext>
              </a:extLst>
            </p:cNvPr>
            <p:cNvSpPr/>
            <p:nvPr/>
          </p:nvSpPr>
          <p:spPr>
            <a:xfrm>
              <a:off x="19335290" y="1140894"/>
              <a:ext cx="371705" cy="369508"/>
            </a:xfrm>
            <a:custGeom>
              <a:avLst/>
              <a:gdLst>
                <a:gd name="connsiteX0" fmla="*/ 81743 w 371705"/>
                <a:gd name="connsiteY0" fmla="*/ 344948 h 369508"/>
                <a:gd name="connsiteX1" fmla="*/ 21624 w 371705"/>
                <a:gd name="connsiteY1" fmla="*/ 278240 h 369508"/>
                <a:gd name="connsiteX2" fmla="*/ 0 w 371705"/>
                <a:gd name="connsiteY2" fmla="*/ 184024 h 369508"/>
                <a:gd name="connsiteX3" fmla="*/ 21624 w 371705"/>
                <a:gd name="connsiteY3" fmla="*/ 91283 h 369508"/>
                <a:gd name="connsiteX4" fmla="*/ 81743 w 371705"/>
                <a:gd name="connsiteY4" fmla="*/ 24561 h 369508"/>
                <a:gd name="connsiteX5" fmla="*/ 169354 w 371705"/>
                <a:gd name="connsiteY5" fmla="*/ 0 h 369508"/>
                <a:gd name="connsiteX6" fmla="*/ 222513 w 371705"/>
                <a:gd name="connsiteY6" fmla="*/ 9906 h 369508"/>
                <a:gd name="connsiteX7" fmla="*/ 269793 w 371705"/>
                <a:gd name="connsiteY7" fmla="*/ 38859 h 369508"/>
                <a:gd name="connsiteX8" fmla="*/ 299127 w 371705"/>
                <a:gd name="connsiteY8" fmla="*/ 84310 h 369508"/>
                <a:gd name="connsiteX9" fmla="*/ 299127 w 371705"/>
                <a:gd name="connsiteY9" fmla="*/ 284461 h 369508"/>
                <a:gd name="connsiteX10" fmla="*/ 248166 w 371705"/>
                <a:gd name="connsiteY10" fmla="*/ 346776 h 369508"/>
                <a:gd name="connsiteX11" fmla="*/ 169354 w 371705"/>
                <a:gd name="connsiteY11" fmla="*/ 369509 h 369508"/>
                <a:gd name="connsiteX12" fmla="*/ 81743 w 371705"/>
                <a:gd name="connsiteY12" fmla="*/ 344948 h 369508"/>
                <a:gd name="connsiteX13" fmla="*/ 241574 w 371705"/>
                <a:gd name="connsiteY13" fmla="*/ 279698 h 369508"/>
                <a:gd name="connsiteX14" fmla="*/ 278961 w 371705"/>
                <a:gd name="connsiteY14" fmla="*/ 239734 h 369508"/>
                <a:gd name="connsiteX15" fmla="*/ 292525 w 371705"/>
                <a:gd name="connsiteY15" fmla="*/ 184747 h 369508"/>
                <a:gd name="connsiteX16" fmla="*/ 279332 w 371705"/>
                <a:gd name="connsiteY16" fmla="*/ 130128 h 369508"/>
                <a:gd name="connsiteX17" fmla="*/ 241931 w 371705"/>
                <a:gd name="connsiteY17" fmla="*/ 90178 h 369508"/>
                <a:gd name="connsiteX18" fmla="*/ 186954 w 371705"/>
                <a:gd name="connsiteY18" fmla="*/ 75509 h 369508"/>
                <a:gd name="connsiteX19" fmla="*/ 133063 w 371705"/>
                <a:gd name="connsiteY19" fmla="*/ 90178 h 369508"/>
                <a:gd name="connsiteX20" fmla="*/ 95674 w 371705"/>
                <a:gd name="connsiteY20" fmla="*/ 130128 h 369508"/>
                <a:gd name="connsiteX21" fmla="*/ 82110 w 371705"/>
                <a:gd name="connsiteY21" fmla="*/ 184747 h 369508"/>
                <a:gd name="connsiteX22" fmla="*/ 96043 w 371705"/>
                <a:gd name="connsiteY22" fmla="*/ 240115 h 369508"/>
                <a:gd name="connsiteX23" fmla="*/ 133430 w 371705"/>
                <a:gd name="connsiteY23" fmla="*/ 279698 h 369508"/>
                <a:gd name="connsiteX24" fmla="*/ 186954 w 371705"/>
                <a:gd name="connsiteY24" fmla="*/ 294734 h 369508"/>
                <a:gd name="connsiteX25" fmla="*/ 241574 w 371705"/>
                <a:gd name="connsiteY25" fmla="*/ 279698 h 369508"/>
                <a:gd name="connsiteX26" fmla="*/ 292525 w 371705"/>
                <a:gd name="connsiteY26" fmla="*/ 321491 h 369508"/>
                <a:gd name="connsiteX27" fmla="*/ 292525 w 371705"/>
                <a:gd name="connsiteY27" fmla="*/ 282265 h 369508"/>
                <a:gd name="connsiteX28" fmla="*/ 296920 w 371705"/>
                <a:gd name="connsiteY28" fmla="*/ 184024 h 369508"/>
                <a:gd name="connsiteX29" fmla="*/ 292525 w 371705"/>
                <a:gd name="connsiteY29" fmla="*/ 87982 h 369508"/>
                <a:gd name="connsiteX30" fmla="*/ 292525 w 371705"/>
                <a:gd name="connsiteY30" fmla="*/ 8063 h 369508"/>
                <a:gd name="connsiteX31" fmla="*/ 371706 w 371705"/>
                <a:gd name="connsiteY31" fmla="*/ 8063 h 369508"/>
                <a:gd name="connsiteX32" fmla="*/ 371706 w 371705"/>
                <a:gd name="connsiteY32" fmla="*/ 285199 h 369508"/>
                <a:gd name="connsiteX33" fmla="*/ 371706 w 371705"/>
                <a:gd name="connsiteY33" fmla="*/ 323691 h 369508"/>
                <a:gd name="connsiteX34" fmla="*/ 371706 w 371705"/>
                <a:gd name="connsiteY34" fmla="*/ 361445 h 369508"/>
                <a:gd name="connsiteX35" fmla="*/ 292525 w 371705"/>
                <a:gd name="connsiteY35" fmla="*/ 361445 h 369508"/>
                <a:gd name="connsiteX36" fmla="*/ 292525 w 371705"/>
                <a:gd name="connsiteY36" fmla="*/ 321491 h 369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71705" h="369508">
                  <a:moveTo>
                    <a:pt x="81743" y="344948"/>
                  </a:moveTo>
                  <a:cubicBezTo>
                    <a:pt x="56076" y="328579"/>
                    <a:pt x="36037" y="306344"/>
                    <a:pt x="21624" y="278240"/>
                  </a:cubicBezTo>
                  <a:cubicBezTo>
                    <a:pt x="7200" y="250137"/>
                    <a:pt x="0" y="218733"/>
                    <a:pt x="0" y="184024"/>
                  </a:cubicBezTo>
                  <a:cubicBezTo>
                    <a:pt x="0" y="150294"/>
                    <a:pt x="7200" y="119386"/>
                    <a:pt x="21624" y="91283"/>
                  </a:cubicBezTo>
                  <a:cubicBezTo>
                    <a:pt x="36037" y="63179"/>
                    <a:pt x="56076" y="40944"/>
                    <a:pt x="81743" y="24561"/>
                  </a:cubicBezTo>
                  <a:cubicBezTo>
                    <a:pt x="107406" y="8189"/>
                    <a:pt x="136605" y="0"/>
                    <a:pt x="169354" y="0"/>
                  </a:cubicBezTo>
                  <a:cubicBezTo>
                    <a:pt x="186954" y="0"/>
                    <a:pt x="204658" y="3301"/>
                    <a:pt x="222513" y="9906"/>
                  </a:cubicBezTo>
                  <a:cubicBezTo>
                    <a:pt x="240343" y="16498"/>
                    <a:pt x="256102" y="26159"/>
                    <a:pt x="269793" y="38859"/>
                  </a:cubicBezTo>
                  <a:cubicBezTo>
                    <a:pt x="283472" y="51570"/>
                    <a:pt x="293263" y="66722"/>
                    <a:pt x="299127" y="84310"/>
                  </a:cubicBezTo>
                  <a:lnTo>
                    <a:pt x="299127" y="284461"/>
                  </a:lnTo>
                  <a:cubicBezTo>
                    <a:pt x="289833" y="310850"/>
                    <a:pt x="272841" y="331639"/>
                    <a:pt x="248166" y="346776"/>
                  </a:cubicBezTo>
                  <a:cubicBezTo>
                    <a:pt x="223478" y="361928"/>
                    <a:pt x="197218" y="369509"/>
                    <a:pt x="169354" y="369509"/>
                  </a:cubicBezTo>
                  <a:cubicBezTo>
                    <a:pt x="136605" y="369509"/>
                    <a:pt x="107406" y="361330"/>
                    <a:pt x="81743" y="344948"/>
                  </a:cubicBezTo>
                  <a:close/>
                  <a:moveTo>
                    <a:pt x="241574" y="279698"/>
                  </a:moveTo>
                  <a:cubicBezTo>
                    <a:pt x="257449" y="269680"/>
                    <a:pt x="269908" y="256372"/>
                    <a:pt x="278961" y="239734"/>
                  </a:cubicBezTo>
                  <a:cubicBezTo>
                    <a:pt x="288004" y="223139"/>
                    <a:pt x="292525" y="204801"/>
                    <a:pt x="292525" y="184747"/>
                  </a:cubicBezTo>
                  <a:cubicBezTo>
                    <a:pt x="292525" y="165215"/>
                    <a:pt x="288119" y="147007"/>
                    <a:pt x="279332" y="130128"/>
                  </a:cubicBezTo>
                  <a:cubicBezTo>
                    <a:pt x="270531" y="113277"/>
                    <a:pt x="258072" y="99969"/>
                    <a:pt x="241931" y="90178"/>
                  </a:cubicBezTo>
                  <a:cubicBezTo>
                    <a:pt x="225803" y="80412"/>
                    <a:pt x="207477" y="75509"/>
                    <a:pt x="186954" y="75509"/>
                  </a:cubicBezTo>
                  <a:cubicBezTo>
                    <a:pt x="166903" y="75509"/>
                    <a:pt x="148948" y="80412"/>
                    <a:pt x="133063" y="90178"/>
                  </a:cubicBezTo>
                  <a:cubicBezTo>
                    <a:pt x="117173" y="99969"/>
                    <a:pt x="104717" y="113277"/>
                    <a:pt x="95674" y="130128"/>
                  </a:cubicBezTo>
                  <a:cubicBezTo>
                    <a:pt x="86621" y="147007"/>
                    <a:pt x="82110" y="165215"/>
                    <a:pt x="82110" y="184747"/>
                  </a:cubicBezTo>
                  <a:cubicBezTo>
                    <a:pt x="82110" y="205284"/>
                    <a:pt x="86748" y="223733"/>
                    <a:pt x="96043" y="240115"/>
                  </a:cubicBezTo>
                  <a:cubicBezTo>
                    <a:pt x="105312" y="256487"/>
                    <a:pt x="117785" y="269680"/>
                    <a:pt x="133430" y="279698"/>
                  </a:cubicBezTo>
                  <a:cubicBezTo>
                    <a:pt x="149073" y="289720"/>
                    <a:pt x="166903" y="294734"/>
                    <a:pt x="186954" y="294734"/>
                  </a:cubicBezTo>
                  <a:cubicBezTo>
                    <a:pt x="207477" y="294734"/>
                    <a:pt x="225677" y="289720"/>
                    <a:pt x="241574" y="279698"/>
                  </a:cubicBezTo>
                  <a:close/>
                  <a:moveTo>
                    <a:pt x="292525" y="321491"/>
                  </a:moveTo>
                  <a:lnTo>
                    <a:pt x="292525" y="282265"/>
                  </a:lnTo>
                  <a:lnTo>
                    <a:pt x="296920" y="184024"/>
                  </a:lnTo>
                  <a:lnTo>
                    <a:pt x="292525" y="87982"/>
                  </a:lnTo>
                  <a:lnTo>
                    <a:pt x="292525" y="8063"/>
                  </a:lnTo>
                  <a:lnTo>
                    <a:pt x="371706" y="8063"/>
                  </a:lnTo>
                  <a:lnTo>
                    <a:pt x="371706" y="285199"/>
                  </a:lnTo>
                  <a:lnTo>
                    <a:pt x="371706" y="323691"/>
                  </a:lnTo>
                  <a:lnTo>
                    <a:pt x="371706" y="361445"/>
                  </a:lnTo>
                  <a:lnTo>
                    <a:pt x="292525" y="361445"/>
                  </a:lnTo>
                  <a:lnTo>
                    <a:pt x="292525" y="321491"/>
                  </a:lnTo>
                  <a:close/>
                </a:path>
              </a:pathLst>
            </a:custGeom>
            <a:solidFill>
              <a:srgbClr val="FFFFFF"/>
            </a:solidFill>
            <a:ln w="360" cap="flat">
              <a:noFill/>
              <a:prstDash val="solid"/>
              <a:miter/>
            </a:ln>
          </p:spPr>
          <p:txBody>
            <a:bodyPr rtlCol="0" anchor="ctr"/>
            <a:lstStyle/>
            <a:p>
              <a:endParaRPr lang="fi-FI" sz="900"/>
            </a:p>
          </p:txBody>
        </p:sp>
        <p:sp>
          <p:nvSpPr>
            <p:cNvPr id="17" name="Vapaamuotoinen: Muoto 16">
              <a:extLst>
                <a:ext uri="{FF2B5EF4-FFF2-40B4-BE49-F238E27FC236}">
                  <a16:creationId xmlns:a16="http://schemas.microsoft.com/office/drawing/2014/main" id="{F1071E90-AA57-F893-0366-ACB73F96B199}"/>
                </a:ext>
                <a:ext uri="{C183D7F6-B498-43B3-948B-1728B52AA6E4}">
                  <adec:decorative xmlns:adec="http://schemas.microsoft.com/office/drawing/2017/decorative" val="1"/>
                </a:ext>
              </a:extLst>
            </p:cNvPr>
            <p:cNvSpPr/>
            <p:nvPr/>
          </p:nvSpPr>
          <p:spPr>
            <a:xfrm>
              <a:off x="20270542" y="1137961"/>
              <a:ext cx="374640" cy="375376"/>
            </a:xfrm>
            <a:custGeom>
              <a:avLst/>
              <a:gdLst>
                <a:gd name="connsiteX0" fmla="*/ 92741 w 374640"/>
                <a:gd name="connsiteY0" fmla="*/ 350448 h 375376"/>
                <a:gd name="connsiteX1" fmla="*/ 24929 w 374640"/>
                <a:gd name="connsiteY1" fmla="*/ 282632 h 375376"/>
                <a:gd name="connsiteX2" fmla="*/ 0 w 374640"/>
                <a:gd name="connsiteY2" fmla="*/ 186957 h 375376"/>
                <a:gd name="connsiteX3" fmla="*/ 24929 w 374640"/>
                <a:gd name="connsiteY3" fmla="*/ 92744 h 375376"/>
                <a:gd name="connsiteX4" fmla="*/ 92741 w 374640"/>
                <a:gd name="connsiteY4" fmla="*/ 24928 h 375376"/>
                <a:gd name="connsiteX5" fmla="*/ 188421 w 374640"/>
                <a:gd name="connsiteY5" fmla="*/ 0 h 375376"/>
                <a:gd name="connsiteX6" fmla="*/ 282267 w 374640"/>
                <a:gd name="connsiteY6" fmla="*/ 24928 h 375376"/>
                <a:gd name="connsiteX7" fmla="*/ 349712 w 374640"/>
                <a:gd name="connsiteY7" fmla="*/ 93112 h 375376"/>
                <a:gd name="connsiteX8" fmla="*/ 374640 w 374640"/>
                <a:gd name="connsiteY8" fmla="*/ 186957 h 375376"/>
                <a:gd name="connsiteX9" fmla="*/ 349712 w 374640"/>
                <a:gd name="connsiteY9" fmla="*/ 282265 h 375376"/>
                <a:gd name="connsiteX10" fmla="*/ 282267 w 374640"/>
                <a:gd name="connsiteY10" fmla="*/ 350448 h 375376"/>
                <a:gd name="connsiteX11" fmla="*/ 188421 w 374640"/>
                <a:gd name="connsiteY11" fmla="*/ 375376 h 375376"/>
                <a:gd name="connsiteX12" fmla="*/ 92741 w 374640"/>
                <a:gd name="connsiteY12" fmla="*/ 350448 h 375376"/>
                <a:gd name="connsiteX13" fmla="*/ 241197 w 374640"/>
                <a:gd name="connsiteY13" fmla="*/ 283003 h 375376"/>
                <a:gd name="connsiteX14" fmla="*/ 278965 w 374640"/>
                <a:gd name="connsiteY14" fmla="*/ 243038 h 375376"/>
                <a:gd name="connsiteX15" fmla="*/ 292526 w 374640"/>
                <a:gd name="connsiteY15" fmla="*/ 187681 h 375376"/>
                <a:gd name="connsiteX16" fmla="*/ 278595 w 374640"/>
                <a:gd name="connsiteY16" fmla="*/ 132338 h 375376"/>
                <a:gd name="connsiteX17" fmla="*/ 240840 w 374640"/>
                <a:gd name="connsiteY17" fmla="*/ 92017 h 375376"/>
                <a:gd name="connsiteX18" fmla="*/ 187682 w 374640"/>
                <a:gd name="connsiteY18" fmla="*/ 76985 h 375376"/>
                <a:gd name="connsiteX19" fmla="*/ 134168 w 374640"/>
                <a:gd name="connsiteY19" fmla="*/ 92017 h 375376"/>
                <a:gd name="connsiteX20" fmla="*/ 96047 w 374640"/>
                <a:gd name="connsiteY20" fmla="*/ 132338 h 375376"/>
                <a:gd name="connsiteX21" fmla="*/ 82114 w 374640"/>
                <a:gd name="connsiteY21" fmla="*/ 186957 h 375376"/>
                <a:gd name="connsiteX22" fmla="*/ 96047 w 374640"/>
                <a:gd name="connsiteY22" fmla="*/ 243038 h 375376"/>
                <a:gd name="connsiteX23" fmla="*/ 134535 w 374640"/>
                <a:gd name="connsiteY23" fmla="*/ 283003 h 375376"/>
                <a:gd name="connsiteX24" fmla="*/ 187682 w 374640"/>
                <a:gd name="connsiteY24" fmla="*/ 297668 h 375376"/>
                <a:gd name="connsiteX25" fmla="*/ 241197 w 374640"/>
                <a:gd name="connsiteY25" fmla="*/ 283003 h 375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74640" h="375376">
                  <a:moveTo>
                    <a:pt x="92741" y="350448"/>
                  </a:moveTo>
                  <a:cubicBezTo>
                    <a:pt x="64145" y="333835"/>
                    <a:pt x="41538" y="311218"/>
                    <a:pt x="24929" y="282632"/>
                  </a:cubicBezTo>
                  <a:cubicBezTo>
                    <a:pt x="8305" y="254035"/>
                    <a:pt x="0" y="222149"/>
                    <a:pt x="0" y="186957"/>
                  </a:cubicBezTo>
                  <a:cubicBezTo>
                    <a:pt x="0" y="152745"/>
                    <a:pt x="8305" y="121341"/>
                    <a:pt x="24929" y="92744"/>
                  </a:cubicBezTo>
                  <a:cubicBezTo>
                    <a:pt x="41538" y="64155"/>
                    <a:pt x="64145" y="41552"/>
                    <a:pt x="92741" y="24928"/>
                  </a:cubicBezTo>
                  <a:cubicBezTo>
                    <a:pt x="121327" y="8319"/>
                    <a:pt x="153228" y="0"/>
                    <a:pt x="188421" y="0"/>
                  </a:cubicBezTo>
                  <a:cubicBezTo>
                    <a:pt x="222633" y="0"/>
                    <a:pt x="253907" y="8319"/>
                    <a:pt x="282267" y="24928"/>
                  </a:cubicBezTo>
                  <a:cubicBezTo>
                    <a:pt x="310597" y="41552"/>
                    <a:pt x="333088" y="64285"/>
                    <a:pt x="349712" y="93112"/>
                  </a:cubicBezTo>
                  <a:cubicBezTo>
                    <a:pt x="366322" y="121964"/>
                    <a:pt x="374640" y="153228"/>
                    <a:pt x="374640" y="186957"/>
                  </a:cubicBezTo>
                  <a:cubicBezTo>
                    <a:pt x="374640" y="221666"/>
                    <a:pt x="366322" y="253438"/>
                    <a:pt x="349712" y="282265"/>
                  </a:cubicBezTo>
                  <a:cubicBezTo>
                    <a:pt x="333088" y="311106"/>
                    <a:pt x="310597" y="333835"/>
                    <a:pt x="282267" y="350448"/>
                  </a:cubicBezTo>
                  <a:cubicBezTo>
                    <a:pt x="253907" y="367057"/>
                    <a:pt x="222633" y="375376"/>
                    <a:pt x="188421" y="375376"/>
                  </a:cubicBezTo>
                  <a:cubicBezTo>
                    <a:pt x="153228" y="375376"/>
                    <a:pt x="121327" y="367057"/>
                    <a:pt x="92741" y="350448"/>
                  </a:cubicBezTo>
                  <a:close/>
                  <a:moveTo>
                    <a:pt x="241197" y="283003"/>
                  </a:moveTo>
                  <a:cubicBezTo>
                    <a:pt x="257338" y="273222"/>
                    <a:pt x="269908" y="259903"/>
                    <a:pt x="278965" y="243038"/>
                  </a:cubicBezTo>
                  <a:cubicBezTo>
                    <a:pt x="287994" y="226173"/>
                    <a:pt x="292526" y="207735"/>
                    <a:pt x="292526" y="187681"/>
                  </a:cubicBezTo>
                  <a:cubicBezTo>
                    <a:pt x="292526" y="167655"/>
                    <a:pt x="287879" y="149203"/>
                    <a:pt x="278595" y="132338"/>
                  </a:cubicBezTo>
                  <a:cubicBezTo>
                    <a:pt x="269300" y="115473"/>
                    <a:pt x="256715" y="102039"/>
                    <a:pt x="240840" y="92017"/>
                  </a:cubicBezTo>
                  <a:cubicBezTo>
                    <a:pt x="224954" y="81999"/>
                    <a:pt x="207225" y="76985"/>
                    <a:pt x="187682" y="76985"/>
                  </a:cubicBezTo>
                  <a:cubicBezTo>
                    <a:pt x="168124" y="76985"/>
                    <a:pt x="150295" y="81999"/>
                    <a:pt x="134168" y="92017"/>
                  </a:cubicBezTo>
                  <a:cubicBezTo>
                    <a:pt x="118041" y="102039"/>
                    <a:pt x="105316" y="115473"/>
                    <a:pt x="96047" y="132338"/>
                  </a:cubicBezTo>
                  <a:cubicBezTo>
                    <a:pt x="86748" y="149203"/>
                    <a:pt x="82114" y="167414"/>
                    <a:pt x="82114" y="186957"/>
                  </a:cubicBezTo>
                  <a:cubicBezTo>
                    <a:pt x="82114" y="207480"/>
                    <a:pt x="86748" y="226173"/>
                    <a:pt x="96047" y="243038"/>
                  </a:cubicBezTo>
                  <a:cubicBezTo>
                    <a:pt x="105316" y="259903"/>
                    <a:pt x="118153" y="273222"/>
                    <a:pt x="134535" y="283003"/>
                  </a:cubicBezTo>
                  <a:cubicBezTo>
                    <a:pt x="150893" y="292780"/>
                    <a:pt x="168622" y="297668"/>
                    <a:pt x="187682" y="297668"/>
                  </a:cubicBezTo>
                  <a:cubicBezTo>
                    <a:pt x="207225" y="297668"/>
                    <a:pt x="225081" y="292780"/>
                    <a:pt x="241197" y="283003"/>
                  </a:cubicBezTo>
                  <a:close/>
                </a:path>
              </a:pathLst>
            </a:custGeom>
            <a:solidFill>
              <a:srgbClr val="FFFFFF"/>
            </a:solidFill>
            <a:ln w="360" cap="flat">
              <a:noFill/>
              <a:prstDash val="solid"/>
              <a:miter/>
            </a:ln>
          </p:spPr>
          <p:txBody>
            <a:bodyPr rtlCol="0" anchor="ctr"/>
            <a:lstStyle/>
            <a:p>
              <a:endParaRPr lang="fi-FI" sz="900"/>
            </a:p>
          </p:txBody>
        </p:sp>
        <p:sp>
          <p:nvSpPr>
            <p:cNvPr id="18" name="Vapaamuotoinen: Muoto 17">
              <a:extLst>
                <a:ext uri="{FF2B5EF4-FFF2-40B4-BE49-F238E27FC236}">
                  <a16:creationId xmlns:a16="http://schemas.microsoft.com/office/drawing/2014/main" id="{915B8CE7-418A-8D59-BAF7-79A4AEA62367}"/>
                </a:ext>
                <a:ext uri="{C183D7F6-B498-43B3-948B-1728B52AA6E4}">
                  <adec:decorative xmlns:adec="http://schemas.microsoft.com/office/drawing/2017/decorative" val="1"/>
                </a:ext>
              </a:extLst>
            </p:cNvPr>
            <p:cNvSpPr/>
            <p:nvPr/>
          </p:nvSpPr>
          <p:spPr>
            <a:xfrm>
              <a:off x="22091434" y="1148965"/>
              <a:ext cx="321864" cy="362906"/>
            </a:xfrm>
            <a:custGeom>
              <a:avLst/>
              <a:gdLst>
                <a:gd name="connsiteX0" fmla="*/ 64156 w 321864"/>
                <a:gd name="connsiteY0" fmla="*/ 346042 h 362906"/>
                <a:gd name="connsiteX1" fmla="*/ 17233 w 321864"/>
                <a:gd name="connsiteY1" fmla="*/ 299853 h 362906"/>
                <a:gd name="connsiteX2" fmla="*/ 0 w 321864"/>
                <a:gd name="connsiteY2" fmla="*/ 232408 h 362906"/>
                <a:gd name="connsiteX3" fmla="*/ 0 w 321864"/>
                <a:gd name="connsiteY3" fmla="*/ 0 h 362906"/>
                <a:gd name="connsiteX4" fmla="*/ 81392 w 321864"/>
                <a:gd name="connsiteY4" fmla="*/ 0 h 362906"/>
                <a:gd name="connsiteX5" fmla="*/ 81392 w 321864"/>
                <a:gd name="connsiteY5" fmla="*/ 203074 h 362906"/>
                <a:gd name="connsiteX6" fmla="*/ 101910 w 321864"/>
                <a:gd name="connsiteY6" fmla="*/ 264295 h 362906"/>
                <a:gd name="connsiteX7" fmla="*/ 159096 w 321864"/>
                <a:gd name="connsiteY7" fmla="*/ 286660 h 362906"/>
                <a:gd name="connsiteX8" fmla="*/ 200890 w 321864"/>
                <a:gd name="connsiteY8" fmla="*/ 275663 h 362906"/>
                <a:gd name="connsiteX9" fmla="*/ 230213 w 321864"/>
                <a:gd name="connsiteY9" fmla="*/ 245234 h 362906"/>
                <a:gd name="connsiteX10" fmla="*/ 240488 w 321864"/>
                <a:gd name="connsiteY10" fmla="*/ 200154 h 362906"/>
                <a:gd name="connsiteX11" fmla="*/ 240488 w 321864"/>
                <a:gd name="connsiteY11" fmla="*/ 0 h 362906"/>
                <a:gd name="connsiteX12" fmla="*/ 321864 w 321864"/>
                <a:gd name="connsiteY12" fmla="*/ 0 h 362906"/>
                <a:gd name="connsiteX13" fmla="*/ 321864 w 321864"/>
                <a:gd name="connsiteY13" fmla="*/ 273467 h 362906"/>
                <a:gd name="connsiteX14" fmla="*/ 321864 w 321864"/>
                <a:gd name="connsiteY14" fmla="*/ 313784 h 362906"/>
                <a:gd name="connsiteX15" fmla="*/ 321864 w 321864"/>
                <a:gd name="connsiteY15" fmla="*/ 353367 h 362906"/>
                <a:gd name="connsiteX16" fmla="*/ 242683 w 321864"/>
                <a:gd name="connsiteY16" fmla="*/ 353367 h 362906"/>
                <a:gd name="connsiteX17" fmla="*/ 242683 w 321864"/>
                <a:gd name="connsiteY17" fmla="*/ 277124 h 362906"/>
                <a:gd name="connsiteX18" fmla="*/ 250009 w 321864"/>
                <a:gd name="connsiteY18" fmla="*/ 277124 h 362906"/>
                <a:gd name="connsiteX19" fmla="*/ 203824 w 321864"/>
                <a:gd name="connsiteY19" fmla="*/ 340912 h 362906"/>
                <a:gd name="connsiteX20" fmla="*/ 130510 w 321864"/>
                <a:gd name="connsiteY20" fmla="*/ 362907 h 362906"/>
                <a:gd name="connsiteX21" fmla="*/ 64156 w 321864"/>
                <a:gd name="connsiteY21" fmla="*/ 346042 h 362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21864" h="362906">
                  <a:moveTo>
                    <a:pt x="64156" y="346042"/>
                  </a:moveTo>
                  <a:cubicBezTo>
                    <a:pt x="44360" y="334803"/>
                    <a:pt x="28712" y="319411"/>
                    <a:pt x="17233" y="299853"/>
                  </a:cubicBezTo>
                  <a:cubicBezTo>
                    <a:pt x="5741" y="280310"/>
                    <a:pt x="0" y="257819"/>
                    <a:pt x="0" y="232408"/>
                  </a:cubicBezTo>
                  <a:lnTo>
                    <a:pt x="0" y="0"/>
                  </a:lnTo>
                  <a:lnTo>
                    <a:pt x="81392" y="0"/>
                  </a:lnTo>
                  <a:lnTo>
                    <a:pt x="81392" y="203074"/>
                  </a:lnTo>
                  <a:cubicBezTo>
                    <a:pt x="81392" y="228992"/>
                    <a:pt x="88220" y="249388"/>
                    <a:pt x="101910" y="264295"/>
                  </a:cubicBezTo>
                  <a:cubicBezTo>
                    <a:pt x="115590" y="279205"/>
                    <a:pt x="134650" y="286660"/>
                    <a:pt x="159096" y="286660"/>
                  </a:cubicBezTo>
                  <a:cubicBezTo>
                    <a:pt x="174248" y="286660"/>
                    <a:pt x="188179" y="282988"/>
                    <a:pt x="200890" y="275663"/>
                  </a:cubicBezTo>
                  <a:cubicBezTo>
                    <a:pt x="213601" y="268323"/>
                    <a:pt x="223367" y="258190"/>
                    <a:pt x="230213" y="245234"/>
                  </a:cubicBezTo>
                  <a:cubicBezTo>
                    <a:pt x="237057" y="232293"/>
                    <a:pt x="240488" y="217260"/>
                    <a:pt x="240488" y="200154"/>
                  </a:cubicBezTo>
                  <a:lnTo>
                    <a:pt x="240488" y="0"/>
                  </a:lnTo>
                  <a:lnTo>
                    <a:pt x="321864" y="0"/>
                  </a:lnTo>
                  <a:lnTo>
                    <a:pt x="321864" y="273467"/>
                  </a:lnTo>
                  <a:lnTo>
                    <a:pt x="321864" y="313784"/>
                  </a:lnTo>
                  <a:lnTo>
                    <a:pt x="321864" y="353367"/>
                  </a:lnTo>
                  <a:lnTo>
                    <a:pt x="242683" y="353367"/>
                  </a:lnTo>
                  <a:lnTo>
                    <a:pt x="242683" y="277124"/>
                  </a:lnTo>
                  <a:lnTo>
                    <a:pt x="250009" y="277124"/>
                  </a:lnTo>
                  <a:cubicBezTo>
                    <a:pt x="241211" y="304983"/>
                    <a:pt x="225819" y="326243"/>
                    <a:pt x="203824" y="340912"/>
                  </a:cubicBezTo>
                  <a:cubicBezTo>
                    <a:pt x="181828" y="355578"/>
                    <a:pt x="157382" y="362907"/>
                    <a:pt x="130510" y="362907"/>
                  </a:cubicBezTo>
                  <a:cubicBezTo>
                    <a:pt x="106064" y="362907"/>
                    <a:pt x="83955" y="357280"/>
                    <a:pt x="64156" y="346042"/>
                  </a:cubicBezTo>
                  <a:close/>
                </a:path>
              </a:pathLst>
            </a:custGeom>
            <a:solidFill>
              <a:srgbClr val="FFFFFF"/>
            </a:solidFill>
            <a:ln w="360" cap="flat">
              <a:noFill/>
              <a:prstDash val="solid"/>
              <a:miter/>
            </a:ln>
          </p:spPr>
          <p:txBody>
            <a:bodyPr rtlCol="0" anchor="ctr"/>
            <a:lstStyle/>
            <a:p>
              <a:endParaRPr lang="fi-FI" sz="900"/>
            </a:p>
          </p:txBody>
        </p:sp>
        <p:sp>
          <p:nvSpPr>
            <p:cNvPr id="19" name="Vapaamuotoinen: Muoto 18">
              <a:extLst>
                <a:ext uri="{FF2B5EF4-FFF2-40B4-BE49-F238E27FC236}">
                  <a16:creationId xmlns:a16="http://schemas.microsoft.com/office/drawing/2014/main" id="{5A7C3E4D-BBCE-8343-E19F-B213210F40BC}"/>
                </a:ext>
                <a:ext uri="{C183D7F6-B498-43B3-948B-1728B52AA6E4}">
                  <adec:decorative xmlns:adec="http://schemas.microsoft.com/office/drawing/2017/decorative" val="1"/>
                </a:ext>
              </a:extLst>
            </p:cNvPr>
            <p:cNvSpPr/>
            <p:nvPr/>
          </p:nvSpPr>
          <p:spPr>
            <a:xfrm>
              <a:off x="19042556" y="1149124"/>
              <a:ext cx="82114" cy="353216"/>
            </a:xfrm>
            <a:custGeom>
              <a:avLst/>
              <a:gdLst>
                <a:gd name="connsiteX0" fmla="*/ 0 w 82114"/>
                <a:gd name="connsiteY0" fmla="*/ 353216 h 353216"/>
                <a:gd name="connsiteX1" fmla="*/ 82114 w 82114"/>
                <a:gd name="connsiteY1" fmla="*/ 353216 h 353216"/>
                <a:gd name="connsiteX2" fmla="*/ 82114 w 82114"/>
                <a:gd name="connsiteY2" fmla="*/ 0 h 353216"/>
                <a:gd name="connsiteX3" fmla="*/ 0 w 82114"/>
                <a:gd name="connsiteY3" fmla="*/ 0 h 353216"/>
              </a:gdLst>
              <a:ahLst/>
              <a:cxnLst>
                <a:cxn ang="0">
                  <a:pos x="connsiteX0" y="connsiteY0"/>
                </a:cxn>
                <a:cxn ang="0">
                  <a:pos x="connsiteX1" y="connsiteY1"/>
                </a:cxn>
                <a:cxn ang="0">
                  <a:pos x="connsiteX2" y="connsiteY2"/>
                </a:cxn>
                <a:cxn ang="0">
                  <a:pos x="connsiteX3" y="connsiteY3"/>
                </a:cxn>
              </a:cxnLst>
              <a:rect l="l" t="t" r="r" b="b"/>
              <a:pathLst>
                <a:path w="82114" h="353216">
                  <a:moveTo>
                    <a:pt x="0" y="353216"/>
                  </a:moveTo>
                  <a:lnTo>
                    <a:pt x="82114" y="353216"/>
                  </a:lnTo>
                  <a:lnTo>
                    <a:pt x="82114" y="0"/>
                  </a:lnTo>
                  <a:lnTo>
                    <a:pt x="0" y="0"/>
                  </a:lnTo>
                  <a:close/>
                </a:path>
              </a:pathLst>
            </a:custGeom>
            <a:solidFill>
              <a:srgbClr val="FFFFFF"/>
            </a:solidFill>
            <a:ln w="360" cap="flat">
              <a:noFill/>
              <a:prstDash val="solid"/>
              <a:miter/>
            </a:ln>
          </p:spPr>
          <p:txBody>
            <a:bodyPr rtlCol="0" anchor="ctr"/>
            <a:lstStyle/>
            <a:p>
              <a:endParaRPr lang="fi-FI" sz="900"/>
            </a:p>
          </p:txBody>
        </p:sp>
        <p:sp>
          <p:nvSpPr>
            <p:cNvPr id="20" name="Vapaamuotoinen: Muoto 19">
              <a:extLst>
                <a:ext uri="{FF2B5EF4-FFF2-40B4-BE49-F238E27FC236}">
                  <a16:creationId xmlns:a16="http://schemas.microsoft.com/office/drawing/2014/main" id="{26E5C0B1-E413-F7A1-294C-6B7C41A6AC80}"/>
                </a:ext>
                <a:ext uri="{C183D7F6-B498-43B3-948B-1728B52AA6E4}">
                  <adec:decorative xmlns:adec="http://schemas.microsoft.com/office/drawing/2017/decorative" val="1"/>
                </a:ext>
              </a:extLst>
            </p:cNvPr>
            <p:cNvSpPr/>
            <p:nvPr/>
          </p:nvSpPr>
          <p:spPr>
            <a:xfrm>
              <a:off x="19029366" y="999402"/>
              <a:ext cx="109237" cy="103370"/>
            </a:xfrm>
            <a:custGeom>
              <a:avLst/>
              <a:gdLst>
                <a:gd name="connsiteX0" fmla="*/ 54251 w 109237"/>
                <a:gd name="connsiteY0" fmla="*/ 103371 h 103370"/>
                <a:gd name="connsiteX1" fmla="*/ 93112 w 109237"/>
                <a:gd name="connsiteY1" fmla="*/ 87982 h 103370"/>
                <a:gd name="connsiteX2" fmla="*/ 109238 w 109237"/>
                <a:gd name="connsiteY2" fmla="*/ 52780 h 103370"/>
                <a:gd name="connsiteX3" fmla="*/ 92745 w 109237"/>
                <a:gd name="connsiteY3" fmla="*/ 15760 h 103370"/>
                <a:gd name="connsiteX4" fmla="*/ 54251 w 109237"/>
                <a:gd name="connsiteY4" fmla="*/ 0 h 103370"/>
                <a:gd name="connsiteX5" fmla="*/ 16130 w 109237"/>
                <a:gd name="connsiteY5" fmla="*/ 15760 h 103370"/>
                <a:gd name="connsiteX6" fmla="*/ 0 w 109237"/>
                <a:gd name="connsiteY6" fmla="*/ 52780 h 103370"/>
                <a:gd name="connsiteX7" fmla="*/ 16130 w 109237"/>
                <a:gd name="connsiteY7" fmla="*/ 87982 h 103370"/>
                <a:gd name="connsiteX8" fmla="*/ 54251 w 109237"/>
                <a:gd name="connsiteY8" fmla="*/ 103371 h 103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9237" h="103370">
                  <a:moveTo>
                    <a:pt x="54251" y="103371"/>
                  </a:moveTo>
                  <a:cubicBezTo>
                    <a:pt x="69389" y="103371"/>
                    <a:pt x="82355" y="98241"/>
                    <a:pt x="93112" y="87982"/>
                  </a:cubicBezTo>
                  <a:cubicBezTo>
                    <a:pt x="103857" y="77708"/>
                    <a:pt x="109238" y="65987"/>
                    <a:pt x="109238" y="52780"/>
                  </a:cubicBezTo>
                  <a:cubicBezTo>
                    <a:pt x="109238" y="38618"/>
                    <a:pt x="103741" y="26275"/>
                    <a:pt x="92745" y="15760"/>
                  </a:cubicBezTo>
                  <a:cubicBezTo>
                    <a:pt x="81747" y="5259"/>
                    <a:pt x="68906" y="0"/>
                    <a:pt x="54251" y="0"/>
                  </a:cubicBezTo>
                  <a:cubicBezTo>
                    <a:pt x="39586" y="0"/>
                    <a:pt x="26872" y="5259"/>
                    <a:pt x="16130" y="15760"/>
                  </a:cubicBezTo>
                  <a:cubicBezTo>
                    <a:pt x="5374" y="26275"/>
                    <a:pt x="0" y="38618"/>
                    <a:pt x="0" y="52780"/>
                  </a:cubicBezTo>
                  <a:cubicBezTo>
                    <a:pt x="0" y="65987"/>
                    <a:pt x="5374" y="77708"/>
                    <a:pt x="16130" y="87982"/>
                  </a:cubicBezTo>
                  <a:cubicBezTo>
                    <a:pt x="26872" y="98241"/>
                    <a:pt x="39586" y="103371"/>
                    <a:pt x="54251" y="103371"/>
                  </a:cubicBezTo>
                  <a:close/>
                </a:path>
              </a:pathLst>
            </a:custGeom>
            <a:solidFill>
              <a:srgbClr val="FFFFFF"/>
            </a:solidFill>
            <a:ln w="360" cap="flat">
              <a:noFill/>
              <a:prstDash val="solid"/>
              <a:miter/>
            </a:ln>
          </p:spPr>
          <p:txBody>
            <a:bodyPr rtlCol="0" anchor="ctr"/>
            <a:lstStyle/>
            <a:p>
              <a:endParaRPr lang="fi-FI" sz="900"/>
            </a:p>
          </p:txBody>
        </p:sp>
        <p:sp>
          <p:nvSpPr>
            <p:cNvPr id="21" name="Vapaamuotoinen: Muoto 20">
              <a:extLst>
                <a:ext uri="{FF2B5EF4-FFF2-40B4-BE49-F238E27FC236}">
                  <a16:creationId xmlns:a16="http://schemas.microsoft.com/office/drawing/2014/main" id="{9FE60041-08F6-CDE3-0ABC-8E32B0CA25CA}"/>
                </a:ext>
                <a:ext uri="{C183D7F6-B498-43B3-948B-1728B52AA6E4}">
                  <adec:decorative xmlns:adec="http://schemas.microsoft.com/office/drawing/2017/decorative" val="1"/>
                </a:ext>
              </a:extLst>
            </p:cNvPr>
            <p:cNvSpPr/>
            <p:nvPr/>
          </p:nvSpPr>
          <p:spPr>
            <a:xfrm>
              <a:off x="19756400" y="1138371"/>
              <a:ext cx="284612" cy="375376"/>
            </a:xfrm>
            <a:custGeom>
              <a:avLst/>
              <a:gdLst>
                <a:gd name="connsiteX0" fmla="*/ 255645 w 284612"/>
                <a:gd name="connsiteY0" fmla="*/ 185118 h 375376"/>
                <a:gd name="connsiteX1" fmla="*/ 179768 w 284612"/>
                <a:gd name="connsiteY1" fmla="*/ 148821 h 375376"/>
                <a:gd name="connsiteX2" fmla="*/ 146777 w 284612"/>
                <a:gd name="connsiteY2" fmla="*/ 141496 h 375376"/>
                <a:gd name="connsiteX3" fmla="*/ 107918 w 284612"/>
                <a:gd name="connsiteY3" fmla="*/ 127565 h 375376"/>
                <a:gd name="connsiteX4" fmla="*/ 94721 w 284612"/>
                <a:gd name="connsiteY4" fmla="*/ 103371 h 375376"/>
                <a:gd name="connsiteX5" fmla="*/ 108285 w 284612"/>
                <a:gd name="connsiteY5" fmla="*/ 77708 h 375376"/>
                <a:gd name="connsiteX6" fmla="*/ 143844 w 284612"/>
                <a:gd name="connsiteY6" fmla="*/ 67445 h 375376"/>
                <a:gd name="connsiteX7" fmla="*/ 186728 w 284612"/>
                <a:gd name="connsiteY7" fmla="*/ 80642 h 375376"/>
                <a:gd name="connsiteX8" fmla="*/ 208747 w 284612"/>
                <a:gd name="connsiteY8" fmla="*/ 112287 h 375376"/>
                <a:gd name="connsiteX9" fmla="*/ 279141 w 284612"/>
                <a:gd name="connsiteY9" fmla="*/ 85008 h 375376"/>
                <a:gd name="connsiteX10" fmla="*/ 235479 w 284612"/>
                <a:gd name="connsiteY10" fmla="*/ 25652 h 375376"/>
                <a:gd name="connsiteX11" fmla="*/ 146777 w 284612"/>
                <a:gd name="connsiteY11" fmla="*/ 0 h 375376"/>
                <a:gd name="connsiteX12" fmla="*/ 79699 w 284612"/>
                <a:gd name="connsiteY12" fmla="*/ 15022 h 375376"/>
                <a:gd name="connsiteX13" fmla="*/ 33132 w 284612"/>
                <a:gd name="connsiteY13" fmla="*/ 55343 h 375376"/>
                <a:gd name="connsiteX14" fmla="*/ 16278 w 284612"/>
                <a:gd name="connsiteY14" fmla="*/ 110700 h 375376"/>
                <a:gd name="connsiteX15" fmla="*/ 42300 w 284612"/>
                <a:gd name="connsiteY15" fmla="*/ 175946 h 375376"/>
                <a:gd name="connsiteX16" fmla="*/ 121848 w 284612"/>
                <a:gd name="connsiteY16" fmla="*/ 213347 h 375376"/>
                <a:gd name="connsiteX17" fmla="*/ 156302 w 284612"/>
                <a:gd name="connsiteY17" fmla="*/ 221411 h 375376"/>
                <a:gd name="connsiteX18" fmla="*/ 192962 w 284612"/>
                <a:gd name="connsiteY18" fmla="*/ 236065 h 375376"/>
                <a:gd name="connsiteX19" fmla="*/ 205435 w 284612"/>
                <a:gd name="connsiteY19" fmla="*/ 262466 h 375376"/>
                <a:gd name="connsiteX20" fmla="*/ 190766 w 284612"/>
                <a:gd name="connsiteY20" fmla="*/ 293251 h 375376"/>
                <a:gd name="connsiteX21" fmla="*/ 150434 w 284612"/>
                <a:gd name="connsiteY21" fmla="*/ 304983 h 375376"/>
                <a:gd name="connsiteX22" fmla="*/ 96182 w 284612"/>
                <a:gd name="connsiteY22" fmla="*/ 286660 h 375376"/>
                <a:gd name="connsiteX23" fmla="*/ 71243 w 284612"/>
                <a:gd name="connsiteY23" fmla="*/ 247509 h 375376"/>
                <a:gd name="connsiteX24" fmla="*/ 0 w 284612"/>
                <a:gd name="connsiteY24" fmla="*/ 272463 h 375376"/>
                <a:gd name="connsiteX25" fmla="*/ 48902 w 284612"/>
                <a:gd name="connsiteY25" fmla="*/ 346042 h 375376"/>
                <a:gd name="connsiteX26" fmla="*/ 148973 w 284612"/>
                <a:gd name="connsiteY26" fmla="*/ 375376 h 375376"/>
                <a:gd name="connsiteX27" fmla="*/ 219366 w 284612"/>
                <a:gd name="connsiteY27" fmla="*/ 359602 h 375376"/>
                <a:gd name="connsiteX28" fmla="*/ 267381 w 284612"/>
                <a:gd name="connsiteY28" fmla="*/ 316718 h 375376"/>
                <a:gd name="connsiteX29" fmla="*/ 284612 w 284612"/>
                <a:gd name="connsiteY29" fmla="*/ 256598 h 375376"/>
                <a:gd name="connsiteX30" fmla="*/ 255645 w 284612"/>
                <a:gd name="connsiteY30" fmla="*/ 185118 h 375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84612" h="375376">
                  <a:moveTo>
                    <a:pt x="255645" y="185118"/>
                  </a:moveTo>
                  <a:cubicBezTo>
                    <a:pt x="236333" y="168253"/>
                    <a:pt x="211047" y="156151"/>
                    <a:pt x="179768" y="148821"/>
                  </a:cubicBezTo>
                  <a:lnTo>
                    <a:pt x="146777" y="141496"/>
                  </a:lnTo>
                  <a:cubicBezTo>
                    <a:pt x="129657" y="137583"/>
                    <a:pt x="116719" y="132946"/>
                    <a:pt x="107918" y="127565"/>
                  </a:cubicBezTo>
                  <a:cubicBezTo>
                    <a:pt x="99116" y="122190"/>
                    <a:pt x="94721" y="114127"/>
                    <a:pt x="94721" y="103371"/>
                  </a:cubicBezTo>
                  <a:cubicBezTo>
                    <a:pt x="94721" y="93112"/>
                    <a:pt x="99232" y="84566"/>
                    <a:pt x="108285" y="77708"/>
                  </a:cubicBezTo>
                  <a:cubicBezTo>
                    <a:pt x="117328" y="70876"/>
                    <a:pt x="129189" y="67445"/>
                    <a:pt x="143844" y="67445"/>
                  </a:cubicBezTo>
                  <a:cubicBezTo>
                    <a:pt x="160453" y="67445"/>
                    <a:pt x="174751" y="71840"/>
                    <a:pt x="186728" y="80642"/>
                  </a:cubicBezTo>
                  <a:cubicBezTo>
                    <a:pt x="197091" y="88259"/>
                    <a:pt x="204417" y="98814"/>
                    <a:pt x="208747" y="112287"/>
                  </a:cubicBezTo>
                  <a:lnTo>
                    <a:pt x="279141" y="85008"/>
                  </a:lnTo>
                  <a:cubicBezTo>
                    <a:pt x="271646" y="61275"/>
                    <a:pt x="257157" y="41462"/>
                    <a:pt x="235479" y="25652"/>
                  </a:cubicBezTo>
                  <a:cubicBezTo>
                    <a:pt x="212023" y="8560"/>
                    <a:pt x="182447" y="0"/>
                    <a:pt x="146777" y="0"/>
                  </a:cubicBezTo>
                  <a:cubicBezTo>
                    <a:pt x="121848" y="0"/>
                    <a:pt x="99483" y="5018"/>
                    <a:pt x="79699" y="15022"/>
                  </a:cubicBezTo>
                  <a:cubicBezTo>
                    <a:pt x="59900" y="25054"/>
                    <a:pt x="44381" y="38492"/>
                    <a:pt x="33132" y="55343"/>
                  </a:cubicBezTo>
                  <a:cubicBezTo>
                    <a:pt x="21894" y="72208"/>
                    <a:pt x="16278" y="90671"/>
                    <a:pt x="16278" y="110700"/>
                  </a:cubicBezTo>
                  <a:cubicBezTo>
                    <a:pt x="16278" y="137583"/>
                    <a:pt x="24954" y="159336"/>
                    <a:pt x="42300" y="175946"/>
                  </a:cubicBezTo>
                  <a:cubicBezTo>
                    <a:pt x="59648" y="192569"/>
                    <a:pt x="86164" y="205043"/>
                    <a:pt x="121848" y="213347"/>
                  </a:cubicBezTo>
                  <a:lnTo>
                    <a:pt x="156302" y="221411"/>
                  </a:lnTo>
                  <a:cubicBezTo>
                    <a:pt x="172439" y="225320"/>
                    <a:pt x="184646" y="230212"/>
                    <a:pt x="192962" y="236065"/>
                  </a:cubicBezTo>
                  <a:cubicBezTo>
                    <a:pt x="201267" y="241933"/>
                    <a:pt x="205435" y="250734"/>
                    <a:pt x="205435" y="262466"/>
                  </a:cubicBezTo>
                  <a:cubicBezTo>
                    <a:pt x="205435" y="275180"/>
                    <a:pt x="200533" y="285440"/>
                    <a:pt x="190766" y="293251"/>
                  </a:cubicBezTo>
                  <a:cubicBezTo>
                    <a:pt x="180975" y="301074"/>
                    <a:pt x="167552" y="304983"/>
                    <a:pt x="150434" y="304983"/>
                  </a:cubicBezTo>
                  <a:cubicBezTo>
                    <a:pt x="128921" y="304983"/>
                    <a:pt x="110851" y="298888"/>
                    <a:pt x="96182" y="286660"/>
                  </a:cubicBezTo>
                  <a:cubicBezTo>
                    <a:pt x="83421" y="276030"/>
                    <a:pt x="75102" y="262974"/>
                    <a:pt x="71243" y="247509"/>
                  </a:cubicBezTo>
                  <a:lnTo>
                    <a:pt x="0" y="272463"/>
                  </a:lnTo>
                  <a:cubicBezTo>
                    <a:pt x="7110" y="303039"/>
                    <a:pt x="23341" y="327625"/>
                    <a:pt x="48902" y="346042"/>
                  </a:cubicBezTo>
                  <a:cubicBezTo>
                    <a:pt x="76030" y="365585"/>
                    <a:pt x="109390" y="375376"/>
                    <a:pt x="148973" y="375376"/>
                  </a:cubicBezTo>
                  <a:cubicBezTo>
                    <a:pt x="175363" y="375376"/>
                    <a:pt x="198830" y="370106"/>
                    <a:pt x="219366" y="359602"/>
                  </a:cubicBezTo>
                  <a:cubicBezTo>
                    <a:pt x="239885" y="349102"/>
                    <a:pt x="255887" y="334800"/>
                    <a:pt x="267381" y="316718"/>
                  </a:cubicBezTo>
                  <a:cubicBezTo>
                    <a:pt x="278861" y="298647"/>
                    <a:pt x="284612" y="278597"/>
                    <a:pt x="284612" y="256598"/>
                  </a:cubicBezTo>
                  <a:cubicBezTo>
                    <a:pt x="284612" y="225806"/>
                    <a:pt x="274950" y="201979"/>
                    <a:pt x="255645" y="185118"/>
                  </a:cubicBezTo>
                  <a:close/>
                </a:path>
              </a:pathLst>
            </a:custGeom>
            <a:solidFill>
              <a:srgbClr val="FFFFFF"/>
            </a:solidFill>
            <a:ln w="360" cap="flat">
              <a:noFill/>
              <a:prstDash val="solid"/>
              <a:miter/>
            </a:ln>
          </p:spPr>
          <p:txBody>
            <a:bodyPr rtlCol="0" anchor="ctr"/>
            <a:lstStyle/>
            <a:p>
              <a:endParaRPr lang="fi-FI" sz="900"/>
            </a:p>
          </p:txBody>
        </p:sp>
        <p:sp>
          <p:nvSpPr>
            <p:cNvPr id="22" name="Vapaamuotoinen: Muoto 21">
              <a:extLst>
                <a:ext uri="{FF2B5EF4-FFF2-40B4-BE49-F238E27FC236}">
                  <a16:creationId xmlns:a16="http://schemas.microsoft.com/office/drawing/2014/main" id="{65047076-472B-C998-7994-CED08C065706}"/>
                </a:ext>
                <a:ext uri="{C183D7F6-B498-43B3-948B-1728B52AA6E4}">
                  <adec:decorative xmlns:adec="http://schemas.microsoft.com/office/drawing/2017/decorative" val="1"/>
                </a:ext>
              </a:extLst>
            </p:cNvPr>
            <p:cNvSpPr/>
            <p:nvPr/>
          </p:nvSpPr>
          <p:spPr>
            <a:xfrm>
              <a:off x="21399694" y="1138371"/>
              <a:ext cx="284612" cy="375376"/>
            </a:xfrm>
            <a:custGeom>
              <a:avLst/>
              <a:gdLst>
                <a:gd name="connsiteX0" fmla="*/ 255645 w 284612"/>
                <a:gd name="connsiteY0" fmla="*/ 185118 h 375376"/>
                <a:gd name="connsiteX1" fmla="*/ 179768 w 284612"/>
                <a:gd name="connsiteY1" fmla="*/ 148821 h 375376"/>
                <a:gd name="connsiteX2" fmla="*/ 146777 w 284612"/>
                <a:gd name="connsiteY2" fmla="*/ 141496 h 375376"/>
                <a:gd name="connsiteX3" fmla="*/ 107918 w 284612"/>
                <a:gd name="connsiteY3" fmla="*/ 127565 h 375376"/>
                <a:gd name="connsiteX4" fmla="*/ 94721 w 284612"/>
                <a:gd name="connsiteY4" fmla="*/ 103371 h 375376"/>
                <a:gd name="connsiteX5" fmla="*/ 108285 w 284612"/>
                <a:gd name="connsiteY5" fmla="*/ 77708 h 375376"/>
                <a:gd name="connsiteX6" fmla="*/ 143844 w 284612"/>
                <a:gd name="connsiteY6" fmla="*/ 67445 h 375376"/>
                <a:gd name="connsiteX7" fmla="*/ 186728 w 284612"/>
                <a:gd name="connsiteY7" fmla="*/ 80642 h 375376"/>
                <a:gd name="connsiteX8" fmla="*/ 208747 w 284612"/>
                <a:gd name="connsiteY8" fmla="*/ 112287 h 375376"/>
                <a:gd name="connsiteX9" fmla="*/ 279141 w 284612"/>
                <a:gd name="connsiteY9" fmla="*/ 85008 h 375376"/>
                <a:gd name="connsiteX10" fmla="*/ 235479 w 284612"/>
                <a:gd name="connsiteY10" fmla="*/ 25652 h 375376"/>
                <a:gd name="connsiteX11" fmla="*/ 146777 w 284612"/>
                <a:gd name="connsiteY11" fmla="*/ 0 h 375376"/>
                <a:gd name="connsiteX12" fmla="*/ 79699 w 284612"/>
                <a:gd name="connsiteY12" fmla="*/ 15022 h 375376"/>
                <a:gd name="connsiteX13" fmla="*/ 33132 w 284612"/>
                <a:gd name="connsiteY13" fmla="*/ 55343 h 375376"/>
                <a:gd name="connsiteX14" fmla="*/ 16278 w 284612"/>
                <a:gd name="connsiteY14" fmla="*/ 110700 h 375376"/>
                <a:gd name="connsiteX15" fmla="*/ 42300 w 284612"/>
                <a:gd name="connsiteY15" fmla="*/ 175946 h 375376"/>
                <a:gd name="connsiteX16" fmla="*/ 121848 w 284612"/>
                <a:gd name="connsiteY16" fmla="*/ 213347 h 375376"/>
                <a:gd name="connsiteX17" fmla="*/ 156302 w 284612"/>
                <a:gd name="connsiteY17" fmla="*/ 221411 h 375376"/>
                <a:gd name="connsiteX18" fmla="*/ 192962 w 284612"/>
                <a:gd name="connsiteY18" fmla="*/ 236065 h 375376"/>
                <a:gd name="connsiteX19" fmla="*/ 205435 w 284612"/>
                <a:gd name="connsiteY19" fmla="*/ 262466 h 375376"/>
                <a:gd name="connsiteX20" fmla="*/ 190766 w 284612"/>
                <a:gd name="connsiteY20" fmla="*/ 293251 h 375376"/>
                <a:gd name="connsiteX21" fmla="*/ 150434 w 284612"/>
                <a:gd name="connsiteY21" fmla="*/ 304983 h 375376"/>
                <a:gd name="connsiteX22" fmla="*/ 96182 w 284612"/>
                <a:gd name="connsiteY22" fmla="*/ 286660 h 375376"/>
                <a:gd name="connsiteX23" fmla="*/ 71228 w 284612"/>
                <a:gd name="connsiteY23" fmla="*/ 247509 h 375376"/>
                <a:gd name="connsiteX24" fmla="*/ 0 w 284612"/>
                <a:gd name="connsiteY24" fmla="*/ 272463 h 375376"/>
                <a:gd name="connsiteX25" fmla="*/ 48902 w 284612"/>
                <a:gd name="connsiteY25" fmla="*/ 346042 h 375376"/>
                <a:gd name="connsiteX26" fmla="*/ 148973 w 284612"/>
                <a:gd name="connsiteY26" fmla="*/ 375376 h 375376"/>
                <a:gd name="connsiteX27" fmla="*/ 219352 w 284612"/>
                <a:gd name="connsiteY27" fmla="*/ 359602 h 375376"/>
                <a:gd name="connsiteX28" fmla="*/ 267381 w 284612"/>
                <a:gd name="connsiteY28" fmla="*/ 316718 h 375376"/>
                <a:gd name="connsiteX29" fmla="*/ 284612 w 284612"/>
                <a:gd name="connsiteY29" fmla="*/ 256598 h 375376"/>
                <a:gd name="connsiteX30" fmla="*/ 255645 w 284612"/>
                <a:gd name="connsiteY30" fmla="*/ 185118 h 375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84612" h="375376">
                  <a:moveTo>
                    <a:pt x="255645" y="185118"/>
                  </a:moveTo>
                  <a:cubicBezTo>
                    <a:pt x="236333" y="168253"/>
                    <a:pt x="211033" y="156151"/>
                    <a:pt x="179768" y="148821"/>
                  </a:cubicBezTo>
                  <a:lnTo>
                    <a:pt x="146777" y="141496"/>
                  </a:lnTo>
                  <a:cubicBezTo>
                    <a:pt x="129657" y="137583"/>
                    <a:pt x="116715" y="132946"/>
                    <a:pt x="107918" y="127565"/>
                  </a:cubicBezTo>
                  <a:cubicBezTo>
                    <a:pt x="99116" y="122190"/>
                    <a:pt x="94721" y="114127"/>
                    <a:pt x="94721" y="103371"/>
                  </a:cubicBezTo>
                  <a:cubicBezTo>
                    <a:pt x="94721" y="93112"/>
                    <a:pt x="99230" y="84566"/>
                    <a:pt x="108285" y="77708"/>
                  </a:cubicBezTo>
                  <a:cubicBezTo>
                    <a:pt x="117328" y="70876"/>
                    <a:pt x="129175" y="67445"/>
                    <a:pt x="143844" y="67445"/>
                  </a:cubicBezTo>
                  <a:cubicBezTo>
                    <a:pt x="160452" y="67445"/>
                    <a:pt x="174751" y="71840"/>
                    <a:pt x="186728" y="80642"/>
                  </a:cubicBezTo>
                  <a:cubicBezTo>
                    <a:pt x="197091" y="88259"/>
                    <a:pt x="204417" y="98814"/>
                    <a:pt x="208747" y="112287"/>
                  </a:cubicBezTo>
                  <a:lnTo>
                    <a:pt x="279141" y="85008"/>
                  </a:lnTo>
                  <a:cubicBezTo>
                    <a:pt x="271636" y="61275"/>
                    <a:pt x="257157" y="41462"/>
                    <a:pt x="235479" y="25652"/>
                  </a:cubicBezTo>
                  <a:cubicBezTo>
                    <a:pt x="212023" y="8560"/>
                    <a:pt x="182447" y="0"/>
                    <a:pt x="146777" y="0"/>
                  </a:cubicBezTo>
                  <a:cubicBezTo>
                    <a:pt x="121848" y="0"/>
                    <a:pt x="99483" y="5018"/>
                    <a:pt x="79699" y="15022"/>
                  </a:cubicBezTo>
                  <a:cubicBezTo>
                    <a:pt x="59900" y="25054"/>
                    <a:pt x="44370" y="38492"/>
                    <a:pt x="33132" y="55343"/>
                  </a:cubicBezTo>
                  <a:cubicBezTo>
                    <a:pt x="21893" y="72208"/>
                    <a:pt x="16278" y="90671"/>
                    <a:pt x="16278" y="110700"/>
                  </a:cubicBezTo>
                  <a:cubicBezTo>
                    <a:pt x="16278" y="137583"/>
                    <a:pt x="24952" y="159336"/>
                    <a:pt x="42300" y="175946"/>
                  </a:cubicBezTo>
                  <a:cubicBezTo>
                    <a:pt x="59648" y="192569"/>
                    <a:pt x="86164" y="205043"/>
                    <a:pt x="121848" y="213347"/>
                  </a:cubicBezTo>
                  <a:lnTo>
                    <a:pt x="156302" y="221411"/>
                  </a:lnTo>
                  <a:cubicBezTo>
                    <a:pt x="172439" y="225320"/>
                    <a:pt x="184646" y="230212"/>
                    <a:pt x="192962" y="236065"/>
                  </a:cubicBezTo>
                  <a:cubicBezTo>
                    <a:pt x="201267" y="241933"/>
                    <a:pt x="205435" y="250734"/>
                    <a:pt x="205435" y="262466"/>
                  </a:cubicBezTo>
                  <a:cubicBezTo>
                    <a:pt x="205435" y="275180"/>
                    <a:pt x="200532" y="285440"/>
                    <a:pt x="190766" y="293251"/>
                  </a:cubicBezTo>
                  <a:cubicBezTo>
                    <a:pt x="180975" y="301074"/>
                    <a:pt x="167540" y="304983"/>
                    <a:pt x="150434" y="304983"/>
                  </a:cubicBezTo>
                  <a:cubicBezTo>
                    <a:pt x="128921" y="304983"/>
                    <a:pt x="110851" y="298888"/>
                    <a:pt x="96182" y="286660"/>
                  </a:cubicBezTo>
                  <a:cubicBezTo>
                    <a:pt x="83421" y="276030"/>
                    <a:pt x="75102" y="262974"/>
                    <a:pt x="71228" y="247509"/>
                  </a:cubicBezTo>
                  <a:lnTo>
                    <a:pt x="0" y="272463"/>
                  </a:lnTo>
                  <a:cubicBezTo>
                    <a:pt x="7110" y="303039"/>
                    <a:pt x="23341" y="327625"/>
                    <a:pt x="48902" y="346042"/>
                  </a:cubicBezTo>
                  <a:cubicBezTo>
                    <a:pt x="76027" y="365585"/>
                    <a:pt x="109390" y="375376"/>
                    <a:pt x="148973" y="375376"/>
                  </a:cubicBezTo>
                  <a:cubicBezTo>
                    <a:pt x="175363" y="375376"/>
                    <a:pt x="198830" y="370106"/>
                    <a:pt x="219352" y="359602"/>
                  </a:cubicBezTo>
                  <a:cubicBezTo>
                    <a:pt x="239885" y="349102"/>
                    <a:pt x="255887" y="334800"/>
                    <a:pt x="267381" y="316718"/>
                  </a:cubicBezTo>
                  <a:cubicBezTo>
                    <a:pt x="278859" y="298647"/>
                    <a:pt x="284612" y="278597"/>
                    <a:pt x="284612" y="256598"/>
                  </a:cubicBezTo>
                  <a:cubicBezTo>
                    <a:pt x="284612" y="225806"/>
                    <a:pt x="274950" y="201979"/>
                    <a:pt x="255645" y="185118"/>
                  </a:cubicBezTo>
                  <a:close/>
                </a:path>
              </a:pathLst>
            </a:custGeom>
            <a:solidFill>
              <a:srgbClr val="FFFFFF"/>
            </a:solidFill>
            <a:ln w="360" cap="flat">
              <a:noFill/>
              <a:prstDash val="solid"/>
              <a:miter/>
            </a:ln>
          </p:spPr>
          <p:txBody>
            <a:bodyPr rtlCol="0" anchor="ctr"/>
            <a:lstStyle/>
            <a:p>
              <a:endParaRPr lang="fi-FI" sz="900"/>
            </a:p>
          </p:txBody>
        </p:sp>
        <p:sp>
          <p:nvSpPr>
            <p:cNvPr id="23" name="Vapaamuotoinen: Muoto 22">
              <a:extLst>
                <a:ext uri="{FF2B5EF4-FFF2-40B4-BE49-F238E27FC236}">
                  <a16:creationId xmlns:a16="http://schemas.microsoft.com/office/drawing/2014/main" id="{D81D10B9-38F0-37DC-A4F2-78A8D45CB931}"/>
                </a:ext>
                <a:ext uri="{C183D7F6-B498-43B3-948B-1728B52AA6E4}">
                  <adec:decorative xmlns:adec="http://schemas.microsoft.com/office/drawing/2017/decorative" val="1"/>
                </a:ext>
              </a:extLst>
            </p:cNvPr>
            <p:cNvSpPr/>
            <p:nvPr/>
          </p:nvSpPr>
          <p:spPr>
            <a:xfrm>
              <a:off x="21014397" y="1138699"/>
              <a:ext cx="353176" cy="374638"/>
            </a:xfrm>
            <a:custGeom>
              <a:avLst/>
              <a:gdLst>
                <a:gd name="connsiteX0" fmla="*/ 317926 w 353176"/>
                <a:gd name="connsiteY0" fmla="*/ 264626 h 374638"/>
                <a:gd name="connsiteX1" fmla="*/ 312314 w 353176"/>
                <a:gd name="connsiteY1" fmla="*/ 262099 h 374638"/>
                <a:gd name="connsiteX2" fmla="*/ 310294 w 353176"/>
                <a:gd name="connsiteY2" fmla="*/ 261073 h 374638"/>
                <a:gd name="connsiteX3" fmla="*/ 278217 w 353176"/>
                <a:gd name="connsiteY3" fmla="*/ 246112 h 374638"/>
                <a:gd name="connsiteX4" fmla="*/ 244868 w 353176"/>
                <a:gd name="connsiteY4" fmla="*/ 285922 h 374638"/>
                <a:gd name="connsiteX5" fmla="*/ 184748 w 353176"/>
                <a:gd name="connsiteY5" fmla="*/ 303525 h 374638"/>
                <a:gd name="connsiteX6" fmla="*/ 128671 w 353176"/>
                <a:gd name="connsiteY6" fmla="*/ 289227 h 374638"/>
                <a:gd name="connsiteX7" fmla="*/ 90163 w 353176"/>
                <a:gd name="connsiteY7" fmla="*/ 248539 h 374638"/>
                <a:gd name="connsiteX8" fmla="*/ 78166 w 353176"/>
                <a:gd name="connsiteY8" fmla="*/ 211875 h 374638"/>
                <a:gd name="connsiteX9" fmla="*/ 351173 w 353176"/>
                <a:gd name="connsiteY9" fmla="*/ 211875 h 374638"/>
                <a:gd name="connsiteX10" fmla="*/ 339081 w 353176"/>
                <a:gd name="connsiteY10" fmla="*/ 104465 h 374638"/>
                <a:gd name="connsiteX11" fmla="*/ 277493 w 353176"/>
                <a:gd name="connsiteY11" fmla="*/ 27862 h 374638"/>
                <a:gd name="connsiteX12" fmla="*/ 178146 w 353176"/>
                <a:gd name="connsiteY12" fmla="*/ 0 h 374638"/>
                <a:gd name="connsiteX13" fmla="*/ 86877 w 353176"/>
                <a:gd name="connsiteY13" fmla="*/ 24932 h 374638"/>
                <a:gd name="connsiteX14" fmla="*/ 23089 w 353176"/>
                <a:gd name="connsiteY14" fmla="*/ 92744 h 374638"/>
                <a:gd name="connsiteX15" fmla="*/ 0 w 353176"/>
                <a:gd name="connsiteY15" fmla="*/ 186947 h 374638"/>
                <a:gd name="connsiteX16" fmla="*/ 23456 w 353176"/>
                <a:gd name="connsiteY16" fmla="*/ 281898 h 374638"/>
                <a:gd name="connsiteX17" fmla="*/ 89074 w 353176"/>
                <a:gd name="connsiteY17" fmla="*/ 349710 h 374638"/>
                <a:gd name="connsiteX18" fmla="*/ 183291 w 353176"/>
                <a:gd name="connsiteY18" fmla="*/ 374638 h 374638"/>
                <a:gd name="connsiteX19" fmla="*/ 283361 w 353176"/>
                <a:gd name="connsiteY19" fmla="*/ 349343 h 374638"/>
                <a:gd name="connsiteX20" fmla="*/ 347059 w 353176"/>
                <a:gd name="connsiteY20" fmla="*/ 278204 h 374638"/>
                <a:gd name="connsiteX21" fmla="*/ 317926 w 353176"/>
                <a:gd name="connsiteY21" fmla="*/ 264626 h 374638"/>
                <a:gd name="connsiteX22" fmla="*/ 88335 w 353176"/>
                <a:gd name="connsiteY22" fmla="*/ 124998 h 374638"/>
                <a:gd name="connsiteX23" fmla="*/ 123537 w 353176"/>
                <a:gd name="connsiteY23" fmla="*/ 83576 h 374638"/>
                <a:gd name="connsiteX24" fmla="*/ 177423 w 353176"/>
                <a:gd name="connsiteY24" fmla="*/ 68921 h 374638"/>
                <a:gd name="connsiteX25" fmla="*/ 230570 w 353176"/>
                <a:gd name="connsiteY25" fmla="*/ 82114 h 374638"/>
                <a:gd name="connsiteX26" fmla="*/ 265034 w 353176"/>
                <a:gd name="connsiteY26" fmla="*/ 119869 h 374638"/>
                <a:gd name="connsiteX27" fmla="*/ 273810 w 353176"/>
                <a:gd name="connsiteY27" fmla="*/ 145168 h 374638"/>
                <a:gd name="connsiteX28" fmla="*/ 81276 w 353176"/>
                <a:gd name="connsiteY28" fmla="*/ 145168 h 374638"/>
                <a:gd name="connsiteX29" fmla="*/ 88335 w 353176"/>
                <a:gd name="connsiteY29" fmla="*/ 124998 h 374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53176" h="374638">
                  <a:moveTo>
                    <a:pt x="317926" y="264626"/>
                  </a:moveTo>
                  <a:cubicBezTo>
                    <a:pt x="316086" y="263852"/>
                    <a:pt x="314218" y="263013"/>
                    <a:pt x="312314" y="262099"/>
                  </a:cubicBezTo>
                  <a:cubicBezTo>
                    <a:pt x="311615" y="261757"/>
                    <a:pt x="310978" y="261415"/>
                    <a:pt x="310294" y="261073"/>
                  </a:cubicBezTo>
                  <a:lnTo>
                    <a:pt x="278217" y="246112"/>
                  </a:lnTo>
                  <a:cubicBezTo>
                    <a:pt x="271117" y="262265"/>
                    <a:pt x="260020" y="275537"/>
                    <a:pt x="244868" y="285922"/>
                  </a:cubicBezTo>
                  <a:cubicBezTo>
                    <a:pt x="227748" y="297657"/>
                    <a:pt x="207722" y="303525"/>
                    <a:pt x="184748" y="303525"/>
                  </a:cubicBezTo>
                  <a:cubicBezTo>
                    <a:pt x="163733" y="303525"/>
                    <a:pt x="145025" y="298763"/>
                    <a:pt x="128671" y="289227"/>
                  </a:cubicBezTo>
                  <a:cubicBezTo>
                    <a:pt x="112274" y="279702"/>
                    <a:pt x="99448" y="266127"/>
                    <a:pt x="90163" y="248539"/>
                  </a:cubicBezTo>
                  <a:cubicBezTo>
                    <a:pt x="84336" y="237477"/>
                    <a:pt x="80337" y="225259"/>
                    <a:pt x="78166" y="211875"/>
                  </a:cubicBezTo>
                  <a:lnTo>
                    <a:pt x="351173" y="211875"/>
                  </a:lnTo>
                  <a:cubicBezTo>
                    <a:pt x="356051" y="172785"/>
                    <a:pt x="352022" y="136989"/>
                    <a:pt x="339081" y="104465"/>
                  </a:cubicBezTo>
                  <a:cubicBezTo>
                    <a:pt x="326119" y="71981"/>
                    <a:pt x="305596" y="46444"/>
                    <a:pt x="277493" y="27862"/>
                  </a:cubicBezTo>
                  <a:cubicBezTo>
                    <a:pt x="249375" y="9298"/>
                    <a:pt x="216268" y="0"/>
                    <a:pt x="178146" y="0"/>
                  </a:cubicBezTo>
                  <a:cubicBezTo>
                    <a:pt x="144430" y="0"/>
                    <a:pt x="114002" y="8319"/>
                    <a:pt x="86877" y="24932"/>
                  </a:cubicBezTo>
                  <a:cubicBezTo>
                    <a:pt x="59738" y="41552"/>
                    <a:pt x="38478" y="64159"/>
                    <a:pt x="23089" y="92744"/>
                  </a:cubicBezTo>
                  <a:cubicBezTo>
                    <a:pt x="7696" y="121341"/>
                    <a:pt x="0" y="152749"/>
                    <a:pt x="0" y="186947"/>
                  </a:cubicBezTo>
                  <a:cubicBezTo>
                    <a:pt x="0" y="221666"/>
                    <a:pt x="7811" y="253301"/>
                    <a:pt x="23456" y="281898"/>
                  </a:cubicBezTo>
                  <a:cubicBezTo>
                    <a:pt x="39090" y="310483"/>
                    <a:pt x="60959" y="333101"/>
                    <a:pt x="89074" y="349710"/>
                  </a:cubicBezTo>
                  <a:cubicBezTo>
                    <a:pt x="117166" y="366323"/>
                    <a:pt x="148570" y="374638"/>
                    <a:pt x="183291" y="374638"/>
                  </a:cubicBezTo>
                  <a:cubicBezTo>
                    <a:pt x="220916" y="374638"/>
                    <a:pt x="254264" y="366208"/>
                    <a:pt x="283361" y="349343"/>
                  </a:cubicBezTo>
                  <a:cubicBezTo>
                    <a:pt x="310827" y="333417"/>
                    <a:pt x="332008" y="309634"/>
                    <a:pt x="347059" y="278204"/>
                  </a:cubicBezTo>
                  <a:lnTo>
                    <a:pt x="317926" y="264626"/>
                  </a:lnTo>
                  <a:close/>
                  <a:moveTo>
                    <a:pt x="88335" y="124998"/>
                  </a:moveTo>
                  <a:cubicBezTo>
                    <a:pt x="96402" y="107169"/>
                    <a:pt x="108134" y="93367"/>
                    <a:pt x="123537" y="83576"/>
                  </a:cubicBezTo>
                  <a:cubicBezTo>
                    <a:pt x="138931" y="73810"/>
                    <a:pt x="156886" y="68921"/>
                    <a:pt x="177423" y="68921"/>
                  </a:cubicBezTo>
                  <a:cubicBezTo>
                    <a:pt x="197945" y="68921"/>
                    <a:pt x="215659" y="73313"/>
                    <a:pt x="230570" y="82114"/>
                  </a:cubicBezTo>
                  <a:cubicBezTo>
                    <a:pt x="245477" y="90916"/>
                    <a:pt x="256956" y="103500"/>
                    <a:pt x="265034" y="119869"/>
                  </a:cubicBezTo>
                  <a:cubicBezTo>
                    <a:pt x="268883" y="127705"/>
                    <a:pt x="271791" y="136150"/>
                    <a:pt x="273810" y="145168"/>
                  </a:cubicBezTo>
                  <a:lnTo>
                    <a:pt x="81276" y="145168"/>
                  </a:lnTo>
                  <a:cubicBezTo>
                    <a:pt x="83130" y="138094"/>
                    <a:pt x="85467" y="131363"/>
                    <a:pt x="88335" y="124998"/>
                  </a:cubicBezTo>
                  <a:close/>
                </a:path>
              </a:pathLst>
            </a:custGeom>
            <a:solidFill>
              <a:srgbClr val="FFFFFF"/>
            </a:solidFill>
            <a:ln w="360" cap="flat">
              <a:noFill/>
              <a:prstDash val="solid"/>
              <a:miter/>
            </a:ln>
          </p:spPr>
          <p:txBody>
            <a:bodyPr rtlCol="0" anchor="ctr"/>
            <a:lstStyle/>
            <a:p>
              <a:endParaRPr lang="fi-FI" sz="900"/>
            </a:p>
          </p:txBody>
        </p:sp>
        <p:sp>
          <p:nvSpPr>
            <p:cNvPr id="24" name="Vapaamuotoinen: Muoto 23">
              <a:extLst>
                <a:ext uri="{FF2B5EF4-FFF2-40B4-BE49-F238E27FC236}">
                  <a16:creationId xmlns:a16="http://schemas.microsoft.com/office/drawing/2014/main" id="{8A39D86B-6F6D-231A-51C1-CB9B4DD5334E}"/>
                </a:ext>
                <a:ext uri="{C183D7F6-B498-43B3-948B-1728B52AA6E4}">
                  <adec:decorative xmlns:adec="http://schemas.microsoft.com/office/drawing/2017/decorative" val="1"/>
                </a:ext>
              </a:extLst>
            </p:cNvPr>
            <p:cNvSpPr/>
            <p:nvPr/>
          </p:nvSpPr>
          <p:spPr>
            <a:xfrm>
              <a:off x="22464394" y="1138371"/>
              <a:ext cx="284616" cy="375376"/>
            </a:xfrm>
            <a:custGeom>
              <a:avLst/>
              <a:gdLst>
                <a:gd name="connsiteX0" fmla="*/ 255649 w 284616"/>
                <a:gd name="connsiteY0" fmla="*/ 185118 h 375376"/>
                <a:gd name="connsiteX1" fmla="*/ 179768 w 284616"/>
                <a:gd name="connsiteY1" fmla="*/ 148821 h 375376"/>
                <a:gd name="connsiteX2" fmla="*/ 146777 w 284616"/>
                <a:gd name="connsiteY2" fmla="*/ 141496 h 375376"/>
                <a:gd name="connsiteX3" fmla="*/ 107918 w 284616"/>
                <a:gd name="connsiteY3" fmla="*/ 127565 h 375376"/>
                <a:gd name="connsiteX4" fmla="*/ 94724 w 284616"/>
                <a:gd name="connsiteY4" fmla="*/ 103371 h 375376"/>
                <a:gd name="connsiteX5" fmla="*/ 108289 w 284616"/>
                <a:gd name="connsiteY5" fmla="*/ 77708 h 375376"/>
                <a:gd name="connsiteX6" fmla="*/ 143844 w 284616"/>
                <a:gd name="connsiteY6" fmla="*/ 67445 h 375376"/>
                <a:gd name="connsiteX7" fmla="*/ 186730 w 284616"/>
                <a:gd name="connsiteY7" fmla="*/ 80642 h 375376"/>
                <a:gd name="connsiteX8" fmla="*/ 208751 w 284616"/>
                <a:gd name="connsiteY8" fmla="*/ 112287 h 375376"/>
                <a:gd name="connsiteX9" fmla="*/ 279141 w 284616"/>
                <a:gd name="connsiteY9" fmla="*/ 85008 h 375376"/>
                <a:gd name="connsiteX10" fmla="*/ 235483 w 284616"/>
                <a:gd name="connsiteY10" fmla="*/ 25652 h 375376"/>
                <a:gd name="connsiteX11" fmla="*/ 146777 w 284616"/>
                <a:gd name="connsiteY11" fmla="*/ 0 h 375376"/>
                <a:gd name="connsiteX12" fmla="*/ 79687 w 284616"/>
                <a:gd name="connsiteY12" fmla="*/ 15022 h 375376"/>
                <a:gd name="connsiteX13" fmla="*/ 33132 w 284616"/>
                <a:gd name="connsiteY13" fmla="*/ 55343 h 375376"/>
                <a:gd name="connsiteX14" fmla="*/ 16281 w 284616"/>
                <a:gd name="connsiteY14" fmla="*/ 110700 h 375376"/>
                <a:gd name="connsiteX15" fmla="*/ 42300 w 284616"/>
                <a:gd name="connsiteY15" fmla="*/ 175946 h 375376"/>
                <a:gd name="connsiteX16" fmla="*/ 121848 w 284616"/>
                <a:gd name="connsiteY16" fmla="*/ 213347 h 375376"/>
                <a:gd name="connsiteX17" fmla="*/ 156302 w 284616"/>
                <a:gd name="connsiteY17" fmla="*/ 221411 h 375376"/>
                <a:gd name="connsiteX18" fmla="*/ 192965 w 284616"/>
                <a:gd name="connsiteY18" fmla="*/ 236065 h 375376"/>
                <a:gd name="connsiteX19" fmla="*/ 205435 w 284616"/>
                <a:gd name="connsiteY19" fmla="*/ 262466 h 375376"/>
                <a:gd name="connsiteX20" fmla="*/ 190770 w 284616"/>
                <a:gd name="connsiteY20" fmla="*/ 293251 h 375376"/>
                <a:gd name="connsiteX21" fmla="*/ 150434 w 284616"/>
                <a:gd name="connsiteY21" fmla="*/ 304983 h 375376"/>
                <a:gd name="connsiteX22" fmla="*/ 96186 w 284616"/>
                <a:gd name="connsiteY22" fmla="*/ 286660 h 375376"/>
                <a:gd name="connsiteX23" fmla="*/ 71232 w 284616"/>
                <a:gd name="connsiteY23" fmla="*/ 247509 h 375376"/>
                <a:gd name="connsiteX24" fmla="*/ 0 w 284616"/>
                <a:gd name="connsiteY24" fmla="*/ 272463 h 375376"/>
                <a:gd name="connsiteX25" fmla="*/ 48906 w 284616"/>
                <a:gd name="connsiteY25" fmla="*/ 346042 h 375376"/>
                <a:gd name="connsiteX26" fmla="*/ 148976 w 284616"/>
                <a:gd name="connsiteY26" fmla="*/ 375376 h 375376"/>
                <a:gd name="connsiteX27" fmla="*/ 219356 w 284616"/>
                <a:gd name="connsiteY27" fmla="*/ 359602 h 375376"/>
                <a:gd name="connsiteX28" fmla="*/ 267384 w 284616"/>
                <a:gd name="connsiteY28" fmla="*/ 316718 h 375376"/>
                <a:gd name="connsiteX29" fmla="*/ 284616 w 284616"/>
                <a:gd name="connsiteY29" fmla="*/ 256598 h 375376"/>
                <a:gd name="connsiteX30" fmla="*/ 255649 w 284616"/>
                <a:gd name="connsiteY30" fmla="*/ 185118 h 375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84616" h="375376">
                  <a:moveTo>
                    <a:pt x="255649" y="185118"/>
                  </a:moveTo>
                  <a:cubicBezTo>
                    <a:pt x="236333" y="168253"/>
                    <a:pt x="211037" y="156151"/>
                    <a:pt x="179768" y="148821"/>
                  </a:cubicBezTo>
                  <a:lnTo>
                    <a:pt x="146777" y="141496"/>
                  </a:lnTo>
                  <a:cubicBezTo>
                    <a:pt x="129660" y="137583"/>
                    <a:pt x="116719" y="132946"/>
                    <a:pt x="107918" y="127565"/>
                  </a:cubicBezTo>
                  <a:cubicBezTo>
                    <a:pt x="99119" y="122190"/>
                    <a:pt x="94724" y="114127"/>
                    <a:pt x="94724" y="103371"/>
                  </a:cubicBezTo>
                  <a:cubicBezTo>
                    <a:pt x="94724" y="93112"/>
                    <a:pt x="99232" y="84566"/>
                    <a:pt x="108289" y="77708"/>
                  </a:cubicBezTo>
                  <a:cubicBezTo>
                    <a:pt x="117328" y="70876"/>
                    <a:pt x="129177" y="67445"/>
                    <a:pt x="143844" y="67445"/>
                  </a:cubicBezTo>
                  <a:cubicBezTo>
                    <a:pt x="160456" y="67445"/>
                    <a:pt x="174754" y="71840"/>
                    <a:pt x="186730" y="80642"/>
                  </a:cubicBezTo>
                  <a:cubicBezTo>
                    <a:pt x="197091" y="88259"/>
                    <a:pt x="204420" y="98814"/>
                    <a:pt x="208751" y="112287"/>
                  </a:cubicBezTo>
                  <a:lnTo>
                    <a:pt x="279141" y="85008"/>
                  </a:lnTo>
                  <a:cubicBezTo>
                    <a:pt x="271636" y="61275"/>
                    <a:pt x="257161" y="41462"/>
                    <a:pt x="235483" y="25652"/>
                  </a:cubicBezTo>
                  <a:cubicBezTo>
                    <a:pt x="212027" y="8560"/>
                    <a:pt x="182451" y="0"/>
                    <a:pt x="146777" y="0"/>
                  </a:cubicBezTo>
                  <a:cubicBezTo>
                    <a:pt x="121848" y="0"/>
                    <a:pt x="99486" y="5018"/>
                    <a:pt x="79687" y="15022"/>
                  </a:cubicBezTo>
                  <a:cubicBezTo>
                    <a:pt x="59904" y="25054"/>
                    <a:pt x="44370" y="38492"/>
                    <a:pt x="33132" y="55343"/>
                  </a:cubicBezTo>
                  <a:cubicBezTo>
                    <a:pt x="21894" y="72208"/>
                    <a:pt x="16281" y="90671"/>
                    <a:pt x="16281" y="110700"/>
                  </a:cubicBezTo>
                  <a:cubicBezTo>
                    <a:pt x="16281" y="137583"/>
                    <a:pt x="24954" y="159336"/>
                    <a:pt x="42300" y="175946"/>
                  </a:cubicBezTo>
                  <a:cubicBezTo>
                    <a:pt x="59648" y="192569"/>
                    <a:pt x="86164" y="205043"/>
                    <a:pt x="121848" y="213347"/>
                  </a:cubicBezTo>
                  <a:lnTo>
                    <a:pt x="156302" y="221411"/>
                  </a:lnTo>
                  <a:cubicBezTo>
                    <a:pt x="172444" y="225320"/>
                    <a:pt x="184646" y="230212"/>
                    <a:pt x="192965" y="236065"/>
                  </a:cubicBezTo>
                  <a:cubicBezTo>
                    <a:pt x="201270" y="241933"/>
                    <a:pt x="205435" y="250734"/>
                    <a:pt x="205435" y="262466"/>
                  </a:cubicBezTo>
                  <a:cubicBezTo>
                    <a:pt x="205435" y="275180"/>
                    <a:pt x="200533" y="285440"/>
                    <a:pt x="190770" y="293251"/>
                  </a:cubicBezTo>
                  <a:cubicBezTo>
                    <a:pt x="180979" y="301074"/>
                    <a:pt x="167540" y="304983"/>
                    <a:pt x="150434" y="304983"/>
                  </a:cubicBezTo>
                  <a:cubicBezTo>
                    <a:pt x="128921" y="304983"/>
                    <a:pt x="110851" y="298888"/>
                    <a:pt x="96186" y="286660"/>
                  </a:cubicBezTo>
                  <a:cubicBezTo>
                    <a:pt x="83421" y="276030"/>
                    <a:pt x="75105" y="262974"/>
                    <a:pt x="71232" y="247509"/>
                  </a:cubicBezTo>
                  <a:lnTo>
                    <a:pt x="0" y="272463"/>
                  </a:lnTo>
                  <a:cubicBezTo>
                    <a:pt x="7112" y="303039"/>
                    <a:pt x="23341" y="327625"/>
                    <a:pt x="48906" y="346042"/>
                  </a:cubicBezTo>
                  <a:cubicBezTo>
                    <a:pt x="76030" y="365585"/>
                    <a:pt x="109393" y="375376"/>
                    <a:pt x="148976" y="375376"/>
                  </a:cubicBezTo>
                  <a:cubicBezTo>
                    <a:pt x="175363" y="375376"/>
                    <a:pt x="198833" y="370106"/>
                    <a:pt x="219356" y="359602"/>
                  </a:cubicBezTo>
                  <a:cubicBezTo>
                    <a:pt x="239889" y="349102"/>
                    <a:pt x="255890" y="334800"/>
                    <a:pt x="267384" y="316718"/>
                  </a:cubicBezTo>
                  <a:cubicBezTo>
                    <a:pt x="278864" y="298647"/>
                    <a:pt x="284616" y="278597"/>
                    <a:pt x="284616" y="256598"/>
                  </a:cubicBezTo>
                  <a:cubicBezTo>
                    <a:pt x="284616" y="225806"/>
                    <a:pt x="274950" y="201979"/>
                    <a:pt x="255649" y="185118"/>
                  </a:cubicBezTo>
                  <a:close/>
                </a:path>
              </a:pathLst>
            </a:custGeom>
            <a:solidFill>
              <a:srgbClr val="FFFFFF"/>
            </a:solidFill>
            <a:ln w="360" cap="flat">
              <a:noFill/>
              <a:prstDash val="solid"/>
              <a:miter/>
            </a:ln>
          </p:spPr>
          <p:txBody>
            <a:bodyPr rtlCol="0" anchor="ctr"/>
            <a:lstStyle/>
            <a:p>
              <a:endParaRPr lang="fi-FI" sz="900"/>
            </a:p>
          </p:txBody>
        </p:sp>
        <p:sp>
          <p:nvSpPr>
            <p:cNvPr id="25" name="Vapaamuotoinen: Muoto 24">
              <a:extLst>
                <a:ext uri="{FF2B5EF4-FFF2-40B4-BE49-F238E27FC236}">
                  <a16:creationId xmlns:a16="http://schemas.microsoft.com/office/drawing/2014/main" id="{1FF07615-7299-FC64-0BEE-2EA7AB3F016E}"/>
                </a:ext>
                <a:ext uri="{C183D7F6-B498-43B3-948B-1728B52AA6E4}">
                  <adec:decorative xmlns:adec="http://schemas.microsoft.com/office/drawing/2017/decorative" val="1"/>
                </a:ext>
              </a:extLst>
            </p:cNvPr>
            <p:cNvSpPr/>
            <p:nvPr/>
          </p:nvSpPr>
          <p:spPr>
            <a:xfrm>
              <a:off x="21736752" y="999316"/>
              <a:ext cx="322584" cy="503027"/>
            </a:xfrm>
            <a:custGeom>
              <a:avLst/>
              <a:gdLst>
                <a:gd name="connsiteX0" fmla="*/ 165583 w 322584"/>
                <a:gd name="connsiteY0" fmla="*/ 310926 h 503027"/>
                <a:gd name="connsiteX1" fmla="*/ 312325 w 322584"/>
                <a:gd name="connsiteY1" fmla="*/ 149646 h 503027"/>
                <a:gd name="connsiteX2" fmla="*/ 212611 w 322584"/>
                <a:gd name="connsiteY2" fmla="*/ 149646 h 503027"/>
                <a:gd name="connsiteX3" fmla="*/ 85045 w 322584"/>
                <a:gd name="connsiteY3" fmla="*/ 291876 h 503027"/>
                <a:gd name="connsiteX4" fmla="*/ 82112 w 322584"/>
                <a:gd name="connsiteY4" fmla="*/ 291876 h 503027"/>
                <a:gd name="connsiteX5" fmla="*/ 82112 w 322584"/>
                <a:gd name="connsiteY5" fmla="*/ 0 h 503027"/>
                <a:gd name="connsiteX6" fmla="*/ 0 w 322584"/>
                <a:gd name="connsiteY6" fmla="*/ 0 h 503027"/>
                <a:gd name="connsiteX7" fmla="*/ 0 w 322584"/>
                <a:gd name="connsiteY7" fmla="*/ 503028 h 503027"/>
                <a:gd name="connsiteX8" fmla="*/ 82112 w 322584"/>
                <a:gd name="connsiteY8" fmla="*/ 503028 h 503027"/>
                <a:gd name="connsiteX9" fmla="*/ 82112 w 322584"/>
                <a:gd name="connsiteY9" fmla="*/ 338803 h 503027"/>
                <a:gd name="connsiteX10" fmla="*/ 85045 w 322584"/>
                <a:gd name="connsiteY10" fmla="*/ 338803 h 503027"/>
                <a:gd name="connsiteX11" fmla="*/ 219936 w 322584"/>
                <a:gd name="connsiteY11" fmla="*/ 503028 h 503027"/>
                <a:gd name="connsiteX12" fmla="*/ 322584 w 322584"/>
                <a:gd name="connsiteY12" fmla="*/ 503028 h 503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2584" h="503027">
                  <a:moveTo>
                    <a:pt x="165583" y="310926"/>
                  </a:moveTo>
                  <a:lnTo>
                    <a:pt x="312325" y="149646"/>
                  </a:lnTo>
                  <a:lnTo>
                    <a:pt x="212611" y="149646"/>
                  </a:lnTo>
                  <a:lnTo>
                    <a:pt x="85045" y="291876"/>
                  </a:lnTo>
                  <a:lnTo>
                    <a:pt x="82112" y="291876"/>
                  </a:lnTo>
                  <a:lnTo>
                    <a:pt x="82112" y="0"/>
                  </a:lnTo>
                  <a:lnTo>
                    <a:pt x="0" y="0"/>
                  </a:lnTo>
                  <a:lnTo>
                    <a:pt x="0" y="503028"/>
                  </a:lnTo>
                  <a:lnTo>
                    <a:pt x="82112" y="503028"/>
                  </a:lnTo>
                  <a:lnTo>
                    <a:pt x="82112" y="338803"/>
                  </a:lnTo>
                  <a:lnTo>
                    <a:pt x="85045" y="338803"/>
                  </a:lnTo>
                  <a:lnTo>
                    <a:pt x="219936" y="503028"/>
                  </a:lnTo>
                  <a:lnTo>
                    <a:pt x="322584" y="503028"/>
                  </a:lnTo>
                  <a:close/>
                </a:path>
              </a:pathLst>
            </a:custGeom>
            <a:solidFill>
              <a:srgbClr val="FFFFFF"/>
            </a:solidFill>
            <a:ln w="360" cap="flat">
              <a:noFill/>
              <a:prstDash val="solid"/>
              <a:miter/>
            </a:ln>
          </p:spPr>
          <p:txBody>
            <a:bodyPr rtlCol="0" anchor="ctr"/>
            <a:lstStyle/>
            <a:p>
              <a:endParaRPr lang="fi-FI" sz="900"/>
            </a:p>
          </p:txBody>
        </p:sp>
        <p:sp>
          <p:nvSpPr>
            <p:cNvPr id="26" name="Vapaamuotoinen: Muoto 25">
              <a:extLst>
                <a:ext uri="{FF2B5EF4-FFF2-40B4-BE49-F238E27FC236}">
                  <a16:creationId xmlns:a16="http://schemas.microsoft.com/office/drawing/2014/main" id="{B803C283-425F-0502-4A4D-1350313FEDE8}"/>
                </a:ext>
                <a:ext uri="{C183D7F6-B498-43B3-948B-1728B52AA6E4}">
                  <adec:decorative xmlns:adec="http://schemas.microsoft.com/office/drawing/2017/decorative" val="1"/>
                </a:ext>
              </a:extLst>
            </p:cNvPr>
            <p:cNvSpPr/>
            <p:nvPr/>
          </p:nvSpPr>
          <p:spPr>
            <a:xfrm>
              <a:off x="20696788" y="999287"/>
              <a:ext cx="322588" cy="503052"/>
            </a:xfrm>
            <a:custGeom>
              <a:avLst/>
              <a:gdLst>
                <a:gd name="connsiteX0" fmla="*/ 312325 w 322588"/>
                <a:gd name="connsiteY0" fmla="*/ 149675 h 503052"/>
                <a:gd name="connsiteX1" fmla="*/ 212625 w 322588"/>
                <a:gd name="connsiteY1" fmla="*/ 149675 h 503052"/>
                <a:gd name="connsiteX2" fmla="*/ 85049 w 322588"/>
                <a:gd name="connsiteY2" fmla="*/ 291905 h 503052"/>
                <a:gd name="connsiteX3" fmla="*/ 82114 w 322588"/>
                <a:gd name="connsiteY3" fmla="*/ 291905 h 503052"/>
                <a:gd name="connsiteX4" fmla="*/ 82114 w 322588"/>
                <a:gd name="connsiteY4" fmla="*/ 0 h 503052"/>
                <a:gd name="connsiteX5" fmla="*/ 0 w 322588"/>
                <a:gd name="connsiteY5" fmla="*/ 0 h 503052"/>
                <a:gd name="connsiteX6" fmla="*/ 0 w 322588"/>
                <a:gd name="connsiteY6" fmla="*/ 503053 h 503052"/>
                <a:gd name="connsiteX7" fmla="*/ 82114 w 322588"/>
                <a:gd name="connsiteY7" fmla="*/ 503053 h 503052"/>
                <a:gd name="connsiteX8" fmla="*/ 82114 w 322588"/>
                <a:gd name="connsiteY8" fmla="*/ 338828 h 503052"/>
                <a:gd name="connsiteX9" fmla="*/ 85049 w 322588"/>
                <a:gd name="connsiteY9" fmla="*/ 338828 h 503052"/>
                <a:gd name="connsiteX10" fmla="*/ 219951 w 322588"/>
                <a:gd name="connsiteY10" fmla="*/ 503053 h 503052"/>
                <a:gd name="connsiteX11" fmla="*/ 322588 w 322588"/>
                <a:gd name="connsiteY11" fmla="*/ 503053 h 503052"/>
                <a:gd name="connsiteX12" fmla="*/ 165587 w 322588"/>
                <a:gd name="connsiteY12" fmla="*/ 310951 h 503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2588" h="503052">
                  <a:moveTo>
                    <a:pt x="312325" y="149675"/>
                  </a:moveTo>
                  <a:lnTo>
                    <a:pt x="212625" y="149675"/>
                  </a:lnTo>
                  <a:lnTo>
                    <a:pt x="85049" y="291905"/>
                  </a:lnTo>
                  <a:lnTo>
                    <a:pt x="82114" y="291905"/>
                  </a:lnTo>
                  <a:lnTo>
                    <a:pt x="82114" y="0"/>
                  </a:lnTo>
                  <a:lnTo>
                    <a:pt x="0" y="0"/>
                  </a:lnTo>
                  <a:lnTo>
                    <a:pt x="0" y="503053"/>
                  </a:lnTo>
                  <a:lnTo>
                    <a:pt x="82114" y="503053"/>
                  </a:lnTo>
                  <a:lnTo>
                    <a:pt x="82114" y="338828"/>
                  </a:lnTo>
                  <a:lnTo>
                    <a:pt x="85049" y="338828"/>
                  </a:lnTo>
                  <a:lnTo>
                    <a:pt x="219951" y="503053"/>
                  </a:lnTo>
                  <a:lnTo>
                    <a:pt x="322588" y="503053"/>
                  </a:lnTo>
                  <a:lnTo>
                    <a:pt x="165587" y="310951"/>
                  </a:lnTo>
                  <a:close/>
                </a:path>
              </a:pathLst>
            </a:custGeom>
            <a:solidFill>
              <a:srgbClr val="FFFFFF"/>
            </a:solidFill>
            <a:ln w="360" cap="flat">
              <a:noFill/>
              <a:prstDash val="solid"/>
              <a:miter/>
            </a:ln>
          </p:spPr>
          <p:txBody>
            <a:bodyPr rtlCol="0" anchor="ctr"/>
            <a:lstStyle/>
            <a:p>
              <a:endParaRPr lang="fi-FI" sz="900"/>
            </a:p>
          </p:txBody>
        </p:sp>
        <p:sp>
          <p:nvSpPr>
            <p:cNvPr id="27" name="Vapaamuotoinen: Muoto 26">
              <a:extLst>
                <a:ext uri="{FF2B5EF4-FFF2-40B4-BE49-F238E27FC236}">
                  <a16:creationId xmlns:a16="http://schemas.microsoft.com/office/drawing/2014/main" id="{B45F3920-D252-2CC4-B9B3-2E8B2F243B4F}"/>
                </a:ext>
                <a:ext uri="{C183D7F6-B498-43B3-948B-1728B52AA6E4}">
                  <adec:decorative xmlns:adec="http://schemas.microsoft.com/office/drawing/2017/decorative" val="1"/>
                </a:ext>
              </a:extLst>
            </p:cNvPr>
            <p:cNvSpPr/>
            <p:nvPr/>
          </p:nvSpPr>
          <p:spPr>
            <a:xfrm>
              <a:off x="19198706" y="999237"/>
              <a:ext cx="82114" cy="503103"/>
            </a:xfrm>
            <a:custGeom>
              <a:avLst/>
              <a:gdLst>
                <a:gd name="connsiteX0" fmla="*/ 0 w 82114"/>
                <a:gd name="connsiteY0" fmla="*/ 503103 h 503103"/>
                <a:gd name="connsiteX1" fmla="*/ 82114 w 82114"/>
                <a:gd name="connsiteY1" fmla="*/ 503103 h 503103"/>
                <a:gd name="connsiteX2" fmla="*/ 82114 w 82114"/>
                <a:gd name="connsiteY2" fmla="*/ 0 h 503103"/>
                <a:gd name="connsiteX3" fmla="*/ 0 w 82114"/>
                <a:gd name="connsiteY3" fmla="*/ 0 h 503103"/>
              </a:gdLst>
              <a:ahLst/>
              <a:cxnLst>
                <a:cxn ang="0">
                  <a:pos x="connsiteX0" y="connsiteY0"/>
                </a:cxn>
                <a:cxn ang="0">
                  <a:pos x="connsiteX1" y="connsiteY1"/>
                </a:cxn>
                <a:cxn ang="0">
                  <a:pos x="connsiteX2" y="connsiteY2"/>
                </a:cxn>
                <a:cxn ang="0">
                  <a:pos x="connsiteX3" y="connsiteY3"/>
                </a:cxn>
              </a:cxnLst>
              <a:rect l="l" t="t" r="r" b="b"/>
              <a:pathLst>
                <a:path w="82114" h="503103">
                  <a:moveTo>
                    <a:pt x="0" y="503103"/>
                  </a:moveTo>
                  <a:lnTo>
                    <a:pt x="82114" y="503103"/>
                  </a:lnTo>
                  <a:lnTo>
                    <a:pt x="82114" y="0"/>
                  </a:lnTo>
                  <a:lnTo>
                    <a:pt x="0" y="0"/>
                  </a:lnTo>
                  <a:close/>
                </a:path>
              </a:pathLst>
            </a:custGeom>
            <a:solidFill>
              <a:srgbClr val="FFFFFF"/>
            </a:solidFill>
            <a:ln w="360" cap="flat">
              <a:noFill/>
              <a:prstDash val="solid"/>
              <a:miter/>
            </a:ln>
          </p:spPr>
          <p:txBody>
            <a:bodyPr rtlCol="0" anchor="ctr"/>
            <a:lstStyle/>
            <a:p>
              <a:endParaRPr lang="fi-FI" sz="900"/>
            </a:p>
          </p:txBody>
        </p:sp>
        <p:sp>
          <p:nvSpPr>
            <p:cNvPr id="28" name="Vapaamuotoinen: Muoto 27">
              <a:extLst>
                <a:ext uri="{FF2B5EF4-FFF2-40B4-BE49-F238E27FC236}">
                  <a16:creationId xmlns:a16="http://schemas.microsoft.com/office/drawing/2014/main" id="{FECA45AF-736E-34DE-6FA5-608A3ACF2C21}"/>
                </a:ext>
                <a:ext uri="{C183D7F6-B498-43B3-948B-1728B52AA6E4}">
                  <adec:decorative xmlns:adec="http://schemas.microsoft.com/office/drawing/2017/decorative" val="1"/>
                </a:ext>
              </a:extLst>
            </p:cNvPr>
            <p:cNvSpPr/>
            <p:nvPr/>
          </p:nvSpPr>
          <p:spPr>
            <a:xfrm>
              <a:off x="18621877" y="999233"/>
              <a:ext cx="374132" cy="503103"/>
            </a:xfrm>
            <a:custGeom>
              <a:avLst/>
              <a:gdLst>
                <a:gd name="connsiteX0" fmla="*/ 374133 w 374132"/>
                <a:gd name="connsiteY0" fmla="*/ 0 h 503103"/>
                <a:gd name="connsiteX1" fmla="*/ 0 w 374132"/>
                <a:gd name="connsiteY1" fmla="*/ 0 h 503103"/>
                <a:gd name="connsiteX2" fmla="*/ 0 w 374132"/>
                <a:gd name="connsiteY2" fmla="*/ 81441 h 503103"/>
                <a:gd name="connsiteX3" fmla="*/ 145902 w 374132"/>
                <a:gd name="connsiteY3" fmla="*/ 81441 h 503103"/>
                <a:gd name="connsiteX4" fmla="*/ 145902 w 374132"/>
                <a:gd name="connsiteY4" fmla="*/ 503103 h 503103"/>
                <a:gd name="connsiteX5" fmla="*/ 233146 w 374132"/>
                <a:gd name="connsiteY5" fmla="*/ 503103 h 503103"/>
                <a:gd name="connsiteX6" fmla="*/ 233146 w 374132"/>
                <a:gd name="connsiteY6" fmla="*/ 81441 h 503103"/>
                <a:gd name="connsiteX7" fmla="*/ 374133 w 374132"/>
                <a:gd name="connsiteY7" fmla="*/ 81441 h 503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4132" h="503103">
                  <a:moveTo>
                    <a:pt x="374133" y="0"/>
                  </a:moveTo>
                  <a:lnTo>
                    <a:pt x="0" y="0"/>
                  </a:lnTo>
                  <a:lnTo>
                    <a:pt x="0" y="81441"/>
                  </a:lnTo>
                  <a:lnTo>
                    <a:pt x="145902" y="81441"/>
                  </a:lnTo>
                  <a:lnTo>
                    <a:pt x="145902" y="503103"/>
                  </a:lnTo>
                  <a:lnTo>
                    <a:pt x="233146" y="503103"/>
                  </a:lnTo>
                  <a:lnTo>
                    <a:pt x="233146" y="81441"/>
                  </a:lnTo>
                  <a:lnTo>
                    <a:pt x="374133" y="81441"/>
                  </a:lnTo>
                  <a:close/>
                </a:path>
              </a:pathLst>
            </a:custGeom>
            <a:solidFill>
              <a:srgbClr val="FFFFFF"/>
            </a:solidFill>
            <a:ln w="360" cap="flat">
              <a:noFill/>
              <a:prstDash val="solid"/>
              <a:miter/>
            </a:ln>
          </p:spPr>
          <p:txBody>
            <a:bodyPr rtlCol="0" anchor="ctr"/>
            <a:lstStyle/>
            <a:p>
              <a:endParaRPr lang="fi-FI" sz="900"/>
            </a:p>
          </p:txBody>
        </p:sp>
        <p:sp>
          <p:nvSpPr>
            <p:cNvPr id="29" name="Vapaamuotoinen: Muoto 28">
              <a:extLst>
                <a:ext uri="{FF2B5EF4-FFF2-40B4-BE49-F238E27FC236}">
                  <a16:creationId xmlns:a16="http://schemas.microsoft.com/office/drawing/2014/main" id="{2B58CDBA-7076-1208-F0AE-A279414EBAAA}"/>
                </a:ext>
                <a:ext uri="{C183D7F6-B498-43B3-948B-1728B52AA6E4}">
                  <adec:decorative xmlns:adec="http://schemas.microsoft.com/office/drawing/2017/decorative" val="1"/>
                </a:ext>
              </a:extLst>
            </p:cNvPr>
            <p:cNvSpPr/>
            <p:nvPr/>
          </p:nvSpPr>
          <p:spPr>
            <a:xfrm>
              <a:off x="20066949" y="1036015"/>
              <a:ext cx="181828" cy="466324"/>
            </a:xfrm>
            <a:custGeom>
              <a:avLst/>
              <a:gdLst>
                <a:gd name="connsiteX0" fmla="*/ 181828 w 181828"/>
                <a:gd name="connsiteY0" fmla="*/ 112946 h 466324"/>
                <a:gd name="connsiteX1" fmla="*/ 129038 w 181828"/>
                <a:gd name="connsiteY1" fmla="*/ 112946 h 466324"/>
                <a:gd name="connsiteX2" fmla="*/ 129038 w 181828"/>
                <a:gd name="connsiteY2" fmla="*/ 0 h 466324"/>
                <a:gd name="connsiteX3" fmla="*/ 47662 w 181828"/>
                <a:gd name="connsiteY3" fmla="*/ 0 h 466324"/>
                <a:gd name="connsiteX4" fmla="*/ 47662 w 181828"/>
                <a:gd name="connsiteY4" fmla="*/ 112946 h 466324"/>
                <a:gd name="connsiteX5" fmla="*/ 0 w 181828"/>
                <a:gd name="connsiteY5" fmla="*/ 112946 h 466324"/>
                <a:gd name="connsiteX6" fmla="*/ 0 w 181828"/>
                <a:gd name="connsiteY6" fmla="*/ 186255 h 466324"/>
                <a:gd name="connsiteX7" fmla="*/ 47662 w 181828"/>
                <a:gd name="connsiteY7" fmla="*/ 186255 h 466324"/>
                <a:gd name="connsiteX8" fmla="*/ 47662 w 181828"/>
                <a:gd name="connsiteY8" fmla="*/ 466325 h 466324"/>
                <a:gd name="connsiteX9" fmla="*/ 129038 w 181828"/>
                <a:gd name="connsiteY9" fmla="*/ 466325 h 466324"/>
                <a:gd name="connsiteX10" fmla="*/ 129038 w 181828"/>
                <a:gd name="connsiteY10" fmla="*/ 186255 h 466324"/>
                <a:gd name="connsiteX11" fmla="*/ 181828 w 181828"/>
                <a:gd name="connsiteY11" fmla="*/ 186255 h 466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1828" h="466324">
                  <a:moveTo>
                    <a:pt x="181828" y="112946"/>
                  </a:moveTo>
                  <a:lnTo>
                    <a:pt x="129038" y="112946"/>
                  </a:lnTo>
                  <a:lnTo>
                    <a:pt x="129038" y="0"/>
                  </a:lnTo>
                  <a:lnTo>
                    <a:pt x="47662" y="0"/>
                  </a:lnTo>
                  <a:lnTo>
                    <a:pt x="47662" y="112946"/>
                  </a:lnTo>
                  <a:lnTo>
                    <a:pt x="0" y="112946"/>
                  </a:lnTo>
                  <a:lnTo>
                    <a:pt x="0" y="186255"/>
                  </a:lnTo>
                  <a:lnTo>
                    <a:pt x="47662" y="186255"/>
                  </a:lnTo>
                  <a:lnTo>
                    <a:pt x="47662" y="466325"/>
                  </a:lnTo>
                  <a:lnTo>
                    <a:pt x="129038" y="466325"/>
                  </a:lnTo>
                  <a:lnTo>
                    <a:pt x="129038" y="186255"/>
                  </a:lnTo>
                  <a:lnTo>
                    <a:pt x="181828" y="186255"/>
                  </a:lnTo>
                  <a:close/>
                </a:path>
              </a:pathLst>
            </a:custGeom>
            <a:solidFill>
              <a:srgbClr val="FFFFFF"/>
            </a:solidFill>
            <a:ln w="360" cap="flat">
              <a:noFill/>
              <a:prstDash val="solid"/>
              <a:miter/>
            </a:ln>
          </p:spPr>
          <p:txBody>
            <a:bodyPr rtlCol="0" anchor="ctr"/>
            <a:lstStyle/>
            <a:p>
              <a:endParaRPr lang="fi-FI" sz="900"/>
            </a:p>
          </p:txBody>
        </p:sp>
      </p:grpSp>
    </p:spTree>
    <p:extLst>
      <p:ext uri="{BB962C8B-B14F-4D97-AF65-F5344CB8AC3E}">
        <p14:creationId xmlns:p14="http://schemas.microsoft.com/office/powerpoint/2010/main" val="343912012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p:cSld name="Lopetus 2">
    <p:bg>
      <p:bgPr>
        <a:solidFill>
          <a:srgbClr val="1A3061"/>
        </a:solidFill>
        <a:effectLst/>
      </p:bgPr>
    </p:bg>
    <p:spTree>
      <p:nvGrpSpPr>
        <p:cNvPr id="1" name=""/>
        <p:cNvGrpSpPr/>
        <p:nvPr/>
      </p:nvGrpSpPr>
      <p:grpSpPr>
        <a:xfrm>
          <a:off x="0" y="0"/>
          <a:ext cx="0" cy="0"/>
          <a:chOff x="0" y="0"/>
          <a:chExt cx="0" cy="0"/>
        </a:xfrm>
      </p:grpSpPr>
      <p:pic>
        <p:nvPicPr>
          <p:cNvPr id="5" name="Kuva 4">
            <a:extLst>
              <a:ext uri="{FF2B5EF4-FFF2-40B4-BE49-F238E27FC236}">
                <a16:creationId xmlns:a16="http://schemas.microsoft.com/office/drawing/2014/main" id="{6D8DF7D0-9F12-4BDA-3DE4-D6A513399F94}"/>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A405B7F3-1215-4921-A314-96E4FC2B1239}"/>
              </a:ext>
            </a:extLst>
          </p:cNvPr>
          <p:cNvSpPr>
            <a:spLocks noGrp="1"/>
          </p:cNvSpPr>
          <p:nvPr>
            <p:ph type="title"/>
          </p:nvPr>
        </p:nvSpPr>
        <p:spPr>
          <a:xfrm>
            <a:off x="573778" y="2775636"/>
            <a:ext cx="11049719" cy="1169355"/>
          </a:xfrm>
        </p:spPr>
        <p:txBody>
          <a:bodyPr anchor="ctr" anchorCtr="0"/>
          <a:lstStyle>
            <a:lvl1pPr algn="ctr">
              <a:defRPr sz="6000">
                <a:solidFill>
                  <a:srgbClr val="8CAAF5"/>
                </a:solidFill>
              </a:defRPr>
            </a:lvl1pPr>
          </a:lstStyle>
          <a:p>
            <a:r>
              <a:rPr lang="fi-FI"/>
              <a:t>Muokkaa ots. perustyyl. napsautt.</a:t>
            </a:r>
            <a:endParaRPr lang="en-GB" dirty="0"/>
          </a:p>
        </p:txBody>
      </p:sp>
      <p:sp>
        <p:nvSpPr>
          <p:cNvPr id="4" name="Tekstin paikkamerkki 3">
            <a:extLst>
              <a:ext uri="{FF2B5EF4-FFF2-40B4-BE49-F238E27FC236}">
                <a16:creationId xmlns:a16="http://schemas.microsoft.com/office/drawing/2014/main" id="{A189C59F-2932-E66E-6A4C-DE08E9512C4D}"/>
              </a:ext>
            </a:extLst>
          </p:cNvPr>
          <p:cNvSpPr>
            <a:spLocks noGrp="1"/>
          </p:cNvSpPr>
          <p:nvPr>
            <p:ph type="body" sz="quarter" idx="10"/>
          </p:nvPr>
        </p:nvSpPr>
        <p:spPr>
          <a:xfrm>
            <a:off x="597080" y="5747657"/>
            <a:ext cx="5498919" cy="729524"/>
          </a:xfrm>
        </p:spPr>
        <p:txBody>
          <a:bodyPr anchor="b" anchorCtr="0"/>
          <a:lstStyle>
            <a:lvl1pPr marL="0" indent="0">
              <a:lnSpc>
                <a:spcPct val="110000"/>
              </a:lnSpc>
              <a:spcBef>
                <a:spcPts val="0"/>
              </a:spcBef>
              <a:spcAft>
                <a:spcPts val="0"/>
              </a:spcAft>
              <a:buNone/>
              <a:defRPr sz="1400">
                <a:solidFill>
                  <a:schemeClr val="bg1"/>
                </a:solidFill>
              </a:defRPr>
            </a:lvl1pPr>
            <a:lvl2pPr marL="448469" indent="0">
              <a:buNone/>
              <a:defRPr/>
            </a:lvl2pPr>
          </a:lstStyle>
          <a:p>
            <a:pPr lvl="0"/>
            <a:r>
              <a:rPr lang="fi-FI"/>
              <a:t>Muokkaa tekstin perustyylejä napsauttamalla</a:t>
            </a:r>
          </a:p>
        </p:txBody>
      </p:sp>
      <p:grpSp>
        <p:nvGrpSpPr>
          <p:cNvPr id="10" name="Ryhmä 9">
            <a:extLst>
              <a:ext uri="{FF2B5EF4-FFF2-40B4-BE49-F238E27FC236}">
                <a16:creationId xmlns:a16="http://schemas.microsoft.com/office/drawing/2014/main" id="{8B68291E-68D8-7FC9-E3A2-8241564EAA99}"/>
              </a:ext>
              <a:ext uri="{C183D7F6-B498-43B3-948B-1728B52AA6E4}">
                <adec:decorative xmlns:adec="http://schemas.microsoft.com/office/drawing/2017/decorative" val="1"/>
              </a:ext>
            </a:extLst>
          </p:cNvPr>
          <p:cNvGrpSpPr/>
          <p:nvPr/>
        </p:nvGrpSpPr>
        <p:grpSpPr>
          <a:xfrm>
            <a:off x="9311545" y="325901"/>
            <a:ext cx="2613083" cy="430973"/>
            <a:chOff x="18621877" y="651801"/>
            <a:chExt cx="5225825" cy="861946"/>
          </a:xfrm>
        </p:grpSpPr>
        <p:sp>
          <p:nvSpPr>
            <p:cNvPr id="11" name="Vapaamuotoinen: Muoto 10">
              <a:extLst>
                <a:ext uri="{FF2B5EF4-FFF2-40B4-BE49-F238E27FC236}">
                  <a16:creationId xmlns:a16="http://schemas.microsoft.com/office/drawing/2014/main" id="{0BEDAFC2-495E-4E3D-17B5-38CF0AE7B28B}"/>
                </a:ext>
                <a:ext uri="{C183D7F6-B498-43B3-948B-1728B52AA6E4}">
                  <adec:decorative xmlns:adec="http://schemas.microsoft.com/office/drawing/2017/decorative" val="1"/>
                </a:ext>
              </a:extLst>
            </p:cNvPr>
            <p:cNvSpPr/>
            <p:nvPr/>
          </p:nvSpPr>
          <p:spPr>
            <a:xfrm>
              <a:off x="22749237" y="651942"/>
              <a:ext cx="378331" cy="132158"/>
            </a:xfrm>
            <a:custGeom>
              <a:avLst/>
              <a:gdLst>
                <a:gd name="connsiteX0" fmla="*/ 312254 w 378331"/>
                <a:gd name="connsiteY0" fmla="*/ 0 h 132158"/>
                <a:gd name="connsiteX1" fmla="*/ 67857 w 378331"/>
                <a:gd name="connsiteY1" fmla="*/ 0 h 132158"/>
                <a:gd name="connsiteX2" fmla="*/ 436 w 378331"/>
                <a:gd name="connsiteY2" fmla="*/ 58388 h 132158"/>
                <a:gd name="connsiteX3" fmla="*/ 66079 w 378331"/>
                <a:gd name="connsiteY3" fmla="*/ 132158 h 132158"/>
                <a:gd name="connsiteX4" fmla="*/ 310475 w 378331"/>
                <a:gd name="connsiteY4" fmla="*/ 132158 h 132158"/>
                <a:gd name="connsiteX5" fmla="*/ 377895 w 378331"/>
                <a:gd name="connsiteY5" fmla="*/ 73756 h 132158"/>
                <a:gd name="connsiteX6" fmla="*/ 312254 w 378331"/>
                <a:gd name="connsiteY6" fmla="*/ 0 h 132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331" h="132158">
                  <a:moveTo>
                    <a:pt x="312254" y="0"/>
                  </a:moveTo>
                  <a:lnTo>
                    <a:pt x="67857" y="0"/>
                  </a:lnTo>
                  <a:cubicBezTo>
                    <a:pt x="33997" y="0"/>
                    <a:pt x="4256" y="24748"/>
                    <a:pt x="436" y="58388"/>
                  </a:cubicBezTo>
                  <a:cubicBezTo>
                    <a:pt x="-4084" y="98252"/>
                    <a:pt x="27114" y="132158"/>
                    <a:pt x="66079" y="132158"/>
                  </a:cubicBezTo>
                  <a:lnTo>
                    <a:pt x="310475" y="132158"/>
                  </a:lnTo>
                  <a:cubicBezTo>
                    <a:pt x="344331" y="132158"/>
                    <a:pt x="374073" y="107410"/>
                    <a:pt x="377895" y="73756"/>
                  </a:cubicBezTo>
                  <a:cubicBezTo>
                    <a:pt x="382417" y="33906"/>
                    <a:pt x="351214" y="0"/>
                    <a:pt x="312254" y="0"/>
                  </a:cubicBezTo>
                  <a:close/>
                </a:path>
              </a:pathLst>
            </a:custGeom>
            <a:solidFill>
              <a:srgbClr val="FFFFFF"/>
            </a:solidFill>
            <a:ln w="360" cap="flat">
              <a:noFill/>
              <a:prstDash val="solid"/>
              <a:miter/>
            </a:ln>
          </p:spPr>
          <p:txBody>
            <a:bodyPr rtlCol="0" anchor="ctr"/>
            <a:lstStyle/>
            <a:p>
              <a:endParaRPr lang="fi-FI" sz="900"/>
            </a:p>
          </p:txBody>
        </p:sp>
        <p:sp>
          <p:nvSpPr>
            <p:cNvPr id="12" name="Vapaamuotoinen: Muoto 11">
              <a:extLst>
                <a:ext uri="{FF2B5EF4-FFF2-40B4-BE49-F238E27FC236}">
                  <a16:creationId xmlns:a16="http://schemas.microsoft.com/office/drawing/2014/main" id="{62901B1E-7C41-1D86-7C11-5A5BCA5CA4D9}"/>
                </a:ext>
                <a:ext uri="{C183D7F6-B498-43B3-948B-1728B52AA6E4}">
                  <adec:decorative xmlns:adec="http://schemas.microsoft.com/office/drawing/2017/decorative" val="1"/>
                </a:ext>
              </a:extLst>
            </p:cNvPr>
            <p:cNvSpPr/>
            <p:nvPr/>
          </p:nvSpPr>
          <p:spPr>
            <a:xfrm>
              <a:off x="23237987" y="651801"/>
              <a:ext cx="609715" cy="132161"/>
            </a:xfrm>
            <a:custGeom>
              <a:avLst/>
              <a:gdLst>
                <a:gd name="connsiteX0" fmla="*/ 543636 w 609715"/>
                <a:gd name="connsiteY0" fmla="*/ 0 h 132161"/>
                <a:gd name="connsiteX1" fmla="*/ 67857 w 609715"/>
                <a:gd name="connsiteY1" fmla="*/ 0 h 132161"/>
                <a:gd name="connsiteX2" fmla="*/ 436 w 609715"/>
                <a:gd name="connsiteY2" fmla="*/ 58406 h 132161"/>
                <a:gd name="connsiteX3" fmla="*/ 66083 w 609715"/>
                <a:gd name="connsiteY3" fmla="*/ 132162 h 132161"/>
                <a:gd name="connsiteX4" fmla="*/ 541859 w 609715"/>
                <a:gd name="connsiteY4" fmla="*/ 132162 h 132161"/>
                <a:gd name="connsiteX5" fmla="*/ 609279 w 609715"/>
                <a:gd name="connsiteY5" fmla="*/ 73759 h 132161"/>
                <a:gd name="connsiteX6" fmla="*/ 543636 w 609715"/>
                <a:gd name="connsiteY6" fmla="*/ 0 h 132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715" h="132161">
                  <a:moveTo>
                    <a:pt x="543636" y="0"/>
                  </a:moveTo>
                  <a:lnTo>
                    <a:pt x="67857" y="0"/>
                  </a:lnTo>
                  <a:cubicBezTo>
                    <a:pt x="33990" y="0"/>
                    <a:pt x="4259" y="24752"/>
                    <a:pt x="436" y="58406"/>
                  </a:cubicBezTo>
                  <a:cubicBezTo>
                    <a:pt x="-4081" y="98256"/>
                    <a:pt x="27107" y="132162"/>
                    <a:pt x="66083" y="132162"/>
                  </a:cubicBezTo>
                  <a:lnTo>
                    <a:pt x="541859" y="132162"/>
                  </a:lnTo>
                  <a:cubicBezTo>
                    <a:pt x="575714" y="132162"/>
                    <a:pt x="605457" y="107410"/>
                    <a:pt x="609279" y="73759"/>
                  </a:cubicBezTo>
                  <a:cubicBezTo>
                    <a:pt x="613801" y="33906"/>
                    <a:pt x="582598" y="0"/>
                    <a:pt x="543636" y="0"/>
                  </a:cubicBezTo>
                  <a:close/>
                </a:path>
              </a:pathLst>
            </a:custGeom>
            <a:solidFill>
              <a:srgbClr val="FFFFFF"/>
            </a:solidFill>
            <a:ln w="360" cap="flat">
              <a:noFill/>
              <a:prstDash val="solid"/>
              <a:miter/>
            </a:ln>
          </p:spPr>
          <p:txBody>
            <a:bodyPr rtlCol="0" anchor="ctr"/>
            <a:lstStyle/>
            <a:p>
              <a:endParaRPr lang="fi-FI" sz="900"/>
            </a:p>
          </p:txBody>
        </p:sp>
        <p:sp>
          <p:nvSpPr>
            <p:cNvPr id="13" name="Vapaamuotoinen: Muoto 12">
              <a:extLst>
                <a:ext uri="{FF2B5EF4-FFF2-40B4-BE49-F238E27FC236}">
                  <a16:creationId xmlns:a16="http://schemas.microsoft.com/office/drawing/2014/main" id="{766C2A8F-A26D-E930-B0C4-AD47AAD45D48}"/>
                </a:ext>
                <a:ext uri="{C183D7F6-B498-43B3-948B-1728B52AA6E4}">
                  <adec:decorative xmlns:adec="http://schemas.microsoft.com/office/drawing/2017/decorative" val="1"/>
                </a:ext>
              </a:extLst>
            </p:cNvPr>
            <p:cNvSpPr/>
            <p:nvPr/>
          </p:nvSpPr>
          <p:spPr>
            <a:xfrm>
              <a:off x="23237986" y="894962"/>
              <a:ext cx="418476" cy="132158"/>
            </a:xfrm>
            <a:custGeom>
              <a:avLst/>
              <a:gdLst>
                <a:gd name="connsiteX0" fmla="*/ 352396 w 418476"/>
                <a:gd name="connsiteY0" fmla="*/ 0 h 132158"/>
                <a:gd name="connsiteX1" fmla="*/ 67858 w 418476"/>
                <a:gd name="connsiteY1" fmla="*/ 0 h 132158"/>
                <a:gd name="connsiteX2" fmla="*/ 437 w 418476"/>
                <a:gd name="connsiteY2" fmla="*/ 58392 h 132158"/>
                <a:gd name="connsiteX3" fmla="*/ 66079 w 418476"/>
                <a:gd name="connsiteY3" fmla="*/ 132158 h 132158"/>
                <a:gd name="connsiteX4" fmla="*/ 350621 w 418476"/>
                <a:gd name="connsiteY4" fmla="*/ 132158 h 132158"/>
                <a:gd name="connsiteX5" fmla="*/ 418041 w 418476"/>
                <a:gd name="connsiteY5" fmla="*/ 73756 h 132158"/>
                <a:gd name="connsiteX6" fmla="*/ 352396 w 418476"/>
                <a:gd name="connsiteY6" fmla="*/ 0 h 132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8476" h="132158">
                  <a:moveTo>
                    <a:pt x="352396" y="0"/>
                  </a:moveTo>
                  <a:lnTo>
                    <a:pt x="67858" y="0"/>
                  </a:lnTo>
                  <a:cubicBezTo>
                    <a:pt x="34002" y="0"/>
                    <a:pt x="4260" y="24748"/>
                    <a:pt x="437" y="58392"/>
                  </a:cubicBezTo>
                  <a:cubicBezTo>
                    <a:pt x="-4084" y="98252"/>
                    <a:pt x="27105" y="132158"/>
                    <a:pt x="66079" y="132158"/>
                  </a:cubicBezTo>
                  <a:lnTo>
                    <a:pt x="350621" y="132158"/>
                  </a:lnTo>
                  <a:cubicBezTo>
                    <a:pt x="384476" y="132158"/>
                    <a:pt x="414219" y="107410"/>
                    <a:pt x="418041" y="73756"/>
                  </a:cubicBezTo>
                  <a:cubicBezTo>
                    <a:pt x="422558" y="33906"/>
                    <a:pt x="391360" y="0"/>
                    <a:pt x="352396" y="0"/>
                  </a:cubicBezTo>
                  <a:close/>
                </a:path>
              </a:pathLst>
            </a:custGeom>
            <a:solidFill>
              <a:srgbClr val="FFFFFF"/>
            </a:solidFill>
            <a:ln w="360" cap="flat">
              <a:noFill/>
              <a:prstDash val="solid"/>
              <a:miter/>
            </a:ln>
          </p:spPr>
          <p:txBody>
            <a:bodyPr rtlCol="0" anchor="ctr"/>
            <a:lstStyle/>
            <a:p>
              <a:endParaRPr lang="fi-FI" sz="900"/>
            </a:p>
          </p:txBody>
        </p:sp>
        <p:sp>
          <p:nvSpPr>
            <p:cNvPr id="14" name="Vapaamuotoinen: Muoto 13">
              <a:extLst>
                <a:ext uri="{FF2B5EF4-FFF2-40B4-BE49-F238E27FC236}">
                  <a16:creationId xmlns:a16="http://schemas.microsoft.com/office/drawing/2014/main" id="{9DEB4E33-B57D-92DB-F364-9BDC3DD780AF}"/>
                </a:ext>
                <a:ext uri="{C183D7F6-B498-43B3-948B-1728B52AA6E4}">
                  <adec:decorative xmlns:adec="http://schemas.microsoft.com/office/drawing/2017/decorative" val="1"/>
                </a:ext>
              </a:extLst>
            </p:cNvPr>
            <p:cNvSpPr/>
            <p:nvPr/>
          </p:nvSpPr>
          <p:spPr>
            <a:xfrm>
              <a:off x="23237987" y="1138119"/>
              <a:ext cx="227137" cy="132158"/>
            </a:xfrm>
            <a:custGeom>
              <a:avLst/>
              <a:gdLst>
                <a:gd name="connsiteX0" fmla="*/ 66083 w 227137"/>
                <a:gd name="connsiteY0" fmla="*/ 132158 h 132158"/>
                <a:gd name="connsiteX1" fmla="*/ 159280 w 227137"/>
                <a:gd name="connsiteY1" fmla="*/ 132158 h 132158"/>
                <a:gd name="connsiteX2" fmla="*/ 226700 w 227137"/>
                <a:gd name="connsiteY2" fmla="*/ 73766 h 132158"/>
                <a:gd name="connsiteX3" fmla="*/ 161059 w 227137"/>
                <a:gd name="connsiteY3" fmla="*/ 0 h 132158"/>
                <a:gd name="connsiteX4" fmla="*/ 67857 w 227137"/>
                <a:gd name="connsiteY4" fmla="*/ 0 h 132158"/>
                <a:gd name="connsiteX5" fmla="*/ 436 w 227137"/>
                <a:gd name="connsiteY5" fmla="*/ 58388 h 132158"/>
                <a:gd name="connsiteX6" fmla="*/ 66083 w 227137"/>
                <a:gd name="connsiteY6" fmla="*/ 132158 h 132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7137" h="132158">
                  <a:moveTo>
                    <a:pt x="66083" y="132158"/>
                  </a:moveTo>
                  <a:lnTo>
                    <a:pt x="159280" y="132158"/>
                  </a:lnTo>
                  <a:cubicBezTo>
                    <a:pt x="193146" y="132158"/>
                    <a:pt x="222877" y="107410"/>
                    <a:pt x="226700" y="73766"/>
                  </a:cubicBezTo>
                  <a:cubicBezTo>
                    <a:pt x="231223" y="33906"/>
                    <a:pt x="200034" y="0"/>
                    <a:pt x="161059" y="0"/>
                  </a:cubicBezTo>
                  <a:lnTo>
                    <a:pt x="67857" y="0"/>
                  </a:lnTo>
                  <a:cubicBezTo>
                    <a:pt x="34001" y="0"/>
                    <a:pt x="4259" y="24748"/>
                    <a:pt x="436" y="58388"/>
                  </a:cubicBezTo>
                  <a:cubicBezTo>
                    <a:pt x="-4081" y="98252"/>
                    <a:pt x="27118" y="132158"/>
                    <a:pt x="66083" y="132158"/>
                  </a:cubicBezTo>
                  <a:close/>
                </a:path>
              </a:pathLst>
            </a:custGeom>
            <a:solidFill>
              <a:srgbClr val="FFFFFF"/>
            </a:solidFill>
            <a:ln w="360" cap="flat">
              <a:noFill/>
              <a:prstDash val="solid"/>
              <a:miter/>
            </a:ln>
          </p:spPr>
          <p:txBody>
            <a:bodyPr rtlCol="0" anchor="ctr"/>
            <a:lstStyle/>
            <a:p>
              <a:endParaRPr lang="fi-FI" sz="900"/>
            </a:p>
          </p:txBody>
        </p:sp>
        <p:sp>
          <p:nvSpPr>
            <p:cNvPr id="15" name="Vapaamuotoinen: Muoto 14">
              <a:extLst>
                <a:ext uri="{FF2B5EF4-FFF2-40B4-BE49-F238E27FC236}">
                  <a16:creationId xmlns:a16="http://schemas.microsoft.com/office/drawing/2014/main" id="{BE42CC17-A5EA-F318-4232-BD6765BE36F7}"/>
                </a:ext>
                <a:ext uri="{C183D7F6-B498-43B3-948B-1728B52AA6E4}">
                  <adec:decorative xmlns:adec="http://schemas.microsoft.com/office/drawing/2017/decorative" val="1"/>
                </a:ext>
              </a:extLst>
            </p:cNvPr>
            <p:cNvSpPr/>
            <p:nvPr/>
          </p:nvSpPr>
          <p:spPr>
            <a:xfrm>
              <a:off x="23237986" y="1381280"/>
              <a:ext cx="295432" cy="132158"/>
            </a:xfrm>
            <a:custGeom>
              <a:avLst/>
              <a:gdLst>
                <a:gd name="connsiteX0" fmla="*/ 229355 w 295432"/>
                <a:gd name="connsiteY0" fmla="*/ 0 h 132158"/>
                <a:gd name="connsiteX1" fmla="*/ 67858 w 295432"/>
                <a:gd name="connsiteY1" fmla="*/ 0 h 132158"/>
                <a:gd name="connsiteX2" fmla="*/ 437 w 295432"/>
                <a:gd name="connsiteY2" fmla="*/ 58388 h 132158"/>
                <a:gd name="connsiteX3" fmla="*/ 66079 w 295432"/>
                <a:gd name="connsiteY3" fmla="*/ 132158 h 132158"/>
                <a:gd name="connsiteX4" fmla="*/ 227576 w 295432"/>
                <a:gd name="connsiteY4" fmla="*/ 132158 h 132158"/>
                <a:gd name="connsiteX5" fmla="*/ 294996 w 295432"/>
                <a:gd name="connsiteY5" fmla="*/ 73770 h 132158"/>
                <a:gd name="connsiteX6" fmla="*/ 229355 w 295432"/>
                <a:gd name="connsiteY6" fmla="*/ 0 h 132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5432" h="132158">
                  <a:moveTo>
                    <a:pt x="229355" y="0"/>
                  </a:moveTo>
                  <a:lnTo>
                    <a:pt x="67858" y="0"/>
                  </a:lnTo>
                  <a:cubicBezTo>
                    <a:pt x="34002" y="0"/>
                    <a:pt x="4260" y="24748"/>
                    <a:pt x="437" y="58388"/>
                  </a:cubicBezTo>
                  <a:cubicBezTo>
                    <a:pt x="-4084" y="98252"/>
                    <a:pt x="27105" y="132158"/>
                    <a:pt x="66079" y="132158"/>
                  </a:cubicBezTo>
                  <a:lnTo>
                    <a:pt x="227576" y="132158"/>
                  </a:lnTo>
                  <a:cubicBezTo>
                    <a:pt x="261432" y="132158"/>
                    <a:pt x="291174" y="107410"/>
                    <a:pt x="294996" y="73770"/>
                  </a:cubicBezTo>
                  <a:cubicBezTo>
                    <a:pt x="299518" y="33906"/>
                    <a:pt x="268315" y="0"/>
                    <a:pt x="229355" y="0"/>
                  </a:cubicBezTo>
                  <a:close/>
                </a:path>
              </a:pathLst>
            </a:custGeom>
            <a:solidFill>
              <a:srgbClr val="FFFFFF"/>
            </a:solidFill>
            <a:ln w="360" cap="flat">
              <a:noFill/>
              <a:prstDash val="solid"/>
              <a:miter/>
            </a:ln>
          </p:spPr>
          <p:txBody>
            <a:bodyPr rtlCol="0" anchor="ctr"/>
            <a:lstStyle/>
            <a:p>
              <a:endParaRPr lang="fi-FI" sz="900"/>
            </a:p>
          </p:txBody>
        </p:sp>
        <p:sp>
          <p:nvSpPr>
            <p:cNvPr id="16" name="Vapaamuotoinen: Muoto 15">
              <a:extLst>
                <a:ext uri="{FF2B5EF4-FFF2-40B4-BE49-F238E27FC236}">
                  <a16:creationId xmlns:a16="http://schemas.microsoft.com/office/drawing/2014/main" id="{C6D36FC6-D55C-4905-3D78-CC6850A21694}"/>
                </a:ext>
                <a:ext uri="{C183D7F6-B498-43B3-948B-1728B52AA6E4}">
                  <adec:decorative xmlns:adec="http://schemas.microsoft.com/office/drawing/2017/decorative" val="1"/>
                </a:ext>
              </a:extLst>
            </p:cNvPr>
            <p:cNvSpPr/>
            <p:nvPr/>
          </p:nvSpPr>
          <p:spPr>
            <a:xfrm>
              <a:off x="19335290" y="1140894"/>
              <a:ext cx="371705" cy="369508"/>
            </a:xfrm>
            <a:custGeom>
              <a:avLst/>
              <a:gdLst>
                <a:gd name="connsiteX0" fmla="*/ 81743 w 371705"/>
                <a:gd name="connsiteY0" fmla="*/ 344948 h 369508"/>
                <a:gd name="connsiteX1" fmla="*/ 21624 w 371705"/>
                <a:gd name="connsiteY1" fmla="*/ 278240 h 369508"/>
                <a:gd name="connsiteX2" fmla="*/ 0 w 371705"/>
                <a:gd name="connsiteY2" fmla="*/ 184024 h 369508"/>
                <a:gd name="connsiteX3" fmla="*/ 21624 w 371705"/>
                <a:gd name="connsiteY3" fmla="*/ 91283 h 369508"/>
                <a:gd name="connsiteX4" fmla="*/ 81743 w 371705"/>
                <a:gd name="connsiteY4" fmla="*/ 24561 h 369508"/>
                <a:gd name="connsiteX5" fmla="*/ 169354 w 371705"/>
                <a:gd name="connsiteY5" fmla="*/ 0 h 369508"/>
                <a:gd name="connsiteX6" fmla="*/ 222513 w 371705"/>
                <a:gd name="connsiteY6" fmla="*/ 9906 h 369508"/>
                <a:gd name="connsiteX7" fmla="*/ 269793 w 371705"/>
                <a:gd name="connsiteY7" fmla="*/ 38859 h 369508"/>
                <a:gd name="connsiteX8" fmla="*/ 299127 w 371705"/>
                <a:gd name="connsiteY8" fmla="*/ 84310 h 369508"/>
                <a:gd name="connsiteX9" fmla="*/ 299127 w 371705"/>
                <a:gd name="connsiteY9" fmla="*/ 284461 h 369508"/>
                <a:gd name="connsiteX10" fmla="*/ 248166 w 371705"/>
                <a:gd name="connsiteY10" fmla="*/ 346776 h 369508"/>
                <a:gd name="connsiteX11" fmla="*/ 169354 w 371705"/>
                <a:gd name="connsiteY11" fmla="*/ 369509 h 369508"/>
                <a:gd name="connsiteX12" fmla="*/ 81743 w 371705"/>
                <a:gd name="connsiteY12" fmla="*/ 344948 h 369508"/>
                <a:gd name="connsiteX13" fmla="*/ 241574 w 371705"/>
                <a:gd name="connsiteY13" fmla="*/ 279698 h 369508"/>
                <a:gd name="connsiteX14" fmla="*/ 278961 w 371705"/>
                <a:gd name="connsiteY14" fmla="*/ 239734 h 369508"/>
                <a:gd name="connsiteX15" fmla="*/ 292525 w 371705"/>
                <a:gd name="connsiteY15" fmla="*/ 184747 h 369508"/>
                <a:gd name="connsiteX16" fmla="*/ 279332 w 371705"/>
                <a:gd name="connsiteY16" fmla="*/ 130128 h 369508"/>
                <a:gd name="connsiteX17" fmla="*/ 241931 w 371705"/>
                <a:gd name="connsiteY17" fmla="*/ 90178 h 369508"/>
                <a:gd name="connsiteX18" fmla="*/ 186954 w 371705"/>
                <a:gd name="connsiteY18" fmla="*/ 75509 h 369508"/>
                <a:gd name="connsiteX19" fmla="*/ 133063 w 371705"/>
                <a:gd name="connsiteY19" fmla="*/ 90178 h 369508"/>
                <a:gd name="connsiteX20" fmla="*/ 95674 w 371705"/>
                <a:gd name="connsiteY20" fmla="*/ 130128 h 369508"/>
                <a:gd name="connsiteX21" fmla="*/ 82110 w 371705"/>
                <a:gd name="connsiteY21" fmla="*/ 184747 h 369508"/>
                <a:gd name="connsiteX22" fmla="*/ 96043 w 371705"/>
                <a:gd name="connsiteY22" fmla="*/ 240115 h 369508"/>
                <a:gd name="connsiteX23" fmla="*/ 133430 w 371705"/>
                <a:gd name="connsiteY23" fmla="*/ 279698 h 369508"/>
                <a:gd name="connsiteX24" fmla="*/ 186954 w 371705"/>
                <a:gd name="connsiteY24" fmla="*/ 294734 h 369508"/>
                <a:gd name="connsiteX25" fmla="*/ 241574 w 371705"/>
                <a:gd name="connsiteY25" fmla="*/ 279698 h 369508"/>
                <a:gd name="connsiteX26" fmla="*/ 292525 w 371705"/>
                <a:gd name="connsiteY26" fmla="*/ 321491 h 369508"/>
                <a:gd name="connsiteX27" fmla="*/ 292525 w 371705"/>
                <a:gd name="connsiteY27" fmla="*/ 282265 h 369508"/>
                <a:gd name="connsiteX28" fmla="*/ 296920 w 371705"/>
                <a:gd name="connsiteY28" fmla="*/ 184024 h 369508"/>
                <a:gd name="connsiteX29" fmla="*/ 292525 w 371705"/>
                <a:gd name="connsiteY29" fmla="*/ 87982 h 369508"/>
                <a:gd name="connsiteX30" fmla="*/ 292525 w 371705"/>
                <a:gd name="connsiteY30" fmla="*/ 8063 h 369508"/>
                <a:gd name="connsiteX31" fmla="*/ 371706 w 371705"/>
                <a:gd name="connsiteY31" fmla="*/ 8063 h 369508"/>
                <a:gd name="connsiteX32" fmla="*/ 371706 w 371705"/>
                <a:gd name="connsiteY32" fmla="*/ 285199 h 369508"/>
                <a:gd name="connsiteX33" fmla="*/ 371706 w 371705"/>
                <a:gd name="connsiteY33" fmla="*/ 323691 h 369508"/>
                <a:gd name="connsiteX34" fmla="*/ 371706 w 371705"/>
                <a:gd name="connsiteY34" fmla="*/ 361445 h 369508"/>
                <a:gd name="connsiteX35" fmla="*/ 292525 w 371705"/>
                <a:gd name="connsiteY35" fmla="*/ 361445 h 369508"/>
                <a:gd name="connsiteX36" fmla="*/ 292525 w 371705"/>
                <a:gd name="connsiteY36" fmla="*/ 321491 h 369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71705" h="369508">
                  <a:moveTo>
                    <a:pt x="81743" y="344948"/>
                  </a:moveTo>
                  <a:cubicBezTo>
                    <a:pt x="56076" y="328579"/>
                    <a:pt x="36037" y="306344"/>
                    <a:pt x="21624" y="278240"/>
                  </a:cubicBezTo>
                  <a:cubicBezTo>
                    <a:pt x="7200" y="250137"/>
                    <a:pt x="0" y="218733"/>
                    <a:pt x="0" y="184024"/>
                  </a:cubicBezTo>
                  <a:cubicBezTo>
                    <a:pt x="0" y="150294"/>
                    <a:pt x="7200" y="119386"/>
                    <a:pt x="21624" y="91283"/>
                  </a:cubicBezTo>
                  <a:cubicBezTo>
                    <a:pt x="36037" y="63179"/>
                    <a:pt x="56076" y="40944"/>
                    <a:pt x="81743" y="24561"/>
                  </a:cubicBezTo>
                  <a:cubicBezTo>
                    <a:pt x="107406" y="8189"/>
                    <a:pt x="136605" y="0"/>
                    <a:pt x="169354" y="0"/>
                  </a:cubicBezTo>
                  <a:cubicBezTo>
                    <a:pt x="186954" y="0"/>
                    <a:pt x="204658" y="3301"/>
                    <a:pt x="222513" y="9906"/>
                  </a:cubicBezTo>
                  <a:cubicBezTo>
                    <a:pt x="240343" y="16498"/>
                    <a:pt x="256102" y="26159"/>
                    <a:pt x="269793" y="38859"/>
                  </a:cubicBezTo>
                  <a:cubicBezTo>
                    <a:pt x="283472" y="51570"/>
                    <a:pt x="293263" y="66722"/>
                    <a:pt x="299127" y="84310"/>
                  </a:cubicBezTo>
                  <a:lnTo>
                    <a:pt x="299127" y="284461"/>
                  </a:lnTo>
                  <a:cubicBezTo>
                    <a:pt x="289833" y="310850"/>
                    <a:pt x="272841" y="331639"/>
                    <a:pt x="248166" y="346776"/>
                  </a:cubicBezTo>
                  <a:cubicBezTo>
                    <a:pt x="223478" y="361928"/>
                    <a:pt x="197218" y="369509"/>
                    <a:pt x="169354" y="369509"/>
                  </a:cubicBezTo>
                  <a:cubicBezTo>
                    <a:pt x="136605" y="369509"/>
                    <a:pt x="107406" y="361330"/>
                    <a:pt x="81743" y="344948"/>
                  </a:cubicBezTo>
                  <a:close/>
                  <a:moveTo>
                    <a:pt x="241574" y="279698"/>
                  </a:moveTo>
                  <a:cubicBezTo>
                    <a:pt x="257449" y="269680"/>
                    <a:pt x="269908" y="256372"/>
                    <a:pt x="278961" y="239734"/>
                  </a:cubicBezTo>
                  <a:cubicBezTo>
                    <a:pt x="288004" y="223139"/>
                    <a:pt x="292525" y="204801"/>
                    <a:pt x="292525" y="184747"/>
                  </a:cubicBezTo>
                  <a:cubicBezTo>
                    <a:pt x="292525" y="165215"/>
                    <a:pt x="288119" y="147007"/>
                    <a:pt x="279332" y="130128"/>
                  </a:cubicBezTo>
                  <a:cubicBezTo>
                    <a:pt x="270531" y="113277"/>
                    <a:pt x="258072" y="99969"/>
                    <a:pt x="241931" y="90178"/>
                  </a:cubicBezTo>
                  <a:cubicBezTo>
                    <a:pt x="225803" y="80412"/>
                    <a:pt x="207477" y="75509"/>
                    <a:pt x="186954" y="75509"/>
                  </a:cubicBezTo>
                  <a:cubicBezTo>
                    <a:pt x="166903" y="75509"/>
                    <a:pt x="148948" y="80412"/>
                    <a:pt x="133063" y="90178"/>
                  </a:cubicBezTo>
                  <a:cubicBezTo>
                    <a:pt x="117173" y="99969"/>
                    <a:pt x="104717" y="113277"/>
                    <a:pt x="95674" y="130128"/>
                  </a:cubicBezTo>
                  <a:cubicBezTo>
                    <a:pt x="86621" y="147007"/>
                    <a:pt x="82110" y="165215"/>
                    <a:pt x="82110" y="184747"/>
                  </a:cubicBezTo>
                  <a:cubicBezTo>
                    <a:pt x="82110" y="205284"/>
                    <a:pt x="86748" y="223733"/>
                    <a:pt x="96043" y="240115"/>
                  </a:cubicBezTo>
                  <a:cubicBezTo>
                    <a:pt x="105312" y="256487"/>
                    <a:pt x="117785" y="269680"/>
                    <a:pt x="133430" y="279698"/>
                  </a:cubicBezTo>
                  <a:cubicBezTo>
                    <a:pt x="149073" y="289720"/>
                    <a:pt x="166903" y="294734"/>
                    <a:pt x="186954" y="294734"/>
                  </a:cubicBezTo>
                  <a:cubicBezTo>
                    <a:pt x="207477" y="294734"/>
                    <a:pt x="225677" y="289720"/>
                    <a:pt x="241574" y="279698"/>
                  </a:cubicBezTo>
                  <a:close/>
                  <a:moveTo>
                    <a:pt x="292525" y="321491"/>
                  </a:moveTo>
                  <a:lnTo>
                    <a:pt x="292525" y="282265"/>
                  </a:lnTo>
                  <a:lnTo>
                    <a:pt x="296920" y="184024"/>
                  </a:lnTo>
                  <a:lnTo>
                    <a:pt x="292525" y="87982"/>
                  </a:lnTo>
                  <a:lnTo>
                    <a:pt x="292525" y="8063"/>
                  </a:lnTo>
                  <a:lnTo>
                    <a:pt x="371706" y="8063"/>
                  </a:lnTo>
                  <a:lnTo>
                    <a:pt x="371706" y="285199"/>
                  </a:lnTo>
                  <a:lnTo>
                    <a:pt x="371706" y="323691"/>
                  </a:lnTo>
                  <a:lnTo>
                    <a:pt x="371706" y="361445"/>
                  </a:lnTo>
                  <a:lnTo>
                    <a:pt x="292525" y="361445"/>
                  </a:lnTo>
                  <a:lnTo>
                    <a:pt x="292525" y="321491"/>
                  </a:lnTo>
                  <a:close/>
                </a:path>
              </a:pathLst>
            </a:custGeom>
            <a:solidFill>
              <a:srgbClr val="FFFFFF"/>
            </a:solidFill>
            <a:ln w="360" cap="flat">
              <a:noFill/>
              <a:prstDash val="solid"/>
              <a:miter/>
            </a:ln>
          </p:spPr>
          <p:txBody>
            <a:bodyPr rtlCol="0" anchor="ctr"/>
            <a:lstStyle/>
            <a:p>
              <a:endParaRPr lang="fi-FI" sz="900"/>
            </a:p>
          </p:txBody>
        </p:sp>
        <p:sp>
          <p:nvSpPr>
            <p:cNvPr id="17" name="Vapaamuotoinen: Muoto 16">
              <a:extLst>
                <a:ext uri="{FF2B5EF4-FFF2-40B4-BE49-F238E27FC236}">
                  <a16:creationId xmlns:a16="http://schemas.microsoft.com/office/drawing/2014/main" id="{F1071E90-AA57-F893-0366-ACB73F96B199}"/>
                </a:ext>
                <a:ext uri="{C183D7F6-B498-43B3-948B-1728B52AA6E4}">
                  <adec:decorative xmlns:adec="http://schemas.microsoft.com/office/drawing/2017/decorative" val="1"/>
                </a:ext>
              </a:extLst>
            </p:cNvPr>
            <p:cNvSpPr/>
            <p:nvPr/>
          </p:nvSpPr>
          <p:spPr>
            <a:xfrm>
              <a:off x="20270542" y="1137961"/>
              <a:ext cx="374640" cy="375376"/>
            </a:xfrm>
            <a:custGeom>
              <a:avLst/>
              <a:gdLst>
                <a:gd name="connsiteX0" fmla="*/ 92741 w 374640"/>
                <a:gd name="connsiteY0" fmla="*/ 350448 h 375376"/>
                <a:gd name="connsiteX1" fmla="*/ 24929 w 374640"/>
                <a:gd name="connsiteY1" fmla="*/ 282632 h 375376"/>
                <a:gd name="connsiteX2" fmla="*/ 0 w 374640"/>
                <a:gd name="connsiteY2" fmla="*/ 186957 h 375376"/>
                <a:gd name="connsiteX3" fmla="*/ 24929 w 374640"/>
                <a:gd name="connsiteY3" fmla="*/ 92744 h 375376"/>
                <a:gd name="connsiteX4" fmla="*/ 92741 w 374640"/>
                <a:gd name="connsiteY4" fmla="*/ 24928 h 375376"/>
                <a:gd name="connsiteX5" fmla="*/ 188421 w 374640"/>
                <a:gd name="connsiteY5" fmla="*/ 0 h 375376"/>
                <a:gd name="connsiteX6" fmla="*/ 282267 w 374640"/>
                <a:gd name="connsiteY6" fmla="*/ 24928 h 375376"/>
                <a:gd name="connsiteX7" fmla="*/ 349712 w 374640"/>
                <a:gd name="connsiteY7" fmla="*/ 93112 h 375376"/>
                <a:gd name="connsiteX8" fmla="*/ 374640 w 374640"/>
                <a:gd name="connsiteY8" fmla="*/ 186957 h 375376"/>
                <a:gd name="connsiteX9" fmla="*/ 349712 w 374640"/>
                <a:gd name="connsiteY9" fmla="*/ 282265 h 375376"/>
                <a:gd name="connsiteX10" fmla="*/ 282267 w 374640"/>
                <a:gd name="connsiteY10" fmla="*/ 350448 h 375376"/>
                <a:gd name="connsiteX11" fmla="*/ 188421 w 374640"/>
                <a:gd name="connsiteY11" fmla="*/ 375376 h 375376"/>
                <a:gd name="connsiteX12" fmla="*/ 92741 w 374640"/>
                <a:gd name="connsiteY12" fmla="*/ 350448 h 375376"/>
                <a:gd name="connsiteX13" fmla="*/ 241197 w 374640"/>
                <a:gd name="connsiteY13" fmla="*/ 283003 h 375376"/>
                <a:gd name="connsiteX14" fmla="*/ 278965 w 374640"/>
                <a:gd name="connsiteY14" fmla="*/ 243038 h 375376"/>
                <a:gd name="connsiteX15" fmla="*/ 292526 w 374640"/>
                <a:gd name="connsiteY15" fmla="*/ 187681 h 375376"/>
                <a:gd name="connsiteX16" fmla="*/ 278595 w 374640"/>
                <a:gd name="connsiteY16" fmla="*/ 132338 h 375376"/>
                <a:gd name="connsiteX17" fmla="*/ 240840 w 374640"/>
                <a:gd name="connsiteY17" fmla="*/ 92017 h 375376"/>
                <a:gd name="connsiteX18" fmla="*/ 187682 w 374640"/>
                <a:gd name="connsiteY18" fmla="*/ 76985 h 375376"/>
                <a:gd name="connsiteX19" fmla="*/ 134168 w 374640"/>
                <a:gd name="connsiteY19" fmla="*/ 92017 h 375376"/>
                <a:gd name="connsiteX20" fmla="*/ 96047 w 374640"/>
                <a:gd name="connsiteY20" fmla="*/ 132338 h 375376"/>
                <a:gd name="connsiteX21" fmla="*/ 82114 w 374640"/>
                <a:gd name="connsiteY21" fmla="*/ 186957 h 375376"/>
                <a:gd name="connsiteX22" fmla="*/ 96047 w 374640"/>
                <a:gd name="connsiteY22" fmla="*/ 243038 h 375376"/>
                <a:gd name="connsiteX23" fmla="*/ 134535 w 374640"/>
                <a:gd name="connsiteY23" fmla="*/ 283003 h 375376"/>
                <a:gd name="connsiteX24" fmla="*/ 187682 w 374640"/>
                <a:gd name="connsiteY24" fmla="*/ 297668 h 375376"/>
                <a:gd name="connsiteX25" fmla="*/ 241197 w 374640"/>
                <a:gd name="connsiteY25" fmla="*/ 283003 h 375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74640" h="375376">
                  <a:moveTo>
                    <a:pt x="92741" y="350448"/>
                  </a:moveTo>
                  <a:cubicBezTo>
                    <a:pt x="64145" y="333835"/>
                    <a:pt x="41538" y="311218"/>
                    <a:pt x="24929" y="282632"/>
                  </a:cubicBezTo>
                  <a:cubicBezTo>
                    <a:pt x="8305" y="254035"/>
                    <a:pt x="0" y="222149"/>
                    <a:pt x="0" y="186957"/>
                  </a:cubicBezTo>
                  <a:cubicBezTo>
                    <a:pt x="0" y="152745"/>
                    <a:pt x="8305" y="121341"/>
                    <a:pt x="24929" y="92744"/>
                  </a:cubicBezTo>
                  <a:cubicBezTo>
                    <a:pt x="41538" y="64155"/>
                    <a:pt x="64145" y="41552"/>
                    <a:pt x="92741" y="24928"/>
                  </a:cubicBezTo>
                  <a:cubicBezTo>
                    <a:pt x="121327" y="8319"/>
                    <a:pt x="153228" y="0"/>
                    <a:pt x="188421" y="0"/>
                  </a:cubicBezTo>
                  <a:cubicBezTo>
                    <a:pt x="222633" y="0"/>
                    <a:pt x="253907" y="8319"/>
                    <a:pt x="282267" y="24928"/>
                  </a:cubicBezTo>
                  <a:cubicBezTo>
                    <a:pt x="310597" y="41552"/>
                    <a:pt x="333088" y="64285"/>
                    <a:pt x="349712" y="93112"/>
                  </a:cubicBezTo>
                  <a:cubicBezTo>
                    <a:pt x="366322" y="121964"/>
                    <a:pt x="374640" y="153228"/>
                    <a:pt x="374640" y="186957"/>
                  </a:cubicBezTo>
                  <a:cubicBezTo>
                    <a:pt x="374640" y="221666"/>
                    <a:pt x="366322" y="253438"/>
                    <a:pt x="349712" y="282265"/>
                  </a:cubicBezTo>
                  <a:cubicBezTo>
                    <a:pt x="333088" y="311106"/>
                    <a:pt x="310597" y="333835"/>
                    <a:pt x="282267" y="350448"/>
                  </a:cubicBezTo>
                  <a:cubicBezTo>
                    <a:pt x="253907" y="367057"/>
                    <a:pt x="222633" y="375376"/>
                    <a:pt x="188421" y="375376"/>
                  </a:cubicBezTo>
                  <a:cubicBezTo>
                    <a:pt x="153228" y="375376"/>
                    <a:pt x="121327" y="367057"/>
                    <a:pt x="92741" y="350448"/>
                  </a:cubicBezTo>
                  <a:close/>
                  <a:moveTo>
                    <a:pt x="241197" y="283003"/>
                  </a:moveTo>
                  <a:cubicBezTo>
                    <a:pt x="257338" y="273222"/>
                    <a:pt x="269908" y="259903"/>
                    <a:pt x="278965" y="243038"/>
                  </a:cubicBezTo>
                  <a:cubicBezTo>
                    <a:pt x="287994" y="226173"/>
                    <a:pt x="292526" y="207735"/>
                    <a:pt x="292526" y="187681"/>
                  </a:cubicBezTo>
                  <a:cubicBezTo>
                    <a:pt x="292526" y="167655"/>
                    <a:pt x="287879" y="149203"/>
                    <a:pt x="278595" y="132338"/>
                  </a:cubicBezTo>
                  <a:cubicBezTo>
                    <a:pt x="269300" y="115473"/>
                    <a:pt x="256715" y="102039"/>
                    <a:pt x="240840" y="92017"/>
                  </a:cubicBezTo>
                  <a:cubicBezTo>
                    <a:pt x="224954" y="81999"/>
                    <a:pt x="207225" y="76985"/>
                    <a:pt x="187682" y="76985"/>
                  </a:cubicBezTo>
                  <a:cubicBezTo>
                    <a:pt x="168124" y="76985"/>
                    <a:pt x="150295" y="81999"/>
                    <a:pt x="134168" y="92017"/>
                  </a:cubicBezTo>
                  <a:cubicBezTo>
                    <a:pt x="118041" y="102039"/>
                    <a:pt x="105316" y="115473"/>
                    <a:pt x="96047" y="132338"/>
                  </a:cubicBezTo>
                  <a:cubicBezTo>
                    <a:pt x="86748" y="149203"/>
                    <a:pt x="82114" y="167414"/>
                    <a:pt x="82114" y="186957"/>
                  </a:cubicBezTo>
                  <a:cubicBezTo>
                    <a:pt x="82114" y="207480"/>
                    <a:pt x="86748" y="226173"/>
                    <a:pt x="96047" y="243038"/>
                  </a:cubicBezTo>
                  <a:cubicBezTo>
                    <a:pt x="105316" y="259903"/>
                    <a:pt x="118153" y="273222"/>
                    <a:pt x="134535" y="283003"/>
                  </a:cubicBezTo>
                  <a:cubicBezTo>
                    <a:pt x="150893" y="292780"/>
                    <a:pt x="168622" y="297668"/>
                    <a:pt x="187682" y="297668"/>
                  </a:cubicBezTo>
                  <a:cubicBezTo>
                    <a:pt x="207225" y="297668"/>
                    <a:pt x="225081" y="292780"/>
                    <a:pt x="241197" y="283003"/>
                  </a:cubicBezTo>
                  <a:close/>
                </a:path>
              </a:pathLst>
            </a:custGeom>
            <a:solidFill>
              <a:srgbClr val="FFFFFF"/>
            </a:solidFill>
            <a:ln w="360" cap="flat">
              <a:noFill/>
              <a:prstDash val="solid"/>
              <a:miter/>
            </a:ln>
          </p:spPr>
          <p:txBody>
            <a:bodyPr rtlCol="0" anchor="ctr"/>
            <a:lstStyle/>
            <a:p>
              <a:endParaRPr lang="fi-FI" sz="900"/>
            </a:p>
          </p:txBody>
        </p:sp>
        <p:sp>
          <p:nvSpPr>
            <p:cNvPr id="18" name="Vapaamuotoinen: Muoto 17">
              <a:extLst>
                <a:ext uri="{FF2B5EF4-FFF2-40B4-BE49-F238E27FC236}">
                  <a16:creationId xmlns:a16="http://schemas.microsoft.com/office/drawing/2014/main" id="{915B8CE7-418A-8D59-BAF7-79A4AEA62367}"/>
                </a:ext>
                <a:ext uri="{C183D7F6-B498-43B3-948B-1728B52AA6E4}">
                  <adec:decorative xmlns:adec="http://schemas.microsoft.com/office/drawing/2017/decorative" val="1"/>
                </a:ext>
              </a:extLst>
            </p:cNvPr>
            <p:cNvSpPr/>
            <p:nvPr/>
          </p:nvSpPr>
          <p:spPr>
            <a:xfrm>
              <a:off x="22091434" y="1148965"/>
              <a:ext cx="321864" cy="362906"/>
            </a:xfrm>
            <a:custGeom>
              <a:avLst/>
              <a:gdLst>
                <a:gd name="connsiteX0" fmla="*/ 64156 w 321864"/>
                <a:gd name="connsiteY0" fmla="*/ 346042 h 362906"/>
                <a:gd name="connsiteX1" fmla="*/ 17233 w 321864"/>
                <a:gd name="connsiteY1" fmla="*/ 299853 h 362906"/>
                <a:gd name="connsiteX2" fmla="*/ 0 w 321864"/>
                <a:gd name="connsiteY2" fmla="*/ 232408 h 362906"/>
                <a:gd name="connsiteX3" fmla="*/ 0 w 321864"/>
                <a:gd name="connsiteY3" fmla="*/ 0 h 362906"/>
                <a:gd name="connsiteX4" fmla="*/ 81392 w 321864"/>
                <a:gd name="connsiteY4" fmla="*/ 0 h 362906"/>
                <a:gd name="connsiteX5" fmla="*/ 81392 w 321864"/>
                <a:gd name="connsiteY5" fmla="*/ 203074 h 362906"/>
                <a:gd name="connsiteX6" fmla="*/ 101910 w 321864"/>
                <a:gd name="connsiteY6" fmla="*/ 264295 h 362906"/>
                <a:gd name="connsiteX7" fmla="*/ 159096 w 321864"/>
                <a:gd name="connsiteY7" fmla="*/ 286660 h 362906"/>
                <a:gd name="connsiteX8" fmla="*/ 200890 w 321864"/>
                <a:gd name="connsiteY8" fmla="*/ 275663 h 362906"/>
                <a:gd name="connsiteX9" fmla="*/ 230213 w 321864"/>
                <a:gd name="connsiteY9" fmla="*/ 245234 h 362906"/>
                <a:gd name="connsiteX10" fmla="*/ 240488 w 321864"/>
                <a:gd name="connsiteY10" fmla="*/ 200154 h 362906"/>
                <a:gd name="connsiteX11" fmla="*/ 240488 w 321864"/>
                <a:gd name="connsiteY11" fmla="*/ 0 h 362906"/>
                <a:gd name="connsiteX12" fmla="*/ 321864 w 321864"/>
                <a:gd name="connsiteY12" fmla="*/ 0 h 362906"/>
                <a:gd name="connsiteX13" fmla="*/ 321864 w 321864"/>
                <a:gd name="connsiteY13" fmla="*/ 273467 h 362906"/>
                <a:gd name="connsiteX14" fmla="*/ 321864 w 321864"/>
                <a:gd name="connsiteY14" fmla="*/ 313784 h 362906"/>
                <a:gd name="connsiteX15" fmla="*/ 321864 w 321864"/>
                <a:gd name="connsiteY15" fmla="*/ 353367 h 362906"/>
                <a:gd name="connsiteX16" fmla="*/ 242683 w 321864"/>
                <a:gd name="connsiteY16" fmla="*/ 353367 h 362906"/>
                <a:gd name="connsiteX17" fmla="*/ 242683 w 321864"/>
                <a:gd name="connsiteY17" fmla="*/ 277124 h 362906"/>
                <a:gd name="connsiteX18" fmla="*/ 250009 w 321864"/>
                <a:gd name="connsiteY18" fmla="*/ 277124 h 362906"/>
                <a:gd name="connsiteX19" fmla="*/ 203824 w 321864"/>
                <a:gd name="connsiteY19" fmla="*/ 340912 h 362906"/>
                <a:gd name="connsiteX20" fmla="*/ 130510 w 321864"/>
                <a:gd name="connsiteY20" fmla="*/ 362907 h 362906"/>
                <a:gd name="connsiteX21" fmla="*/ 64156 w 321864"/>
                <a:gd name="connsiteY21" fmla="*/ 346042 h 362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21864" h="362906">
                  <a:moveTo>
                    <a:pt x="64156" y="346042"/>
                  </a:moveTo>
                  <a:cubicBezTo>
                    <a:pt x="44360" y="334803"/>
                    <a:pt x="28712" y="319411"/>
                    <a:pt x="17233" y="299853"/>
                  </a:cubicBezTo>
                  <a:cubicBezTo>
                    <a:pt x="5741" y="280310"/>
                    <a:pt x="0" y="257819"/>
                    <a:pt x="0" y="232408"/>
                  </a:cubicBezTo>
                  <a:lnTo>
                    <a:pt x="0" y="0"/>
                  </a:lnTo>
                  <a:lnTo>
                    <a:pt x="81392" y="0"/>
                  </a:lnTo>
                  <a:lnTo>
                    <a:pt x="81392" y="203074"/>
                  </a:lnTo>
                  <a:cubicBezTo>
                    <a:pt x="81392" y="228992"/>
                    <a:pt x="88220" y="249388"/>
                    <a:pt x="101910" y="264295"/>
                  </a:cubicBezTo>
                  <a:cubicBezTo>
                    <a:pt x="115590" y="279205"/>
                    <a:pt x="134650" y="286660"/>
                    <a:pt x="159096" y="286660"/>
                  </a:cubicBezTo>
                  <a:cubicBezTo>
                    <a:pt x="174248" y="286660"/>
                    <a:pt x="188179" y="282988"/>
                    <a:pt x="200890" y="275663"/>
                  </a:cubicBezTo>
                  <a:cubicBezTo>
                    <a:pt x="213601" y="268323"/>
                    <a:pt x="223367" y="258190"/>
                    <a:pt x="230213" y="245234"/>
                  </a:cubicBezTo>
                  <a:cubicBezTo>
                    <a:pt x="237057" y="232293"/>
                    <a:pt x="240488" y="217260"/>
                    <a:pt x="240488" y="200154"/>
                  </a:cubicBezTo>
                  <a:lnTo>
                    <a:pt x="240488" y="0"/>
                  </a:lnTo>
                  <a:lnTo>
                    <a:pt x="321864" y="0"/>
                  </a:lnTo>
                  <a:lnTo>
                    <a:pt x="321864" y="273467"/>
                  </a:lnTo>
                  <a:lnTo>
                    <a:pt x="321864" y="313784"/>
                  </a:lnTo>
                  <a:lnTo>
                    <a:pt x="321864" y="353367"/>
                  </a:lnTo>
                  <a:lnTo>
                    <a:pt x="242683" y="353367"/>
                  </a:lnTo>
                  <a:lnTo>
                    <a:pt x="242683" y="277124"/>
                  </a:lnTo>
                  <a:lnTo>
                    <a:pt x="250009" y="277124"/>
                  </a:lnTo>
                  <a:cubicBezTo>
                    <a:pt x="241211" y="304983"/>
                    <a:pt x="225819" y="326243"/>
                    <a:pt x="203824" y="340912"/>
                  </a:cubicBezTo>
                  <a:cubicBezTo>
                    <a:pt x="181828" y="355578"/>
                    <a:pt x="157382" y="362907"/>
                    <a:pt x="130510" y="362907"/>
                  </a:cubicBezTo>
                  <a:cubicBezTo>
                    <a:pt x="106064" y="362907"/>
                    <a:pt x="83955" y="357280"/>
                    <a:pt x="64156" y="346042"/>
                  </a:cubicBezTo>
                  <a:close/>
                </a:path>
              </a:pathLst>
            </a:custGeom>
            <a:solidFill>
              <a:srgbClr val="FFFFFF"/>
            </a:solidFill>
            <a:ln w="360" cap="flat">
              <a:noFill/>
              <a:prstDash val="solid"/>
              <a:miter/>
            </a:ln>
          </p:spPr>
          <p:txBody>
            <a:bodyPr rtlCol="0" anchor="ctr"/>
            <a:lstStyle/>
            <a:p>
              <a:endParaRPr lang="fi-FI" sz="900"/>
            </a:p>
          </p:txBody>
        </p:sp>
        <p:sp>
          <p:nvSpPr>
            <p:cNvPr id="19" name="Vapaamuotoinen: Muoto 18">
              <a:extLst>
                <a:ext uri="{FF2B5EF4-FFF2-40B4-BE49-F238E27FC236}">
                  <a16:creationId xmlns:a16="http://schemas.microsoft.com/office/drawing/2014/main" id="{5A7C3E4D-BBCE-8343-E19F-B213210F40BC}"/>
                </a:ext>
                <a:ext uri="{C183D7F6-B498-43B3-948B-1728B52AA6E4}">
                  <adec:decorative xmlns:adec="http://schemas.microsoft.com/office/drawing/2017/decorative" val="1"/>
                </a:ext>
              </a:extLst>
            </p:cNvPr>
            <p:cNvSpPr/>
            <p:nvPr/>
          </p:nvSpPr>
          <p:spPr>
            <a:xfrm>
              <a:off x="19042556" y="1149124"/>
              <a:ext cx="82114" cy="353216"/>
            </a:xfrm>
            <a:custGeom>
              <a:avLst/>
              <a:gdLst>
                <a:gd name="connsiteX0" fmla="*/ 0 w 82114"/>
                <a:gd name="connsiteY0" fmla="*/ 353216 h 353216"/>
                <a:gd name="connsiteX1" fmla="*/ 82114 w 82114"/>
                <a:gd name="connsiteY1" fmla="*/ 353216 h 353216"/>
                <a:gd name="connsiteX2" fmla="*/ 82114 w 82114"/>
                <a:gd name="connsiteY2" fmla="*/ 0 h 353216"/>
                <a:gd name="connsiteX3" fmla="*/ 0 w 82114"/>
                <a:gd name="connsiteY3" fmla="*/ 0 h 353216"/>
              </a:gdLst>
              <a:ahLst/>
              <a:cxnLst>
                <a:cxn ang="0">
                  <a:pos x="connsiteX0" y="connsiteY0"/>
                </a:cxn>
                <a:cxn ang="0">
                  <a:pos x="connsiteX1" y="connsiteY1"/>
                </a:cxn>
                <a:cxn ang="0">
                  <a:pos x="connsiteX2" y="connsiteY2"/>
                </a:cxn>
                <a:cxn ang="0">
                  <a:pos x="connsiteX3" y="connsiteY3"/>
                </a:cxn>
              </a:cxnLst>
              <a:rect l="l" t="t" r="r" b="b"/>
              <a:pathLst>
                <a:path w="82114" h="353216">
                  <a:moveTo>
                    <a:pt x="0" y="353216"/>
                  </a:moveTo>
                  <a:lnTo>
                    <a:pt x="82114" y="353216"/>
                  </a:lnTo>
                  <a:lnTo>
                    <a:pt x="82114" y="0"/>
                  </a:lnTo>
                  <a:lnTo>
                    <a:pt x="0" y="0"/>
                  </a:lnTo>
                  <a:close/>
                </a:path>
              </a:pathLst>
            </a:custGeom>
            <a:solidFill>
              <a:srgbClr val="FFFFFF"/>
            </a:solidFill>
            <a:ln w="360" cap="flat">
              <a:noFill/>
              <a:prstDash val="solid"/>
              <a:miter/>
            </a:ln>
          </p:spPr>
          <p:txBody>
            <a:bodyPr rtlCol="0" anchor="ctr"/>
            <a:lstStyle/>
            <a:p>
              <a:endParaRPr lang="fi-FI" sz="900"/>
            </a:p>
          </p:txBody>
        </p:sp>
        <p:sp>
          <p:nvSpPr>
            <p:cNvPr id="20" name="Vapaamuotoinen: Muoto 19">
              <a:extLst>
                <a:ext uri="{FF2B5EF4-FFF2-40B4-BE49-F238E27FC236}">
                  <a16:creationId xmlns:a16="http://schemas.microsoft.com/office/drawing/2014/main" id="{26E5C0B1-E413-F7A1-294C-6B7C41A6AC80}"/>
                </a:ext>
                <a:ext uri="{C183D7F6-B498-43B3-948B-1728B52AA6E4}">
                  <adec:decorative xmlns:adec="http://schemas.microsoft.com/office/drawing/2017/decorative" val="1"/>
                </a:ext>
              </a:extLst>
            </p:cNvPr>
            <p:cNvSpPr/>
            <p:nvPr/>
          </p:nvSpPr>
          <p:spPr>
            <a:xfrm>
              <a:off x="19029366" y="999402"/>
              <a:ext cx="109237" cy="103370"/>
            </a:xfrm>
            <a:custGeom>
              <a:avLst/>
              <a:gdLst>
                <a:gd name="connsiteX0" fmla="*/ 54251 w 109237"/>
                <a:gd name="connsiteY0" fmla="*/ 103371 h 103370"/>
                <a:gd name="connsiteX1" fmla="*/ 93112 w 109237"/>
                <a:gd name="connsiteY1" fmla="*/ 87982 h 103370"/>
                <a:gd name="connsiteX2" fmla="*/ 109238 w 109237"/>
                <a:gd name="connsiteY2" fmla="*/ 52780 h 103370"/>
                <a:gd name="connsiteX3" fmla="*/ 92745 w 109237"/>
                <a:gd name="connsiteY3" fmla="*/ 15760 h 103370"/>
                <a:gd name="connsiteX4" fmla="*/ 54251 w 109237"/>
                <a:gd name="connsiteY4" fmla="*/ 0 h 103370"/>
                <a:gd name="connsiteX5" fmla="*/ 16130 w 109237"/>
                <a:gd name="connsiteY5" fmla="*/ 15760 h 103370"/>
                <a:gd name="connsiteX6" fmla="*/ 0 w 109237"/>
                <a:gd name="connsiteY6" fmla="*/ 52780 h 103370"/>
                <a:gd name="connsiteX7" fmla="*/ 16130 w 109237"/>
                <a:gd name="connsiteY7" fmla="*/ 87982 h 103370"/>
                <a:gd name="connsiteX8" fmla="*/ 54251 w 109237"/>
                <a:gd name="connsiteY8" fmla="*/ 103371 h 103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9237" h="103370">
                  <a:moveTo>
                    <a:pt x="54251" y="103371"/>
                  </a:moveTo>
                  <a:cubicBezTo>
                    <a:pt x="69389" y="103371"/>
                    <a:pt x="82355" y="98241"/>
                    <a:pt x="93112" y="87982"/>
                  </a:cubicBezTo>
                  <a:cubicBezTo>
                    <a:pt x="103857" y="77708"/>
                    <a:pt x="109238" y="65987"/>
                    <a:pt x="109238" y="52780"/>
                  </a:cubicBezTo>
                  <a:cubicBezTo>
                    <a:pt x="109238" y="38618"/>
                    <a:pt x="103741" y="26275"/>
                    <a:pt x="92745" y="15760"/>
                  </a:cubicBezTo>
                  <a:cubicBezTo>
                    <a:pt x="81747" y="5259"/>
                    <a:pt x="68906" y="0"/>
                    <a:pt x="54251" y="0"/>
                  </a:cubicBezTo>
                  <a:cubicBezTo>
                    <a:pt x="39586" y="0"/>
                    <a:pt x="26872" y="5259"/>
                    <a:pt x="16130" y="15760"/>
                  </a:cubicBezTo>
                  <a:cubicBezTo>
                    <a:pt x="5374" y="26275"/>
                    <a:pt x="0" y="38618"/>
                    <a:pt x="0" y="52780"/>
                  </a:cubicBezTo>
                  <a:cubicBezTo>
                    <a:pt x="0" y="65987"/>
                    <a:pt x="5374" y="77708"/>
                    <a:pt x="16130" y="87982"/>
                  </a:cubicBezTo>
                  <a:cubicBezTo>
                    <a:pt x="26872" y="98241"/>
                    <a:pt x="39586" y="103371"/>
                    <a:pt x="54251" y="103371"/>
                  </a:cubicBezTo>
                  <a:close/>
                </a:path>
              </a:pathLst>
            </a:custGeom>
            <a:solidFill>
              <a:srgbClr val="FFFFFF"/>
            </a:solidFill>
            <a:ln w="360" cap="flat">
              <a:noFill/>
              <a:prstDash val="solid"/>
              <a:miter/>
            </a:ln>
          </p:spPr>
          <p:txBody>
            <a:bodyPr rtlCol="0" anchor="ctr"/>
            <a:lstStyle/>
            <a:p>
              <a:endParaRPr lang="fi-FI" sz="900"/>
            </a:p>
          </p:txBody>
        </p:sp>
        <p:sp>
          <p:nvSpPr>
            <p:cNvPr id="21" name="Vapaamuotoinen: Muoto 20">
              <a:extLst>
                <a:ext uri="{FF2B5EF4-FFF2-40B4-BE49-F238E27FC236}">
                  <a16:creationId xmlns:a16="http://schemas.microsoft.com/office/drawing/2014/main" id="{9FE60041-08F6-CDE3-0ABC-8E32B0CA25CA}"/>
                </a:ext>
                <a:ext uri="{C183D7F6-B498-43B3-948B-1728B52AA6E4}">
                  <adec:decorative xmlns:adec="http://schemas.microsoft.com/office/drawing/2017/decorative" val="1"/>
                </a:ext>
              </a:extLst>
            </p:cNvPr>
            <p:cNvSpPr/>
            <p:nvPr/>
          </p:nvSpPr>
          <p:spPr>
            <a:xfrm>
              <a:off x="19756400" y="1138371"/>
              <a:ext cx="284612" cy="375376"/>
            </a:xfrm>
            <a:custGeom>
              <a:avLst/>
              <a:gdLst>
                <a:gd name="connsiteX0" fmla="*/ 255645 w 284612"/>
                <a:gd name="connsiteY0" fmla="*/ 185118 h 375376"/>
                <a:gd name="connsiteX1" fmla="*/ 179768 w 284612"/>
                <a:gd name="connsiteY1" fmla="*/ 148821 h 375376"/>
                <a:gd name="connsiteX2" fmla="*/ 146777 w 284612"/>
                <a:gd name="connsiteY2" fmla="*/ 141496 h 375376"/>
                <a:gd name="connsiteX3" fmla="*/ 107918 w 284612"/>
                <a:gd name="connsiteY3" fmla="*/ 127565 h 375376"/>
                <a:gd name="connsiteX4" fmla="*/ 94721 w 284612"/>
                <a:gd name="connsiteY4" fmla="*/ 103371 h 375376"/>
                <a:gd name="connsiteX5" fmla="*/ 108285 w 284612"/>
                <a:gd name="connsiteY5" fmla="*/ 77708 h 375376"/>
                <a:gd name="connsiteX6" fmla="*/ 143844 w 284612"/>
                <a:gd name="connsiteY6" fmla="*/ 67445 h 375376"/>
                <a:gd name="connsiteX7" fmla="*/ 186728 w 284612"/>
                <a:gd name="connsiteY7" fmla="*/ 80642 h 375376"/>
                <a:gd name="connsiteX8" fmla="*/ 208747 w 284612"/>
                <a:gd name="connsiteY8" fmla="*/ 112287 h 375376"/>
                <a:gd name="connsiteX9" fmla="*/ 279141 w 284612"/>
                <a:gd name="connsiteY9" fmla="*/ 85008 h 375376"/>
                <a:gd name="connsiteX10" fmla="*/ 235479 w 284612"/>
                <a:gd name="connsiteY10" fmla="*/ 25652 h 375376"/>
                <a:gd name="connsiteX11" fmla="*/ 146777 w 284612"/>
                <a:gd name="connsiteY11" fmla="*/ 0 h 375376"/>
                <a:gd name="connsiteX12" fmla="*/ 79699 w 284612"/>
                <a:gd name="connsiteY12" fmla="*/ 15022 h 375376"/>
                <a:gd name="connsiteX13" fmla="*/ 33132 w 284612"/>
                <a:gd name="connsiteY13" fmla="*/ 55343 h 375376"/>
                <a:gd name="connsiteX14" fmla="*/ 16278 w 284612"/>
                <a:gd name="connsiteY14" fmla="*/ 110700 h 375376"/>
                <a:gd name="connsiteX15" fmla="*/ 42300 w 284612"/>
                <a:gd name="connsiteY15" fmla="*/ 175946 h 375376"/>
                <a:gd name="connsiteX16" fmla="*/ 121848 w 284612"/>
                <a:gd name="connsiteY16" fmla="*/ 213347 h 375376"/>
                <a:gd name="connsiteX17" fmla="*/ 156302 w 284612"/>
                <a:gd name="connsiteY17" fmla="*/ 221411 h 375376"/>
                <a:gd name="connsiteX18" fmla="*/ 192962 w 284612"/>
                <a:gd name="connsiteY18" fmla="*/ 236065 h 375376"/>
                <a:gd name="connsiteX19" fmla="*/ 205435 w 284612"/>
                <a:gd name="connsiteY19" fmla="*/ 262466 h 375376"/>
                <a:gd name="connsiteX20" fmla="*/ 190766 w 284612"/>
                <a:gd name="connsiteY20" fmla="*/ 293251 h 375376"/>
                <a:gd name="connsiteX21" fmla="*/ 150434 w 284612"/>
                <a:gd name="connsiteY21" fmla="*/ 304983 h 375376"/>
                <a:gd name="connsiteX22" fmla="*/ 96182 w 284612"/>
                <a:gd name="connsiteY22" fmla="*/ 286660 h 375376"/>
                <a:gd name="connsiteX23" fmla="*/ 71243 w 284612"/>
                <a:gd name="connsiteY23" fmla="*/ 247509 h 375376"/>
                <a:gd name="connsiteX24" fmla="*/ 0 w 284612"/>
                <a:gd name="connsiteY24" fmla="*/ 272463 h 375376"/>
                <a:gd name="connsiteX25" fmla="*/ 48902 w 284612"/>
                <a:gd name="connsiteY25" fmla="*/ 346042 h 375376"/>
                <a:gd name="connsiteX26" fmla="*/ 148973 w 284612"/>
                <a:gd name="connsiteY26" fmla="*/ 375376 h 375376"/>
                <a:gd name="connsiteX27" fmla="*/ 219366 w 284612"/>
                <a:gd name="connsiteY27" fmla="*/ 359602 h 375376"/>
                <a:gd name="connsiteX28" fmla="*/ 267381 w 284612"/>
                <a:gd name="connsiteY28" fmla="*/ 316718 h 375376"/>
                <a:gd name="connsiteX29" fmla="*/ 284612 w 284612"/>
                <a:gd name="connsiteY29" fmla="*/ 256598 h 375376"/>
                <a:gd name="connsiteX30" fmla="*/ 255645 w 284612"/>
                <a:gd name="connsiteY30" fmla="*/ 185118 h 375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84612" h="375376">
                  <a:moveTo>
                    <a:pt x="255645" y="185118"/>
                  </a:moveTo>
                  <a:cubicBezTo>
                    <a:pt x="236333" y="168253"/>
                    <a:pt x="211047" y="156151"/>
                    <a:pt x="179768" y="148821"/>
                  </a:cubicBezTo>
                  <a:lnTo>
                    <a:pt x="146777" y="141496"/>
                  </a:lnTo>
                  <a:cubicBezTo>
                    <a:pt x="129657" y="137583"/>
                    <a:pt x="116719" y="132946"/>
                    <a:pt x="107918" y="127565"/>
                  </a:cubicBezTo>
                  <a:cubicBezTo>
                    <a:pt x="99116" y="122190"/>
                    <a:pt x="94721" y="114127"/>
                    <a:pt x="94721" y="103371"/>
                  </a:cubicBezTo>
                  <a:cubicBezTo>
                    <a:pt x="94721" y="93112"/>
                    <a:pt x="99232" y="84566"/>
                    <a:pt x="108285" y="77708"/>
                  </a:cubicBezTo>
                  <a:cubicBezTo>
                    <a:pt x="117328" y="70876"/>
                    <a:pt x="129189" y="67445"/>
                    <a:pt x="143844" y="67445"/>
                  </a:cubicBezTo>
                  <a:cubicBezTo>
                    <a:pt x="160453" y="67445"/>
                    <a:pt x="174751" y="71840"/>
                    <a:pt x="186728" y="80642"/>
                  </a:cubicBezTo>
                  <a:cubicBezTo>
                    <a:pt x="197091" y="88259"/>
                    <a:pt x="204417" y="98814"/>
                    <a:pt x="208747" y="112287"/>
                  </a:cubicBezTo>
                  <a:lnTo>
                    <a:pt x="279141" y="85008"/>
                  </a:lnTo>
                  <a:cubicBezTo>
                    <a:pt x="271646" y="61275"/>
                    <a:pt x="257157" y="41462"/>
                    <a:pt x="235479" y="25652"/>
                  </a:cubicBezTo>
                  <a:cubicBezTo>
                    <a:pt x="212023" y="8560"/>
                    <a:pt x="182447" y="0"/>
                    <a:pt x="146777" y="0"/>
                  </a:cubicBezTo>
                  <a:cubicBezTo>
                    <a:pt x="121848" y="0"/>
                    <a:pt x="99483" y="5018"/>
                    <a:pt x="79699" y="15022"/>
                  </a:cubicBezTo>
                  <a:cubicBezTo>
                    <a:pt x="59900" y="25054"/>
                    <a:pt x="44381" y="38492"/>
                    <a:pt x="33132" y="55343"/>
                  </a:cubicBezTo>
                  <a:cubicBezTo>
                    <a:pt x="21894" y="72208"/>
                    <a:pt x="16278" y="90671"/>
                    <a:pt x="16278" y="110700"/>
                  </a:cubicBezTo>
                  <a:cubicBezTo>
                    <a:pt x="16278" y="137583"/>
                    <a:pt x="24954" y="159336"/>
                    <a:pt x="42300" y="175946"/>
                  </a:cubicBezTo>
                  <a:cubicBezTo>
                    <a:pt x="59648" y="192569"/>
                    <a:pt x="86164" y="205043"/>
                    <a:pt x="121848" y="213347"/>
                  </a:cubicBezTo>
                  <a:lnTo>
                    <a:pt x="156302" y="221411"/>
                  </a:lnTo>
                  <a:cubicBezTo>
                    <a:pt x="172439" y="225320"/>
                    <a:pt x="184646" y="230212"/>
                    <a:pt x="192962" y="236065"/>
                  </a:cubicBezTo>
                  <a:cubicBezTo>
                    <a:pt x="201267" y="241933"/>
                    <a:pt x="205435" y="250734"/>
                    <a:pt x="205435" y="262466"/>
                  </a:cubicBezTo>
                  <a:cubicBezTo>
                    <a:pt x="205435" y="275180"/>
                    <a:pt x="200533" y="285440"/>
                    <a:pt x="190766" y="293251"/>
                  </a:cubicBezTo>
                  <a:cubicBezTo>
                    <a:pt x="180975" y="301074"/>
                    <a:pt x="167552" y="304983"/>
                    <a:pt x="150434" y="304983"/>
                  </a:cubicBezTo>
                  <a:cubicBezTo>
                    <a:pt x="128921" y="304983"/>
                    <a:pt x="110851" y="298888"/>
                    <a:pt x="96182" y="286660"/>
                  </a:cubicBezTo>
                  <a:cubicBezTo>
                    <a:pt x="83421" y="276030"/>
                    <a:pt x="75102" y="262974"/>
                    <a:pt x="71243" y="247509"/>
                  </a:cubicBezTo>
                  <a:lnTo>
                    <a:pt x="0" y="272463"/>
                  </a:lnTo>
                  <a:cubicBezTo>
                    <a:pt x="7110" y="303039"/>
                    <a:pt x="23341" y="327625"/>
                    <a:pt x="48902" y="346042"/>
                  </a:cubicBezTo>
                  <a:cubicBezTo>
                    <a:pt x="76030" y="365585"/>
                    <a:pt x="109390" y="375376"/>
                    <a:pt x="148973" y="375376"/>
                  </a:cubicBezTo>
                  <a:cubicBezTo>
                    <a:pt x="175363" y="375376"/>
                    <a:pt x="198830" y="370106"/>
                    <a:pt x="219366" y="359602"/>
                  </a:cubicBezTo>
                  <a:cubicBezTo>
                    <a:pt x="239885" y="349102"/>
                    <a:pt x="255887" y="334800"/>
                    <a:pt x="267381" y="316718"/>
                  </a:cubicBezTo>
                  <a:cubicBezTo>
                    <a:pt x="278861" y="298647"/>
                    <a:pt x="284612" y="278597"/>
                    <a:pt x="284612" y="256598"/>
                  </a:cubicBezTo>
                  <a:cubicBezTo>
                    <a:pt x="284612" y="225806"/>
                    <a:pt x="274950" y="201979"/>
                    <a:pt x="255645" y="185118"/>
                  </a:cubicBezTo>
                  <a:close/>
                </a:path>
              </a:pathLst>
            </a:custGeom>
            <a:solidFill>
              <a:srgbClr val="FFFFFF"/>
            </a:solidFill>
            <a:ln w="360" cap="flat">
              <a:noFill/>
              <a:prstDash val="solid"/>
              <a:miter/>
            </a:ln>
          </p:spPr>
          <p:txBody>
            <a:bodyPr rtlCol="0" anchor="ctr"/>
            <a:lstStyle/>
            <a:p>
              <a:endParaRPr lang="fi-FI" sz="900"/>
            </a:p>
          </p:txBody>
        </p:sp>
        <p:sp>
          <p:nvSpPr>
            <p:cNvPr id="22" name="Vapaamuotoinen: Muoto 21">
              <a:extLst>
                <a:ext uri="{FF2B5EF4-FFF2-40B4-BE49-F238E27FC236}">
                  <a16:creationId xmlns:a16="http://schemas.microsoft.com/office/drawing/2014/main" id="{65047076-472B-C998-7994-CED08C065706}"/>
                </a:ext>
                <a:ext uri="{C183D7F6-B498-43B3-948B-1728B52AA6E4}">
                  <adec:decorative xmlns:adec="http://schemas.microsoft.com/office/drawing/2017/decorative" val="1"/>
                </a:ext>
              </a:extLst>
            </p:cNvPr>
            <p:cNvSpPr/>
            <p:nvPr/>
          </p:nvSpPr>
          <p:spPr>
            <a:xfrm>
              <a:off x="21399694" y="1138371"/>
              <a:ext cx="284612" cy="375376"/>
            </a:xfrm>
            <a:custGeom>
              <a:avLst/>
              <a:gdLst>
                <a:gd name="connsiteX0" fmla="*/ 255645 w 284612"/>
                <a:gd name="connsiteY0" fmla="*/ 185118 h 375376"/>
                <a:gd name="connsiteX1" fmla="*/ 179768 w 284612"/>
                <a:gd name="connsiteY1" fmla="*/ 148821 h 375376"/>
                <a:gd name="connsiteX2" fmla="*/ 146777 w 284612"/>
                <a:gd name="connsiteY2" fmla="*/ 141496 h 375376"/>
                <a:gd name="connsiteX3" fmla="*/ 107918 w 284612"/>
                <a:gd name="connsiteY3" fmla="*/ 127565 h 375376"/>
                <a:gd name="connsiteX4" fmla="*/ 94721 w 284612"/>
                <a:gd name="connsiteY4" fmla="*/ 103371 h 375376"/>
                <a:gd name="connsiteX5" fmla="*/ 108285 w 284612"/>
                <a:gd name="connsiteY5" fmla="*/ 77708 h 375376"/>
                <a:gd name="connsiteX6" fmla="*/ 143844 w 284612"/>
                <a:gd name="connsiteY6" fmla="*/ 67445 h 375376"/>
                <a:gd name="connsiteX7" fmla="*/ 186728 w 284612"/>
                <a:gd name="connsiteY7" fmla="*/ 80642 h 375376"/>
                <a:gd name="connsiteX8" fmla="*/ 208747 w 284612"/>
                <a:gd name="connsiteY8" fmla="*/ 112287 h 375376"/>
                <a:gd name="connsiteX9" fmla="*/ 279141 w 284612"/>
                <a:gd name="connsiteY9" fmla="*/ 85008 h 375376"/>
                <a:gd name="connsiteX10" fmla="*/ 235479 w 284612"/>
                <a:gd name="connsiteY10" fmla="*/ 25652 h 375376"/>
                <a:gd name="connsiteX11" fmla="*/ 146777 w 284612"/>
                <a:gd name="connsiteY11" fmla="*/ 0 h 375376"/>
                <a:gd name="connsiteX12" fmla="*/ 79699 w 284612"/>
                <a:gd name="connsiteY12" fmla="*/ 15022 h 375376"/>
                <a:gd name="connsiteX13" fmla="*/ 33132 w 284612"/>
                <a:gd name="connsiteY13" fmla="*/ 55343 h 375376"/>
                <a:gd name="connsiteX14" fmla="*/ 16278 w 284612"/>
                <a:gd name="connsiteY14" fmla="*/ 110700 h 375376"/>
                <a:gd name="connsiteX15" fmla="*/ 42300 w 284612"/>
                <a:gd name="connsiteY15" fmla="*/ 175946 h 375376"/>
                <a:gd name="connsiteX16" fmla="*/ 121848 w 284612"/>
                <a:gd name="connsiteY16" fmla="*/ 213347 h 375376"/>
                <a:gd name="connsiteX17" fmla="*/ 156302 w 284612"/>
                <a:gd name="connsiteY17" fmla="*/ 221411 h 375376"/>
                <a:gd name="connsiteX18" fmla="*/ 192962 w 284612"/>
                <a:gd name="connsiteY18" fmla="*/ 236065 h 375376"/>
                <a:gd name="connsiteX19" fmla="*/ 205435 w 284612"/>
                <a:gd name="connsiteY19" fmla="*/ 262466 h 375376"/>
                <a:gd name="connsiteX20" fmla="*/ 190766 w 284612"/>
                <a:gd name="connsiteY20" fmla="*/ 293251 h 375376"/>
                <a:gd name="connsiteX21" fmla="*/ 150434 w 284612"/>
                <a:gd name="connsiteY21" fmla="*/ 304983 h 375376"/>
                <a:gd name="connsiteX22" fmla="*/ 96182 w 284612"/>
                <a:gd name="connsiteY22" fmla="*/ 286660 h 375376"/>
                <a:gd name="connsiteX23" fmla="*/ 71228 w 284612"/>
                <a:gd name="connsiteY23" fmla="*/ 247509 h 375376"/>
                <a:gd name="connsiteX24" fmla="*/ 0 w 284612"/>
                <a:gd name="connsiteY24" fmla="*/ 272463 h 375376"/>
                <a:gd name="connsiteX25" fmla="*/ 48902 w 284612"/>
                <a:gd name="connsiteY25" fmla="*/ 346042 h 375376"/>
                <a:gd name="connsiteX26" fmla="*/ 148973 w 284612"/>
                <a:gd name="connsiteY26" fmla="*/ 375376 h 375376"/>
                <a:gd name="connsiteX27" fmla="*/ 219352 w 284612"/>
                <a:gd name="connsiteY27" fmla="*/ 359602 h 375376"/>
                <a:gd name="connsiteX28" fmla="*/ 267381 w 284612"/>
                <a:gd name="connsiteY28" fmla="*/ 316718 h 375376"/>
                <a:gd name="connsiteX29" fmla="*/ 284612 w 284612"/>
                <a:gd name="connsiteY29" fmla="*/ 256598 h 375376"/>
                <a:gd name="connsiteX30" fmla="*/ 255645 w 284612"/>
                <a:gd name="connsiteY30" fmla="*/ 185118 h 375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84612" h="375376">
                  <a:moveTo>
                    <a:pt x="255645" y="185118"/>
                  </a:moveTo>
                  <a:cubicBezTo>
                    <a:pt x="236333" y="168253"/>
                    <a:pt x="211033" y="156151"/>
                    <a:pt x="179768" y="148821"/>
                  </a:cubicBezTo>
                  <a:lnTo>
                    <a:pt x="146777" y="141496"/>
                  </a:lnTo>
                  <a:cubicBezTo>
                    <a:pt x="129657" y="137583"/>
                    <a:pt x="116715" y="132946"/>
                    <a:pt x="107918" y="127565"/>
                  </a:cubicBezTo>
                  <a:cubicBezTo>
                    <a:pt x="99116" y="122190"/>
                    <a:pt x="94721" y="114127"/>
                    <a:pt x="94721" y="103371"/>
                  </a:cubicBezTo>
                  <a:cubicBezTo>
                    <a:pt x="94721" y="93112"/>
                    <a:pt x="99230" y="84566"/>
                    <a:pt x="108285" y="77708"/>
                  </a:cubicBezTo>
                  <a:cubicBezTo>
                    <a:pt x="117328" y="70876"/>
                    <a:pt x="129175" y="67445"/>
                    <a:pt x="143844" y="67445"/>
                  </a:cubicBezTo>
                  <a:cubicBezTo>
                    <a:pt x="160452" y="67445"/>
                    <a:pt x="174751" y="71840"/>
                    <a:pt x="186728" y="80642"/>
                  </a:cubicBezTo>
                  <a:cubicBezTo>
                    <a:pt x="197091" y="88259"/>
                    <a:pt x="204417" y="98814"/>
                    <a:pt x="208747" y="112287"/>
                  </a:cubicBezTo>
                  <a:lnTo>
                    <a:pt x="279141" y="85008"/>
                  </a:lnTo>
                  <a:cubicBezTo>
                    <a:pt x="271636" y="61275"/>
                    <a:pt x="257157" y="41462"/>
                    <a:pt x="235479" y="25652"/>
                  </a:cubicBezTo>
                  <a:cubicBezTo>
                    <a:pt x="212023" y="8560"/>
                    <a:pt x="182447" y="0"/>
                    <a:pt x="146777" y="0"/>
                  </a:cubicBezTo>
                  <a:cubicBezTo>
                    <a:pt x="121848" y="0"/>
                    <a:pt x="99483" y="5018"/>
                    <a:pt x="79699" y="15022"/>
                  </a:cubicBezTo>
                  <a:cubicBezTo>
                    <a:pt x="59900" y="25054"/>
                    <a:pt x="44370" y="38492"/>
                    <a:pt x="33132" y="55343"/>
                  </a:cubicBezTo>
                  <a:cubicBezTo>
                    <a:pt x="21893" y="72208"/>
                    <a:pt x="16278" y="90671"/>
                    <a:pt x="16278" y="110700"/>
                  </a:cubicBezTo>
                  <a:cubicBezTo>
                    <a:pt x="16278" y="137583"/>
                    <a:pt x="24952" y="159336"/>
                    <a:pt x="42300" y="175946"/>
                  </a:cubicBezTo>
                  <a:cubicBezTo>
                    <a:pt x="59648" y="192569"/>
                    <a:pt x="86164" y="205043"/>
                    <a:pt x="121848" y="213347"/>
                  </a:cubicBezTo>
                  <a:lnTo>
                    <a:pt x="156302" y="221411"/>
                  </a:lnTo>
                  <a:cubicBezTo>
                    <a:pt x="172439" y="225320"/>
                    <a:pt x="184646" y="230212"/>
                    <a:pt x="192962" y="236065"/>
                  </a:cubicBezTo>
                  <a:cubicBezTo>
                    <a:pt x="201267" y="241933"/>
                    <a:pt x="205435" y="250734"/>
                    <a:pt x="205435" y="262466"/>
                  </a:cubicBezTo>
                  <a:cubicBezTo>
                    <a:pt x="205435" y="275180"/>
                    <a:pt x="200532" y="285440"/>
                    <a:pt x="190766" y="293251"/>
                  </a:cubicBezTo>
                  <a:cubicBezTo>
                    <a:pt x="180975" y="301074"/>
                    <a:pt x="167540" y="304983"/>
                    <a:pt x="150434" y="304983"/>
                  </a:cubicBezTo>
                  <a:cubicBezTo>
                    <a:pt x="128921" y="304983"/>
                    <a:pt x="110851" y="298888"/>
                    <a:pt x="96182" y="286660"/>
                  </a:cubicBezTo>
                  <a:cubicBezTo>
                    <a:pt x="83421" y="276030"/>
                    <a:pt x="75102" y="262974"/>
                    <a:pt x="71228" y="247509"/>
                  </a:cubicBezTo>
                  <a:lnTo>
                    <a:pt x="0" y="272463"/>
                  </a:lnTo>
                  <a:cubicBezTo>
                    <a:pt x="7110" y="303039"/>
                    <a:pt x="23341" y="327625"/>
                    <a:pt x="48902" y="346042"/>
                  </a:cubicBezTo>
                  <a:cubicBezTo>
                    <a:pt x="76027" y="365585"/>
                    <a:pt x="109390" y="375376"/>
                    <a:pt x="148973" y="375376"/>
                  </a:cubicBezTo>
                  <a:cubicBezTo>
                    <a:pt x="175363" y="375376"/>
                    <a:pt x="198830" y="370106"/>
                    <a:pt x="219352" y="359602"/>
                  </a:cubicBezTo>
                  <a:cubicBezTo>
                    <a:pt x="239885" y="349102"/>
                    <a:pt x="255887" y="334800"/>
                    <a:pt x="267381" y="316718"/>
                  </a:cubicBezTo>
                  <a:cubicBezTo>
                    <a:pt x="278859" y="298647"/>
                    <a:pt x="284612" y="278597"/>
                    <a:pt x="284612" y="256598"/>
                  </a:cubicBezTo>
                  <a:cubicBezTo>
                    <a:pt x="284612" y="225806"/>
                    <a:pt x="274950" y="201979"/>
                    <a:pt x="255645" y="185118"/>
                  </a:cubicBezTo>
                  <a:close/>
                </a:path>
              </a:pathLst>
            </a:custGeom>
            <a:solidFill>
              <a:srgbClr val="FFFFFF"/>
            </a:solidFill>
            <a:ln w="360" cap="flat">
              <a:noFill/>
              <a:prstDash val="solid"/>
              <a:miter/>
            </a:ln>
          </p:spPr>
          <p:txBody>
            <a:bodyPr rtlCol="0" anchor="ctr"/>
            <a:lstStyle/>
            <a:p>
              <a:endParaRPr lang="fi-FI" sz="900"/>
            </a:p>
          </p:txBody>
        </p:sp>
        <p:sp>
          <p:nvSpPr>
            <p:cNvPr id="23" name="Vapaamuotoinen: Muoto 22">
              <a:extLst>
                <a:ext uri="{FF2B5EF4-FFF2-40B4-BE49-F238E27FC236}">
                  <a16:creationId xmlns:a16="http://schemas.microsoft.com/office/drawing/2014/main" id="{D81D10B9-38F0-37DC-A4F2-78A8D45CB931}"/>
                </a:ext>
                <a:ext uri="{C183D7F6-B498-43B3-948B-1728B52AA6E4}">
                  <adec:decorative xmlns:adec="http://schemas.microsoft.com/office/drawing/2017/decorative" val="1"/>
                </a:ext>
              </a:extLst>
            </p:cNvPr>
            <p:cNvSpPr/>
            <p:nvPr/>
          </p:nvSpPr>
          <p:spPr>
            <a:xfrm>
              <a:off x="21014397" y="1138699"/>
              <a:ext cx="353176" cy="374638"/>
            </a:xfrm>
            <a:custGeom>
              <a:avLst/>
              <a:gdLst>
                <a:gd name="connsiteX0" fmla="*/ 317926 w 353176"/>
                <a:gd name="connsiteY0" fmla="*/ 264626 h 374638"/>
                <a:gd name="connsiteX1" fmla="*/ 312314 w 353176"/>
                <a:gd name="connsiteY1" fmla="*/ 262099 h 374638"/>
                <a:gd name="connsiteX2" fmla="*/ 310294 w 353176"/>
                <a:gd name="connsiteY2" fmla="*/ 261073 h 374638"/>
                <a:gd name="connsiteX3" fmla="*/ 278217 w 353176"/>
                <a:gd name="connsiteY3" fmla="*/ 246112 h 374638"/>
                <a:gd name="connsiteX4" fmla="*/ 244868 w 353176"/>
                <a:gd name="connsiteY4" fmla="*/ 285922 h 374638"/>
                <a:gd name="connsiteX5" fmla="*/ 184748 w 353176"/>
                <a:gd name="connsiteY5" fmla="*/ 303525 h 374638"/>
                <a:gd name="connsiteX6" fmla="*/ 128671 w 353176"/>
                <a:gd name="connsiteY6" fmla="*/ 289227 h 374638"/>
                <a:gd name="connsiteX7" fmla="*/ 90163 w 353176"/>
                <a:gd name="connsiteY7" fmla="*/ 248539 h 374638"/>
                <a:gd name="connsiteX8" fmla="*/ 78166 w 353176"/>
                <a:gd name="connsiteY8" fmla="*/ 211875 h 374638"/>
                <a:gd name="connsiteX9" fmla="*/ 351173 w 353176"/>
                <a:gd name="connsiteY9" fmla="*/ 211875 h 374638"/>
                <a:gd name="connsiteX10" fmla="*/ 339081 w 353176"/>
                <a:gd name="connsiteY10" fmla="*/ 104465 h 374638"/>
                <a:gd name="connsiteX11" fmla="*/ 277493 w 353176"/>
                <a:gd name="connsiteY11" fmla="*/ 27862 h 374638"/>
                <a:gd name="connsiteX12" fmla="*/ 178146 w 353176"/>
                <a:gd name="connsiteY12" fmla="*/ 0 h 374638"/>
                <a:gd name="connsiteX13" fmla="*/ 86877 w 353176"/>
                <a:gd name="connsiteY13" fmla="*/ 24932 h 374638"/>
                <a:gd name="connsiteX14" fmla="*/ 23089 w 353176"/>
                <a:gd name="connsiteY14" fmla="*/ 92744 h 374638"/>
                <a:gd name="connsiteX15" fmla="*/ 0 w 353176"/>
                <a:gd name="connsiteY15" fmla="*/ 186947 h 374638"/>
                <a:gd name="connsiteX16" fmla="*/ 23456 w 353176"/>
                <a:gd name="connsiteY16" fmla="*/ 281898 h 374638"/>
                <a:gd name="connsiteX17" fmla="*/ 89074 w 353176"/>
                <a:gd name="connsiteY17" fmla="*/ 349710 h 374638"/>
                <a:gd name="connsiteX18" fmla="*/ 183291 w 353176"/>
                <a:gd name="connsiteY18" fmla="*/ 374638 h 374638"/>
                <a:gd name="connsiteX19" fmla="*/ 283361 w 353176"/>
                <a:gd name="connsiteY19" fmla="*/ 349343 h 374638"/>
                <a:gd name="connsiteX20" fmla="*/ 347059 w 353176"/>
                <a:gd name="connsiteY20" fmla="*/ 278204 h 374638"/>
                <a:gd name="connsiteX21" fmla="*/ 317926 w 353176"/>
                <a:gd name="connsiteY21" fmla="*/ 264626 h 374638"/>
                <a:gd name="connsiteX22" fmla="*/ 88335 w 353176"/>
                <a:gd name="connsiteY22" fmla="*/ 124998 h 374638"/>
                <a:gd name="connsiteX23" fmla="*/ 123537 w 353176"/>
                <a:gd name="connsiteY23" fmla="*/ 83576 h 374638"/>
                <a:gd name="connsiteX24" fmla="*/ 177423 w 353176"/>
                <a:gd name="connsiteY24" fmla="*/ 68921 h 374638"/>
                <a:gd name="connsiteX25" fmla="*/ 230570 w 353176"/>
                <a:gd name="connsiteY25" fmla="*/ 82114 h 374638"/>
                <a:gd name="connsiteX26" fmla="*/ 265034 w 353176"/>
                <a:gd name="connsiteY26" fmla="*/ 119869 h 374638"/>
                <a:gd name="connsiteX27" fmla="*/ 273810 w 353176"/>
                <a:gd name="connsiteY27" fmla="*/ 145168 h 374638"/>
                <a:gd name="connsiteX28" fmla="*/ 81276 w 353176"/>
                <a:gd name="connsiteY28" fmla="*/ 145168 h 374638"/>
                <a:gd name="connsiteX29" fmla="*/ 88335 w 353176"/>
                <a:gd name="connsiteY29" fmla="*/ 124998 h 374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53176" h="374638">
                  <a:moveTo>
                    <a:pt x="317926" y="264626"/>
                  </a:moveTo>
                  <a:cubicBezTo>
                    <a:pt x="316086" y="263852"/>
                    <a:pt x="314218" y="263013"/>
                    <a:pt x="312314" y="262099"/>
                  </a:cubicBezTo>
                  <a:cubicBezTo>
                    <a:pt x="311615" y="261757"/>
                    <a:pt x="310978" y="261415"/>
                    <a:pt x="310294" y="261073"/>
                  </a:cubicBezTo>
                  <a:lnTo>
                    <a:pt x="278217" y="246112"/>
                  </a:lnTo>
                  <a:cubicBezTo>
                    <a:pt x="271117" y="262265"/>
                    <a:pt x="260020" y="275537"/>
                    <a:pt x="244868" y="285922"/>
                  </a:cubicBezTo>
                  <a:cubicBezTo>
                    <a:pt x="227748" y="297657"/>
                    <a:pt x="207722" y="303525"/>
                    <a:pt x="184748" y="303525"/>
                  </a:cubicBezTo>
                  <a:cubicBezTo>
                    <a:pt x="163733" y="303525"/>
                    <a:pt x="145025" y="298763"/>
                    <a:pt x="128671" y="289227"/>
                  </a:cubicBezTo>
                  <a:cubicBezTo>
                    <a:pt x="112274" y="279702"/>
                    <a:pt x="99448" y="266127"/>
                    <a:pt x="90163" y="248539"/>
                  </a:cubicBezTo>
                  <a:cubicBezTo>
                    <a:pt x="84336" y="237477"/>
                    <a:pt x="80337" y="225259"/>
                    <a:pt x="78166" y="211875"/>
                  </a:cubicBezTo>
                  <a:lnTo>
                    <a:pt x="351173" y="211875"/>
                  </a:lnTo>
                  <a:cubicBezTo>
                    <a:pt x="356051" y="172785"/>
                    <a:pt x="352022" y="136989"/>
                    <a:pt x="339081" y="104465"/>
                  </a:cubicBezTo>
                  <a:cubicBezTo>
                    <a:pt x="326119" y="71981"/>
                    <a:pt x="305596" y="46444"/>
                    <a:pt x="277493" y="27862"/>
                  </a:cubicBezTo>
                  <a:cubicBezTo>
                    <a:pt x="249375" y="9298"/>
                    <a:pt x="216268" y="0"/>
                    <a:pt x="178146" y="0"/>
                  </a:cubicBezTo>
                  <a:cubicBezTo>
                    <a:pt x="144430" y="0"/>
                    <a:pt x="114002" y="8319"/>
                    <a:pt x="86877" y="24932"/>
                  </a:cubicBezTo>
                  <a:cubicBezTo>
                    <a:pt x="59738" y="41552"/>
                    <a:pt x="38478" y="64159"/>
                    <a:pt x="23089" y="92744"/>
                  </a:cubicBezTo>
                  <a:cubicBezTo>
                    <a:pt x="7696" y="121341"/>
                    <a:pt x="0" y="152749"/>
                    <a:pt x="0" y="186947"/>
                  </a:cubicBezTo>
                  <a:cubicBezTo>
                    <a:pt x="0" y="221666"/>
                    <a:pt x="7811" y="253301"/>
                    <a:pt x="23456" y="281898"/>
                  </a:cubicBezTo>
                  <a:cubicBezTo>
                    <a:pt x="39090" y="310483"/>
                    <a:pt x="60959" y="333101"/>
                    <a:pt x="89074" y="349710"/>
                  </a:cubicBezTo>
                  <a:cubicBezTo>
                    <a:pt x="117166" y="366323"/>
                    <a:pt x="148570" y="374638"/>
                    <a:pt x="183291" y="374638"/>
                  </a:cubicBezTo>
                  <a:cubicBezTo>
                    <a:pt x="220916" y="374638"/>
                    <a:pt x="254264" y="366208"/>
                    <a:pt x="283361" y="349343"/>
                  </a:cubicBezTo>
                  <a:cubicBezTo>
                    <a:pt x="310827" y="333417"/>
                    <a:pt x="332008" y="309634"/>
                    <a:pt x="347059" y="278204"/>
                  </a:cubicBezTo>
                  <a:lnTo>
                    <a:pt x="317926" y="264626"/>
                  </a:lnTo>
                  <a:close/>
                  <a:moveTo>
                    <a:pt x="88335" y="124998"/>
                  </a:moveTo>
                  <a:cubicBezTo>
                    <a:pt x="96402" y="107169"/>
                    <a:pt x="108134" y="93367"/>
                    <a:pt x="123537" y="83576"/>
                  </a:cubicBezTo>
                  <a:cubicBezTo>
                    <a:pt x="138931" y="73810"/>
                    <a:pt x="156886" y="68921"/>
                    <a:pt x="177423" y="68921"/>
                  </a:cubicBezTo>
                  <a:cubicBezTo>
                    <a:pt x="197945" y="68921"/>
                    <a:pt x="215659" y="73313"/>
                    <a:pt x="230570" y="82114"/>
                  </a:cubicBezTo>
                  <a:cubicBezTo>
                    <a:pt x="245477" y="90916"/>
                    <a:pt x="256956" y="103500"/>
                    <a:pt x="265034" y="119869"/>
                  </a:cubicBezTo>
                  <a:cubicBezTo>
                    <a:pt x="268883" y="127705"/>
                    <a:pt x="271791" y="136150"/>
                    <a:pt x="273810" y="145168"/>
                  </a:cubicBezTo>
                  <a:lnTo>
                    <a:pt x="81276" y="145168"/>
                  </a:lnTo>
                  <a:cubicBezTo>
                    <a:pt x="83130" y="138094"/>
                    <a:pt x="85467" y="131363"/>
                    <a:pt x="88335" y="124998"/>
                  </a:cubicBezTo>
                  <a:close/>
                </a:path>
              </a:pathLst>
            </a:custGeom>
            <a:solidFill>
              <a:srgbClr val="FFFFFF"/>
            </a:solidFill>
            <a:ln w="360" cap="flat">
              <a:noFill/>
              <a:prstDash val="solid"/>
              <a:miter/>
            </a:ln>
          </p:spPr>
          <p:txBody>
            <a:bodyPr rtlCol="0" anchor="ctr"/>
            <a:lstStyle/>
            <a:p>
              <a:endParaRPr lang="fi-FI" sz="900"/>
            </a:p>
          </p:txBody>
        </p:sp>
        <p:sp>
          <p:nvSpPr>
            <p:cNvPr id="24" name="Vapaamuotoinen: Muoto 23">
              <a:extLst>
                <a:ext uri="{FF2B5EF4-FFF2-40B4-BE49-F238E27FC236}">
                  <a16:creationId xmlns:a16="http://schemas.microsoft.com/office/drawing/2014/main" id="{8A39D86B-6F6D-231A-51C1-CB9B4DD5334E}"/>
                </a:ext>
                <a:ext uri="{C183D7F6-B498-43B3-948B-1728B52AA6E4}">
                  <adec:decorative xmlns:adec="http://schemas.microsoft.com/office/drawing/2017/decorative" val="1"/>
                </a:ext>
              </a:extLst>
            </p:cNvPr>
            <p:cNvSpPr/>
            <p:nvPr/>
          </p:nvSpPr>
          <p:spPr>
            <a:xfrm>
              <a:off x="22464394" y="1138371"/>
              <a:ext cx="284616" cy="375376"/>
            </a:xfrm>
            <a:custGeom>
              <a:avLst/>
              <a:gdLst>
                <a:gd name="connsiteX0" fmla="*/ 255649 w 284616"/>
                <a:gd name="connsiteY0" fmla="*/ 185118 h 375376"/>
                <a:gd name="connsiteX1" fmla="*/ 179768 w 284616"/>
                <a:gd name="connsiteY1" fmla="*/ 148821 h 375376"/>
                <a:gd name="connsiteX2" fmla="*/ 146777 w 284616"/>
                <a:gd name="connsiteY2" fmla="*/ 141496 h 375376"/>
                <a:gd name="connsiteX3" fmla="*/ 107918 w 284616"/>
                <a:gd name="connsiteY3" fmla="*/ 127565 h 375376"/>
                <a:gd name="connsiteX4" fmla="*/ 94724 w 284616"/>
                <a:gd name="connsiteY4" fmla="*/ 103371 h 375376"/>
                <a:gd name="connsiteX5" fmla="*/ 108289 w 284616"/>
                <a:gd name="connsiteY5" fmla="*/ 77708 h 375376"/>
                <a:gd name="connsiteX6" fmla="*/ 143844 w 284616"/>
                <a:gd name="connsiteY6" fmla="*/ 67445 h 375376"/>
                <a:gd name="connsiteX7" fmla="*/ 186730 w 284616"/>
                <a:gd name="connsiteY7" fmla="*/ 80642 h 375376"/>
                <a:gd name="connsiteX8" fmla="*/ 208751 w 284616"/>
                <a:gd name="connsiteY8" fmla="*/ 112287 h 375376"/>
                <a:gd name="connsiteX9" fmla="*/ 279141 w 284616"/>
                <a:gd name="connsiteY9" fmla="*/ 85008 h 375376"/>
                <a:gd name="connsiteX10" fmla="*/ 235483 w 284616"/>
                <a:gd name="connsiteY10" fmla="*/ 25652 h 375376"/>
                <a:gd name="connsiteX11" fmla="*/ 146777 w 284616"/>
                <a:gd name="connsiteY11" fmla="*/ 0 h 375376"/>
                <a:gd name="connsiteX12" fmla="*/ 79687 w 284616"/>
                <a:gd name="connsiteY12" fmla="*/ 15022 h 375376"/>
                <a:gd name="connsiteX13" fmla="*/ 33132 w 284616"/>
                <a:gd name="connsiteY13" fmla="*/ 55343 h 375376"/>
                <a:gd name="connsiteX14" fmla="*/ 16281 w 284616"/>
                <a:gd name="connsiteY14" fmla="*/ 110700 h 375376"/>
                <a:gd name="connsiteX15" fmla="*/ 42300 w 284616"/>
                <a:gd name="connsiteY15" fmla="*/ 175946 h 375376"/>
                <a:gd name="connsiteX16" fmla="*/ 121848 w 284616"/>
                <a:gd name="connsiteY16" fmla="*/ 213347 h 375376"/>
                <a:gd name="connsiteX17" fmla="*/ 156302 w 284616"/>
                <a:gd name="connsiteY17" fmla="*/ 221411 h 375376"/>
                <a:gd name="connsiteX18" fmla="*/ 192965 w 284616"/>
                <a:gd name="connsiteY18" fmla="*/ 236065 h 375376"/>
                <a:gd name="connsiteX19" fmla="*/ 205435 w 284616"/>
                <a:gd name="connsiteY19" fmla="*/ 262466 h 375376"/>
                <a:gd name="connsiteX20" fmla="*/ 190770 w 284616"/>
                <a:gd name="connsiteY20" fmla="*/ 293251 h 375376"/>
                <a:gd name="connsiteX21" fmla="*/ 150434 w 284616"/>
                <a:gd name="connsiteY21" fmla="*/ 304983 h 375376"/>
                <a:gd name="connsiteX22" fmla="*/ 96186 w 284616"/>
                <a:gd name="connsiteY22" fmla="*/ 286660 h 375376"/>
                <a:gd name="connsiteX23" fmla="*/ 71232 w 284616"/>
                <a:gd name="connsiteY23" fmla="*/ 247509 h 375376"/>
                <a:gd name="connsiteX24" fmla="*/ 0 w 284616"/>
                <a:gd name="connsiteY24" fmla="*/ 272463 h 375376"/>
                <a:gd name="connsiteX25" fmla="*/ 48906 w 284616"/>
                <a:gd name="connsiteY25" fmla="*/ 346042 h 375376"/>
                <a:gd name="connsiteX26" fmla="*/ 148976 w 284616"/>
                <a:gd name="connsiteY26" fmla="*/ 375376 h 375376"/>
                <a:gd name="connsiteX27" fmla="*/ 219356 w 284616"/>
                <a:gd name="connsiteY27" fmla="*/ 359602 h 375376"/>
                <a:gd name="connsiteX28" fmla="*/ 267384 w 284616"/>
                <a:gd name="connsiteY28" fmla="*/ 316718 h 375376"/>
                <a:gd name="connsiteX29" fmla="*/ 284616 w 284616"/>
                <a:gd name="connsiteY29" fmla="*/ 256598 h 375376"/>
                <a:gd name="connsiteX30" fmla="*/ 255649 w 284616"/>
                <a:gd name="connsiteY30" fmla="*/ 185118 h 375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84616" h="375376">
                  <a:moveTo>
                    <a:pt x="255649" y="185118"/>
                  </a:moveTo>
                  <a:cubicBezTo>
                    <a:pt x="236333" y="168253"/>
                    <a:pt x="211037" y="156151"/>
                    <a:pt x="179768" y="148821"/>
                  </a:cubicBezTo>
                  <a:lnTo>
                    <a:pt x="146777" y="141496"/>
                  </a:lnTo>
                  <a:cubicBezTo>
                    <a:pt x="129660" y="137583"/>
                    <a:pt x="116719" y="132946"/>
                    <a:pt x="107918" y="127565"/>
                  </a:cubicBezTo>
                  <a:cubicBezTo>
                    <a:pt x="99119" y="122190"/>
                    <a:pt x="94724" y="114127"/>
                    <a:pt x="94724" y="103371"/>
                  </a:cubicBezTo>
                  <a:cubicBezTo>
                    <a:pt x="94724" y="93112"/>
                    <a:pt x="99232" y="84566"/>
                    <a:pt x="108289" y="77708"/>
                  </a:cubicBezTo>
                  <a:cubicBezTo>
                    <a:pt x="117328" y="70876"/>
                    <a:pt x="129177" y="67445"/>
                    <a:pt x="143844" y="67445"/>
                  </a:cubicBezTo>
                  <a:cubicBezTo>
                    <a:pt x="160456" y="67445"/>
                    <a:pt x="174754" y="71840"/>
                    <a:pt x="186730" y="80642"/>
                  </a:cubicBezTo>
                  <a:cubicBezTo>
                    <a:pt x="197091" y="88259"/>
                    <a:pt x="204420" y="98814"/>
                    <a:pt x="208751" y="112287"/>
                  </a:cubicBezTo>
                  <a:lnTo>
                    <a:pt x="279141" y="85008"/>
                  </a:lnTo>
                  <a:cubicBezTo>
                    <a:pt x="271636" y="61275"/>
                    <a:pt x="257161" y="41462"/>
                    <a:pt x="235483" y="25652"/>
                  </a:cubicBezTo>
                  <a:cubicBezTo>
                    <a:pt x="212027" y="8560"/>
                    <a:pt x="182451" y="0"/>
                    <a:pt x="146777" y="0"/>
                  </a:cubicBezTo>
                  <a:cubicBezTo>
                    <a:pt x="121848" y="0"/>
                    <a:pt x="99486" y="5018"/>
                    <a:pt x="79687" y="15022"/>
                  </a:cubicBezTo>
                  <a:cubicBezTo>
                    <a:pt x="59904" y="25054"/>
                    <a:pt x="44370" y="38492"/>
                    <a:pt x="33132" y="55343"/>
                  </a:cubicBezTo>
                  <a:cubicBezTo>
                    <a:pt x="21894" y="72208"/>
                    <a:pt x="16281" y="90671"/>
                    <a:pt x="16281" y="110700"/>
                  </a:cubicBezTo>
                  <a:cubicBezTo>
                    <a:pt x="16281" y="137583"/>
                    <a:pt x="24954" y="159336"/>
                    <a:pt x="42300" y="175946"/>
                  </a:cubicBezTo>
                  <a:cubicBezTo>
                    <a:pt x="59648" y="192569"/>
                    <a:pt x="86164" y="205043"/>
                    <a:pt x="121848" y="213347"/>
                  </a:cubicBezTo>
                  <a:lnTo>
                    <a:pt x="156302" y="221411"/>
                  </a:lnTo>
                  <a:cubicBezTo>
                    <a:pt x="172444" y="225320"/>
                    <a:pt x="184646" y="230212"/>
                    <a:pt x="192965" y="236065"/>
                  </a:cubicBezTo>
                  <a:cubicBezTo>
                    <a:pt x="201270" y="241933"/>
                    <a:pt x="205435" y="250734"/>
                    <a:pt x="205435" y="262466"/>
                  </a:cubicBezTo>
                  <a:cubicBezTo>
                    <a:pt x="205435" y="275180"/>
                    <a:pt x="200533" y="285440"/>
                    <a:pt x="190770" y="293251"/>
                  </a:cubicBezTo>
                  <a:cubicBezTo>
                    <a:pt x="180979" y="301074"/>
                    <a:pt x="167540" y="304983"/>
                    <a:pt x="150434" y="304983"/>
                  </a:cubicBezTo>
                  <a:cubicBezTo>
                    <a:pt x="128921" y="304983"/>
                    <a:pt x="110851" y="298888"/>
                    <a:pt x="96186" y="286660"/>
                  </a:cubicBezTo>
                  <a:cubicBezTo>
                    <a:pt x="83421" y="276030"/>
                    <a:pt x="75105" y="262974"/>
                    <a:pt x="71232" y="247509"/>
                  </a:cubicBezTo>
                  <a:lnTo>
                    <a:pt x="0" y="272463"/>
                  </a:lnTo>
                  <a:cubicBezTo>
                    <a:pt x="7112" y="303039"/>
                    <a:pt x="23341" y="327625"/>
                    <a:pt x="48906" y="346042"/>
                  </a:cubicBezTo>
                  <a:cubicBezTo>
                    <a:pt x="76030" y="365585"/>
                    <a:pt x="109393" y="375376"/>
                    <a:pt x="148976" y="375376"/>
                  </a:cubicBezTo>
                  <a:cubicBezTo>
                    <a:pt x="175363" y="375376"/>
                    <a:pt x="198833" y="370106"/>
                    <a:pt x="219356" y="359602"/>
                  </a:cubicBezTo>
                  <a:cubicBezTo>
                    <a:pt x="239889" y="349102"/>
                    <a:pt x="255890" y="334800"/>
                    <a:pt x="267384" y="316718"/>
                  </a:cubicBezTo>
                  <a:cubicBezTo>
                    <a:pt x="278864" y="298647"/>
                    <a:pt x="284616" y="278597"/>
                    <a:pt x="284616" y="256598"/>
                  </a:cubicBezTo>
                  <a:cubicBezTo>
                    <a:pt x="284616" y="225806"/>
                    <a:pt x="274950" y="201979"/>
                    <a:pt x="255649" y="185118"/>
                  </a:cubicBezTo>
                  <a:close/>
                </a:path>
              </a:pathLst>
            </a:custGeom>
            <a:solidFill>
              <a:srgbClr val="FFFFFF"/>
            </a:solidFill>
            <a:ln w="360" cap="flat">
              <a:noFill/>
              <a:prstDash val="solid"/>
              <a:miter/>
            </a:ln>
          </p:spPr>
          <p:txBody>
            <a:bodyPr rtlCol="0" anchor="ctr"/>
            <a:lstStyle/>
            <a:p>
              <a:endParaRPr lang="fi-FI" sz="900"/>
            </a:p>
          </p:txBody>
        </p:sp>
        <p:sp>
          <p:nvSpPr>
            <p:cNvPr id="25" name="Vapaamuotoinen: Muoto 24">
              <a:extLst>
                <a:ext uri="{FF2B5EF4-FFF2-40B4-BE49-F238E27FC236}">
                  <a16:creationId xmlns:a16="http://schemas.microsoft.com/office/drawing/2014/main" id="{1FF07615-7299-FC64-0BEE-2EA7AB3F016E}"/>
                </a:ext>
                <a:ext uri="{C183D7F6-B498-43B3-948B-1728B52AA6E4}">
                  <adec:decorative xmlns:adec="http://schemas.microsoft.com/office/drawing/2017/decorative" val="1"/>
                </a:ext>
              </a:extLst>
            </p:cNvPr>
            <p:cNvSpPr/>
            <p:nvPr/>
          </p:nvSpPr>
          <p:spPr>
            <a:xfrm>
              <a:off x="21736752" y="999316"/>
              <a:ext cx="322584" cy="503027"/>
            </a:xfrm>
            <a:custGeom>
              <a:avLst/>
              <a:gdLst>
                <a:gd name="connsiteX0" fmla="*/ 165583 w 322584"/>
                <a:gd name="connsiteY0" fmla="*/ 310926 h 503027"/>
                <a:gd name="connsiteX1" fmla="*/ 312325 w 322584"/>
                <a:gd name="connsiteY1" fmla="*/ 149646 h 503027"/>
                <a:gd name="connsiteX2" fmla="*/ 212611 w 322584"/>
                <a:gd name="connsiteY2" fmla="*/ 149646 h 503027"/>
                <a:gd name="connsiteX3" fmla="*/ 85045 w 322584"/>
                <a:gd name="connsiteY3" fmla="*/ 291876 h 503027"/>
                <a:gd name="connsiteX4" fmla="*/ 82112 w 322584"/>
                <a:gd name="connsiteY4" fmla="*/ 291876 h 503027"/>
                <a:gd name="connsiteX5" fmla="*/ 82112 w 322584"/>
                <a:gd name="connsiteY5" fmla="*/ 0 h 503027"/>
                <a:gd name="connsiteX6" fmla="*/ 0 w 322584"/>
                <a:gd name="connsiteY6" fmla="*/ 0 h 503027"/>
                <a:gd name="connsiteX7" fmla="*/ 0 w 322584"/>
                <a:gd name="connsiteY7" fmla="*/ 503028 h 503027"/>
                <a:gd name="connsiteX8" fmla="*/ 82112 w 322584"/>
                <a:gd name="connsiteY8" fmla="*/ 503028 h 503027"/>
                <a:gd name="connsiteX9" fmla="*/ 82112 w 322584"/>
                <a:gd name="connsiteY9" fmla="*/ 338803 h 503027"/>
                <a:gd name="connsiteX10" fmla="*/ 85045 w 322584"/>
                <a:gd name="connsiteY10" fmla="*/ 338803 h 503027"/>
                <a:gd name="connsiteX11" fmla="*/ 219936 w 322584"/>
                <a:gd name="connsiteY11" fmla="*/ 503028 h 503027"/>
                <a:gd name="connsiteX12" fmla="*/ 322584 w 322584"/>
                <a:gd name="connsiteY12" fmla="*/ 503028 h 503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2584" h="503027">
                  <a:moveTo>
                    <a:pt x="165583" y="310926"/>
                  </a:moveTo>
                  <a:lnTo>
                    <a:pt x="312325" y="149646"/>
                  </a:lnTo>
                  <a:lnTo>
                    <a:pt x="212611" y="149646"/>
                  </a:lnTo>
                  <a:lnTo>
                    <a:pt x="85045" y="291876"/>
                  </a:lnTo>
                  <a:lnTo>
                    <a:pt x="82112" y="291876"/>
                  </a:lnTo>
                  <a:lnTo>
                    <a:pt x="82112" y="0"/>
                  </a:lnTo>
                  <a:lnTo>
                    <a:pt x="0" y="0"/>
                  </a:lnTo>
                  <a:lnTo>
                    <a:pt x="0" y="503028"/>
                  </a:lnTo>
                  <a:lnTo>
                    <a:pt x="82112" y="503028"/>
                  </a:lnTo>
                  <a:lnTo>
                    <a:pt x="82112" y="338803"/>
                  </a:lnTo>
                  <a:lnTo>
                    <a:pt x="85045" y="338803"/>
                  </a:lnTo>
                  <a:lnTo>
                    <a:pt x="219936" y="503028"/>
                  </a:lnTo>
                  <a:lnTo>
                    <a:pt x="322584" y="503028"/>
                  </a:lnTo>
                  <a:close/>
                </a:path>
              </a:pathLst>
            </a:custGeom>
            <a:solidFill>
              <a:srgbClr val="FFFFFF"/>
            </a:solidFill>
            <a:ln w="360" cap="flat">
              <a:noFill/>
              <a:prstDash val="solid"/>
              <a:miter/>
            </a:ln>
          </p:spPr>
          <p:txBody>
            <a:bodyPr rtlCol="0" anchor="ctr"/>
            <a:lstStyle/>
            <a:p>
              <a:endParaRPr lang="fi-FI" sz="900"/>
            </a:p>
          </p:txBody>
        </p:sp>
        <p:sp>
          <p:nvSpPr>
            <p:cNvPr id="26" name="Vapaamuotoinen: Muoto 25">
              <a:extLst>
                <a:ext uri="{FF2B5EF4-FFF2-40B4-BE49-F238E27FC236}">
                  <a16:creationId xmlns:a16="http://schemas.microsoft.com/office/drawing/2014/main" id="{B803C283-425F-0502-4A4D-1350313FEDE8}"/>
                </a:ext>
                <a:ext uri="{C183D7F6-B498-43B3-948B-1728B52AA6E4}">
                  <adec:decorative xmlns:adec="http://schemas.microsoft.com/office/drawing/2017/decorative" val="1"/>
                </a:ext>
              </a:extLst>
            </p:cNvPr>
            <p:cNvSpPr/>
            <p:nvPr/>
          </p:nvSpPr>
          <p:spPr>
            <a:xfrm>
              <a:off x="20696788" y="999287"/>
              <a:ext cx="322588" cy="503052"/>
            </a:xfrm>
            <a:custGeom>
              <a:avLst/>
              <a:gdLst>
                <a:gd name="connsiteX0" fmla="*/ 312325 w 322588"/>
                <a:gd name="connsiteY0" fmla="*/ 149675 h 503052"/>
                <a:gd name="connsiteX1" fmla="*/ 212625 w 322588"/>
                <a:gd name="connsiteY1" fmla="*/ 149675 h 503052"/>
                <a:gd name="connsiteX2" fmla="*/ 85049 w 322588"/>
                <a:gd name="connsiteY2" fmla="*/ 291905 h 503052"/>
                <a:gd name="connsiteX3" fmla="*/ 82114 w 322588"/>
                <a:gd name="connsiteY3" fmla="*/ 291905 h 503052"/>
                <a:gd name="connsiteX4" fmla="*/ 82114 w 322588"/>
                <a:gd name="connsiteY4" fmla="*/ 0 h 503052"/>
                <a:gd name="connsiteX5" fmla="*/ 0 w 322588"/>
                <a:gd name="connsiteY5" fmla="*/ 0 h 503052"/>
                <a:gd name="connsiteX6" fmla="*/ 0 w 322588"/>
                <a:gd name="connsiteY6" fmla="*/ 503053 h 503052"/>
                <a:gd name="connsiteX7" fmla="*/ 82114 w 322588"/>
                <a:gd name="connsiteY7" fmla="*/ 503053 h 503052"/>
                <a:gd name="connsiteX8" fmla="*/ 82114 w 322588"/>
                <a:gd name="connsiteY8" fmla="*/ 338828 h 503052"/>
                <a:gd name="connsiteX9" fmla="*/ 85049 w 322588"/>
                <a:gd name="connsiteY9" fmla="*/ 338828 h 503052"/>
                <a:gd name="connsiteX10" fmla="*/ 219951 w 322588"/>
                <a:gd name="connsiteY10" fmla="*/ 503053 h 503052"/>
                <a:gd name="connsiteX11" fmla="*/ 322588 w 322588"/>
                <a:gd name="connsiteY11" fmla="*/ 503053 h 503052"/>
                <a:gd name="connsiteX12" fmla="*/ 165587 w 322588"/>
                <a:gd name="connsiteY12" fmla="*/ 310951 h 503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2588" h="503052">
                  <a:moveTo>
                    <a:pt x="312325" y="149675"/>
                  </a:moveTo>
                  <a:lnTo>
                    <a:pt x="212625" y="149675"/>
                  </a:lnTo>
                  <a:lnTo>
                    <a:pt x="85049" y="291905"/>
                  </a:lnTo>
                  <a:lnTo>
                    <a:pt x="82114" y="291905"/>
                  </a:lnTo>
                  <a:lnTo>
                    <a:pt x="82114" y="0"/>
                  </a:lnTo>
                  <a:lnTo>
                    <a:pt x="0" y="0"/>
                  </a:lnTo>
                  <a:lnTo>
                    <a:pt x="0" y="503053"/>
                  </a:lnTo>
                  <a:lnTo>
                    <a:pt x="82114" y="503053"/>
                  </a:lnTo>
                  <a:lnTo>
                    <a:pt x="82114" y="338828"/>
                  </a:lnTo>
                  <a:lnTo>
                    <a:pt x="85049" y="338828"/>
                  </a:lnTo>
                  <a:lnTo>
                    <a:pt x="219951" y="503053"/>
                  </a:lnTo>
                  <a:lnTo>
                    <a:pt x="322588" y="503053"/>
                  </a:lnTo>
                  <a:lnTo>
                    <a:pt x="165587" y="310951"/>
                  </a:lnTo>
                  <a:close/>
                </a:path>
              </a:pathLst>
            </a:custGeom>
            <a:solidFill>
              <a:srgbClr val="FFFFFF"/>
            </a:solidFill>
            <a:ln w="360" cap="flat">
              <a:noFill/>
              <a:prstDash val="solid"/>
              <a:miter/>
            </a:ln>
          </p:spPr>
          <p:txBody>
            <a:bodyPr rtlCol="0" anchor="ctr"/>
            <a:lstStyle/>
            <a:p>
              <a:endParaRPr lang="fi-FI" sz="900"/>
            </a:p>
          </p:txBody>
        </p:sp>
        <p:sp>
          <p:nvSpPr>
            <p:cNvPr id="27" name="Vapaamuotoinen: Muoto 26">
              <a:extLst>
                <a:ext uri="{FF2B5EF4-FFF2-40B4-BE49-F238E27FC236}">
                  <a16:creationId xmlns:a16="http://schemas.microsoft.com/office/drawing/2014/main" id="{B45F3920-D252-2CC4-B9B3-2E8B2F243B4F}"/>
                </a:ext>
                <a:ext uri="{C183D7F6-B498-43B3-948B-1728B52AA6E4}">
                  <adec:decorative xmlns:adec="http://schemas.microsoft.com/office/drawing/2017/decorative" val="1"/>
                </a:ext>
              </a:extLst>
            </p:cNvPr>
            <p:cNvSpPr/>
            <p:nvPr/>
          </p:nvSpPr>
          <p:spPr>
            <a:xfrm>
              <a:off x="19198706" y="999237"/>
              <a:ext cx="82114" cy="503103"/>
            </a:xfrm>
            <a:custGeom>
              <a:avLst/>
              <a:gdLst>
                <a:gd name="connsiteX0" fmla="*/ 0 w 82114"/>
                <a:gd name="connsiteY0" fmla="*/ 503103 h 503103"/>
                <a:gd name="connsiteX1" fmla="*/ 82114 w 82114"/>
                <a:gd name="connsiteY1" fmla="*/ 503103 h 503103"/>
                <a:gd name="connsiteX2" fmla="*/ 82114 w 82114"/>
                <a:gd name="connsiteY2" fmla="*/ 0 h 503103"/>
                <a:gd name="connsiteX3" fmla="*/ 0 w 82114"/>
                <a:gd name="connsiteY3" fmla="*/ 0 h 503103"/>
              </a:gdLst>
              <a:ahLst/>
              <a:cxnLst>
                <a:cxn ang="0">
                  <a:pos x="connsiteX0" y="connsiteY0"/>
                </a:cxn>
                <a:cxn ang="0">
                  <a:pos x="connsiteX1" y="connsiteY1"/>
                </a:cxn>
                <a:cxn ang="0">
                  <a:pos x="connsiteX2" y="connsiteY2"/>
                </a:cxn>
                <a:cxn ang="0">
                  <a:pos x="connsiteX3" y="connsiteY3"/>
                </a:cxn>
              </a:cxnLst>
              <a:rect l="l" t="t" r="r" b="b"/>
              <a:pathLst>
                <a:path w="82114" h="503103">
                  <a:moveTo>
                    <a:pt x="0" y="503103"/>
                  </a:moveTo>
                  <a:lnTo>
                    <a:pt x="82114" y="503103"/>
                  </a:lnTo>
                  <a:lnTo>
                    <a:pt x="82114" y="0"/>
                  </a:lnTo>
                  <a:lnTo>
                    <a:pt x="0" y="0"/>
                  </a:lnTo>
                  <a:close/>
                </a:path>
              </a:pathLst>
            </a:custGeom>
            <a:solidFill>
              <a:srgbClr val="FFFFFF"/>
            </a:solidFill>
            <a:ln w="360" cap="flat">
              <a:noFill/>
              <a:prstDash val="solid"/>
              <a:miter/>
            </a:ln>
          </p:spPr>
          <p:txBody>
            <a:bodyPr rtlCol="0" anchor="ctr"/>
            <a:lstStyle/>
            <a:p>
              <a:endParaRPr lang="fi-FI" sz="900"/>
            </a:p>
          </p:txBody>
        </p:sp>
        <p:sp>
          <p:nvSpPr>
            <p:cNvPr id="28" name="Vapaamuotoinen: Muoto 27">
              <a:extLst>
                <a:ext uri="{FF2B5EF4-FFF2-40B4-BE49-F238E27FC236}">
                  <a16:creationId xmlns:a16="http://schemas.microsoft.com/office/drawing/2014/main" id="{FECA45AF-736E-34DE-6FA5-608A3ACF2C21}"/>
                </a:ext>
                <a:ext uri="{C183D7F6-B498-43B3-948B-1728B52AA6E4}">
                  <adec:decorative xmlns:adec="http://schemas.microsoft.com/office/drawing/2017/decorative" val="1"/>
                </a:ext>
              </a:extLst>
            </p:cNvPr>
            <p:cNvSpPr/>
            <p:nvPr/>
          </p:nvSpPr>
          <p:spPr>
            <a:xfrm>
              <a:off x="18621877" y="999233"/>
              <a:ext cx="374132" cy="503103"/>
            </a:xfrm>
            <a:custGeom>
              <a:avLst/>
              <a:gdLst>
                <a:gd name="connsiteX0" fmla="*/ 374133 w 374132"/>
                <a:gd name="connsiteY0" fmla="*/ 0 h 503103"/>
                <a:gd name="connsiteX1" fmla="*/ 0 w 374132"/>
                <a:gd name="connsiteY1" fmla="*/ 0 h 503103"/>
                <a:gd name="connsiteX2" fmla="*/ 0 w 374132"/>
                <a:gd name="connsiteY2" fmla="*/ 81441 h 503103"/>
                <a:gd name="connsiteX3" fmla="*/ 145902 w 374132"/>
                <a:gd name="connsiteY3" fmla="*/ 81441 h 503103"/>
                <a:gd name="connsiteX4" fmla="*/ 145902 w 374132"/>
                <a:gd name="connsiteY4" fmla="*/ 503103 h 503103"/>
                <a:gd name="connsiteX5" fmla="*/ 233146 w 374132"/>
                <a:gd name="connsiteY5" fmla="*/ 503103 h 503103"/>
                <a:gd name="connsiteX6" fmla="*/ 233146 w 374132"/>
                <a:gd name="connsiteY6" fmla="*/ 81441 h 503103"/>
                <a:gd name="connsiteX7" fmla="*/ 374133 w 374132"/>
                <a:gd name="connsiteY7" fmla="*/ 81441 h 503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4132" h="503103">
                  <a:moveTo>
                    <a:pt x="374133" y="0"/>
                  </a:moveTo>
                  <a:lnTo>
                    <a:pt x="0" y="0"/>
                  </a:lnTo>
                  <a:lnTo>
                    <a:pt x="0" y="81441"/>
                  </a:lnTo>
                  <a:lnTo>
                    <a:pt x="145902" y="81441"/>
                  </a:lnTo>
                  <a:lnTo>
                    <a:pt x="145902" y="503103"/>
                  </a:lnTo>
                  <a:lnTo>
                    <a:pt x="233146" y="503103"/>
                  </a:lnTo>
                  <a:lnTo>
                    <a:pt x="233146" y="81441"/>
                  </a:lnTo>
                  <a:lnTo>
                    <a:pt x="374133" y="81441"/>
                  </a:lnTo>
                  <a:close/>
                </a:path>
              </a:pathLst>
            </a:custGeom>
            <a:solidFill>
              <a:srgbClr val="FFFFFF"/>
            </a:solidFill>
            <a:ln w="360" cap="flat">
              <a:noFill/>
              <a:prstDash val="solid"/>
              <a:miter/>
            </a:ln>
          </p:spPr>
          <p:txBody>
            <a:bodyPr rtlCol="0" anchor="ctr"/>
            <a:lstStyle/>
            <a:p>
              <a:endParaRPr lang="fi-FI" sz="900"/>
            </a:p>
          </p:txBody>
        </p:sp>
        <p:sp>
          <p:nvSpPr>
            <p:cNvPr id="29" name="Vapaamuotoinen: Muoto 28">
              <a:extLst>
                <a:ext uri="{FF2B5EF4-FFF2-40B4-BE49-F238E27FC236}">
                  <a16:creationId xmlns:a16="http://schemas.microsoft.com/office/drawing/2014/main" id="{2B58CDBA-7076-1208-F0AE-A279414EBAAA}"/>
                </a:ext>
                <a:ext uri="{C183D7F6-B498-43B3-948B-1728B52AA6E4}">
                  <adec:decorative xmlns:adec="http://schemas.microsoft.com/office/drawing/2017/decorative" val="1"/>
                </a:ext>
              </a:extLst>
            </p:cNvPr>
            <p:cNvSpPr/>
            <p:nvPr/>
          </p:nvSpPr>
          <p:spPr>
            <a:xfrm>
              <a:off x="20066949" y="1036015"/>
              <a:ext cx="181828" cy="466324"/>
            </a:xfrm>
            <a:custGeom>
              <a:avLst/>
              <a:gdLst>
                <a:gd name="connsiteX0" fmla="*/ 181828 w 181828"/>
                <a:gd name="connsiteY0" fmla="*/ 112946 h 466324"/>
                <a:gd name="connsiteX1" fmla="*/ 129038 w 181828"/>
                <a:gd name="connsiteY1" fmla="*/ 112946 h 466324"/>
                <a:gd name="connsiteX2" fmla="*/ 129038 w 181828"/>
                <a:gd name="connsiteY2" fmla="*/ 0 h 466324"/>
                <a:gd name="connsiteX3" fmla="*/ 47662 w 181828"/>
                <a:gd name="connsiteY3" fmla="*/ 0 h 466324"/>
                <a:gd name="connsiteX4" fmla="*/ 47662 w 181828"/>
                <a:gd name="connsiteY4" fmla="*/ 112946 h 466324"/>
                <a:gd name="connsiteX5" fmla="*/ 0 w 181828"/>
                <a:gd name="connsiteY5" fmla="*/ 112946 h 466324"/>
                <a:gd name="connsiteX6" fmla="*/ 0 w 181828"/>
                <a:gd name="connsiteY6" fmla="*/ 186255 h 466324"/>
                <a:gd name="connsiteX7" fmla="*/ 47662 w 181828"/>
                <a:gd name="connsiteY7" fmla="*/ 186255 h 466324"/>
                <a:gd name="connsiteX8" fmla="*/ 47662 w 181828"/>
                <a:gd name="connsiteY8" fmla="*/ 466325 h 466324"/>
                <a:gd name="connsiteX9" fmla="*/ 129038 w 181828"/>
                <a:gd name="connsiteY9" fmla="*/ 466325 h 466324"/>
                <a:gd name="connsiteX10" fmla="*/ 129038 w 181828"/>
                <a:gd name="connsiteY10" fmla="*/ 186255 h 466324"/>
                <a:gd name="connsiteX11" fmla="*/ 181828 w 181828"/>
                <a:gd name="connsiteY11" fmla="*/ 186255 h 466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1828" h="466324">
                  <a:moveTo>
                    <a:pt x="181828" y="112946"/>
                  </a:moveTo>
                  <a:lnTo>
                    <a:pt x="129038" y="112946"/>
                  </a:lnTo>
                  <a:lnTo>
                    <a:pt x="129038" y="0"/>
                  </a:lnTo>
                  <a:lnTo>
                    <a:pt x="47662" y="0"/>
                  </a:lnTo>
                  <a:lnTo>
                    <a:pt x="47662" y="112946"/>
                  </a:lnTo>
                  <a:lnTo>
                    <a:pt x="0" y="112946"/>
                  </a:lnTo>
                  <a:lnTo>
                    <a:pt x="0" y="186255"/>
                  </a:lnTo>
                  <a:lnTo>
                    <a:pt x="47662" y="186255"/>
                  </a:lnTo>
                  <a:lnTo>
                    <a:pt x="47662" y="466325"/>
                  </a:lnTo>
                  <a:lnTo>
                    <a:pt x="129038" y="466325"/>
                  </a:lnTo>
                  <a:lnTo>
                    <a:pt x="129038" y="186255"/>
                  </a:lnTo>
                  <a:lnTo>
                    <a:pt x="181828" y="186255"/>
                  </a:lnTo>
                  <a:close/>
                </a:path>
              </a:pathLst>
            </a:custGeom>
            <a:solidFill>
              <a:srgbClr val="FFFFFF"/>
            </a:solidFill>
            <a:ln w="360" cap="flat">
              <a:noFill/>
              <a:prstDash val="solid"/>
              <a:miter/>
            </a:ln>
          </p:spPr>
          <p:txBody>
            <a:bodyPr rtlCol="0" anchor="ctr"/>
            <a:lstStyle/>
            <a:p>
              <a:endParaRPr lang="fi-FI" sz="900"/>
            </a:p>
          </p:txBody>
        </p:sp>
      </p:grpSp>
    </p:spTree>
    <p:extLst>
      <p:ext uri="{BB962C8B-B14F-4D97-AF65-F5344CB8AC3E}">
        <p14:creationId xmlns:p14="http://schemas.microsoft.com/office/powerpoint/2010/main" val="418458333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cSld name="Aloitusdi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116BDE-15BB-BF4C-988F-BB6B76BE5733}"/>
              </a:ext>
            </a:extLst>
          </p:cNvPr>
          <p:cNvSpPr>
            <a:spLocks noGrp="1"/>
          </p:cNvSpPr>
          <p:nvPr>
            <p:ph type="title"/>
          </p:nvPr>
        </p:nvSpPr>
        <p:spPr>
          <a:xfrm>
            <a:off x="813486" y="1067186"/>
            <a:ext cx="8095736" cy="2852737"/>
          </a:xfrm>
        </p:spPr>
        <p:txBody>
          <a:bodyPr anchor="b"/>
          <a:lstStyle>
            <a:lvl1pPr>
              <a:defRPr sz="6000" b="1"/>
            </a:lvl1pPr>
          </a:lstStyle>
          <a:p>
            <a:r>
              <a:rPr lang="fi-FI"/>
              <a:t>Muokkaa ots. perustyyl. napsautt.</a:t>
            </a:r>
            <a:endParaRPr lang="fi-FI" dirty="0"/>
          </a:p>
        </p:txBody>
      </p:sp>
      <p:sp>
        <p:nvSpPr>
          <p:cNvPr id="11" name="Text Placeholder 10">
            <a:extLst>
              <a:ext uri="{FF2B5EF4-FFF2-40B4-BE49-F238E27FC236}">
                <a16:creationId xmlns:a16="http://schemas.microsoft.com/office/drawing/2014/main" id="{DFD4F408-8114-044A-B306-BBA0FDCBEF55}"/>
              </a:ext>
            </a:extLst>
          </p:cNvPr>
          <p:cNvSpPr>
            <a:spLocks noGrp="1"/>
          </p:cNvSpPr>
          <p:nvPr>
            <p:ph type="body" sz="quarter" idx="13" hasCustomPrompt="1"/>
          </p:nvPr>
        </p:nvSpPr>
        <p:spPr>
          <a:xfrm>
            <a:off x="812800" y="4076700"/>
            <a:ext cx="8096250" cy="1060076"/>
          </a:xfr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lvl="0"/>
            <a:r>
              <a:rPr lang="en-US" dirty="0" err="1"/>
              <a:t>Esittäjä</a:t>
            </a:r>
            <a:r>
              <a:rPr lang="en-US" dirty="0"/>
              <a:t>, </a:t>
            </a:r>
            <a:r>
              <a:rPr lang="en-US" dirty="0" err="1"/>
              <a:t>aika</a:t>
            </a:r>
            <a:r>
              <a:rPr lang="en-US" dirty="0"/>
              <a:t>, </a:t>
            </a:r>
            <a:r>
              <a:rPr lang="en-US" dirty="0" err="1"/>
              <a:t>paikka</a:t>
            </a:r>
            <a:endParaRPr lang="en-US" dirty="0"/>
          </a:p>
        </p:txBody>
      </p:sp>
      <p:sp>
        <p:nvSpPr>
          <p:cNvPr id="7" name="Dian numeron paikkamerkki 6">
            <a:extLst>
              <a:ext uri="{FF2B5EF4-FFF2-40B4-BE49-F238E27FC236}">
                <a16:creationId xmlns:a16="http://schemas.microsoft.com/office/drawing/2014/main" id="{9031A3B3-A4C8-4A2C-8AA4-9B158068FF14}"/>
              </a:ext>
              <a:ext uri="{C183D7F6-B498-43B3-948B-1728B52AA6E4}">
                <adec:decorative xmlns:adec="http://schemas.microsoft.com/office/drawing/2017/decorative" val="1"/>
              </a:ext>
            </a:extLst>
          </p:cNvPr>
          <p:cNvSpPr>
            <a:spLocks noGrp="1"/>
          </p:cNvSpPr>
          <p:nvPr>
            <p:ph type="sldNum" sz="quarter" idx="16"/>
          </p:nvPr>
        </p:nvSpPr>
        <p:spPr/>
        <p:txBody>
          <a:bodyPr/>
          <a:lstStyle/>
          <a:p>
            <a:fld id="{7C9DB053-BC39-5645-941A-EDB0DEC7708B}" type="slidenum">
              <a:rPr lang="fi-FI" smtClean="0"/>
              <a:pPr/>
              <a:t>‹#›</a:t>
            </a:fld>
            <a:endParaRPr lang="fi-FI" dirty="0"/>
          </a:p>
        </p:txBody>
      </p:sp>
      <p:sp>
        <p:nvSpPr>
          <p:cNvPr id="3" name="Päivämäärän paikkamerkki 2">
            <a:extLst>
              <a:ext uri="{FF2B5EF4-FFF2-40B4-BE49-F238E27FC236}">
                <a16:creationId xmlns:a16="http://schemas.microsoft.com/office/drawing/2014/main" id="{2533C529-D8CB-41C1-BA7F-BDF6B8BEE21C}"/>
              </a:ext>
              <a:ext uri="{C183D7F6-B498-43B3-948B-1728B52AA6E4}">
                <adec:decorative xmlns:adec="http://schemas.microsoft.com/office/drawing/2017/decorative" val="0"/>
              </a:ext>
            </a:extLst>
          </p:cNvPr>
          <p:cNvSpPr>
            <a:spLocks noGrp="1"/>
          </p:cNvSpPr>
          <p:nvPr>
            <p:ph type="dt" sz="half" idx="14"/>
          </p:nvPr>
        </p:nvSpPr>
        <p:spPr/>
        <p:txBody>
          <a:bodyPr/>
          <a:lstStyle/>
          <a:p>
            <a:fld id="{F1A3EE92-DFDD-4A38-A817-93EA381B74FE}" type="datetime1">
              <a:rPr lang="fi-FI" smtClean="0"/>
              <a:t>18.12.2023</a:t>
            </a:fld>
            <a:endParaRPr lang="fi-FI" dirty="0"/>
          </a:p>
        </p:txBody>
      </p:sp>
      <p:sp>
        <p:nvSpPr>
          <p:cNvPr id="6" name="Alatunnisteen paikkamerkki 5">
            <a:extLst>
              <a:ext uri="{FF2B5EF4-FFF2-40B4-BE49-F238E27FC236}">
                <a16:creationId xmlns:a16="http://schemas.microsoft.com/office/drawing/2014/main" id="{ED1237A7-627A-4441-BF6C-C278623F5DA0}"/>
              </a:ext>
              <a:ext uri="{C183D7F6-B498-43B3-948B-1728B52AA6E4}">
                <adec:decorative xmlns:adec="http://schemas.microsoft.com/office/drawing/2017/decorative" val="0"/>
              </a:ext>
            </a:extLst>
          </p:cNvPr>
          <p:cNvSpPr>
            <a:spLocks noGrp="1"/>
          </p:cNvSpPr>
          <p:nvPr>
            <p:ph type="ftr" sz="quarter" idx="15"/>
          </p:nvPr>
        </p:nvSpPr>
        <p:spPr/>
        <p:txBody>
          <a:bodyPr/>
          <a:lstStyle>
            <a:lvl1pPr>
              <a:defRPr/>
            </a:lvl1pPr>
          </a:lstStyle>
          <a:p>
            <a:r>
              <a:rPr lang="fi-FI"/>
              <a:t>Tiedon laatukehikko -työ</a:t>
            </a:r>
            <a:endParaRPr lang="fi-FI" dirty="0"/>
          </a:p>
        </p:txBody>
      </p:sp>
    </p:spTree>
    <p:extLst>
      <p:ext uri="{BB962C8B-B14F-4D97-AF65-F5344CB8AC3E}">
        <p14:creationId xmlns:p14="http://schemas.microsoft.com/office/powerpoint/2010/main" val="389650549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cSld name="Otsikko ja kaksi palstaa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58BD05DF-C933-6F4E-B54C-8EC741E5751F}"/>
              </a:ext>
            </a:extLst>
          </p:cNvPr>
          <p:cNvSpPr>
            <a:spLocks noGrp="1"/>
          </p:cNvSpPr>
          <p:nvPr>
            <p:ph type="title" hasCustomPrompt="1"/>
          </p:nvPr>
        </p:nvSpPr>
        <p:spPr>
          <a:xfrm>
            <a:off x="796926" y="365125"/>
            <a:ext cx="10509982" cy="1325563"/>
          </a:xfrm>
        </p:spPr>
        <p:txBody>
          <a:bodyPr anchor="b" anchorCtr="0"/>
          <a:lstStyle>
            <a:lvl1pPr>
              <a:defRPr b="1"/>
            </a:lvl1pPr>
          </a:lstStyle>
          <a:p>
            <a:r>
              <a:rPr lang="en-US" dirty="0" err="1"/>
              <a:t>Otsikko</a:t>
            </a:r>
            <a:endParaRPr lang="fi-FI" dirty="0"/>
          </a:p>
        </p:txBody>
      </p:sp>
      <p:sp>
        <p:nvSpPr>
          <p:cNvPr id="3" name="Content Placeholder 2">
            <a:extLst>
              <a:ext uri="{FF2B5EF4-FFF2-40B4-BE49-F238E27FC236}">
                <a16:creationId xmlns:a16="http://schemas.microsoft.com/office/drawing/2014/main" id="{D32DDB0F-1C8A-0F4E-A56A-C944E46ED2C1}"/>
              </a:ext>
            </a:extLst>
          </p:cNvPr>
          <p:cNvSpPr>
            <a:spLocks noGrp="1"/>
          </p:cNvSpPr>
          <p:nvPr>
            <p:ph sz="half" idx="1"/>
          </p:nvPr>
        </p:nvSpPr>
        <p:spPr>
          <a:xfrm>
            <a:off x="796217" y="1825624"/>
            <a:ext cx="5181600" cy="411797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stStyle>
          <a:p>
            <a:pPr lvl="0"/>
            <a:r>
              <a:rPr lang="fi-FI"/>
              <a:t>Muokkaa tekstin perustyylejä napsauttamalla</a:t>
            </a:r>
          </a:p>
          <a:p>
            <a:pPr lvl="1"/>
            <a:r>
              <a:rPr lang="fi-FI"/>
              <a:t>toinen taso</a:t>
            </a:r>
          </a:p>
          <a:p>
            <a:pPr lvl="2"/>
            <a:r>
              <a:rPr lang="fi-FI"/>
              <a:t>kolmas taso</a:t>
            </a:r>
          </a:p>
          <a:p>
            <a:pPr lvl="3"/>
            <a:r>
              <a:rPr lang="fi-FI"/>
              <a:t>neljäs taso</a:t>
            </a:r>
          </a:p>
        </p:txBody>
      </p:sp>
      <p:sp>
        <p:nvSpPr>
          <p:cNvPr id="4" name="Content Placeholder 3">
            <a:extLst>
              <a:ext uri="{FF2B5EF4-FFF2-40B4-BE49-F238E27FC236}">
                <a16:creationId xmlns:a16="http://schemas.microsoft.com/office/drawing/2014/main" id="{DAECCA58-AD67-EA4F-A4FA-99791451B3E6}"/>
              </a:ext>
            </a:extLst>
          </p:cNvPr>
          <p:cNvSpPr>
            <a:spLocks noGrp="1"/>
          </p:cNvSpPr>
          <p:nvPr>
            <p:ph sz="half" idx="2"/>
          </p:nvPr>
        </p:nvSpPr>
        <p:spPr>
          <a:xfrm>
            <a:off x="6125308" y="1825537"/>
            <a:ext cx="5181600" cy="4118062"/>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stStyle>
          <a:p>
            <a:pPr lvl="0"/>
            <a:r>
              <a:rPr lang="fi-FI"/>
              <a:t>Muokkaa tekstin perustyylejä napsauttamalla</a:t>
            </a:r>
          </a:p>
          <a:p>
            <a:pPr lvl="1"/>
            <a:r>
              <a:rPr lang="fi-FI"/>
              <a:t>toinen taso</a:t>
            </a:r>
          </a:p>
          <a:p>
            <a:pPr lvl="2"/>
            <a:r>
              <a:rPr lang="fi-FI"/>
              <a:t>kolmas taso</a:t>
            </a:r>
          </a:p>
          <a:p>
            <a:pPr lvl="3"/>
            <a:r>
              <a:rPr lang="fi-FI"/>
              <a:t>neljäs taso</a:t>
            </a:r>
          </a:p>
        </p:txBody>
      </p:sp>
      <p:sp>
        <p:nvSpPr>
          <p:cNvPr id="10" name="Slide Number Placeholder 6">
            <a:extLst>
              <a:ext uri="{FF2B5EF4-FFF2-40B4-BE49-F238E27FC236}">
                <a16:creationId xmlns:a16="http://schemas.microsoft.com/office/drawing/2014/main" id="{0D7F2BE6-A0EE-254C-A680-A0F9A73CAFEB}"/>
              </a:ext>
              <a:ext uri="{C183D7F6-B498-43B3-948B-1728B52AA6E4}">
                <adec:decorative xmlns:adec="http://schemas.microsoft.com/office/drawing/2017/decorative" val="1"/>
              </a:ext>
            </a:extLst>
          </p:cNvPr>
          <p:cNvSpPr>
            <a:spLocks noGrp="1"/>
          </p:cNvSpPr>
          <p:nvPr>
            <p:ph type="sldNum" sz="quarter" idx="12"/>
          </p:nvPr>
        </p:nvSpPr>
        <p:spPr>
          <a:xfrm>
            <a:off x="8350292" y="6372529"/>
            <a:ext cx="445736" cy="365125"/>
          </a:xfrm>
          <a:prstGeom prst="rect">
            <a:avLst/>
          </a:prstGeom>
        </p:spPr>
        <p:txBody>
          <a:bodyPr/>
          <a:lstStyle/>
          <a:p>
            <a:fld id="{7C9DB053-BC39-5645-941A-EDB0DEC7708B}" type="slidenum">
              <a:rPr lang="fi-FI" smtClean="0"/>
              <a:t>‹#›</a:t>
            </a:fld>
            <a:endParaRPr lang="fi-FI" dirty="0"/>
          </a:p>
        </p:txBody>
      </p:sp>
      <p:sp>
        <p:nvSpPr>
          <p:cNvPr id="6" name="Footer Placeholder 5">
            <a:extLst>
              <a:ext uri="{FF2B5EF4-FFF2-40B4-BE49-F238E27FC236}">
                <a16:creationId xmlns:a16="http://schemas.microsoft.com/office/drawing/2014/main" id="{DD6E2F13-A82A-0A4B-8585-9BF9E5C68694}"/>
              </a:ext>
              <a:ext uri="{C183D7F6-B498-43B3-948B-1728B52AA6E4}">
                <adec:decorative xmlns:adec="http://schemas.microsoft.com/office/drawing/2017/decorative" val="1"/>
              </a:ext>
            </a:extLst>
          </p:cNvPr>
          <p:cNvSpPr>
            <a:spLocks noGrp="1"/>
          </p:cNvSpPr>
          <p:nvPr>
            <p:ph type="ftr" sz="quarter" idx="11"/>
          </p:nvPr>
        </p:nvSpPr>
        <p:spPr>
          <a:xfrm>
            <a:off x="2603616" y="6356350"/>
            <a:ext cx="4667737" cy="365125"/>
          </a:xfrm>
          <a:prstGeom prst="rect">
            <a:avLst/>
          </a:prstGeom>
        </p:spPr>
        <p:txBody>
          <a:bodyPr/>
          <a:lstStyle>
            <a:lvl1pPr>
              <a:defRPr/>
            </a:lvl1pPr>
          </a:lstStyle>
          <a:p>
            <a:r>
              <a:rPr lang="fi-FI"/>
              <a:t>Tiedon laatukehikko -työ</a:t>
            </a:r>
            <a:endParaRPr lang="fi-FI" dirty="0"/>
          </a:p>
        </p:txBody>
      </p:sp>
      <p:sp>
        <p:nvSpPr>
          <p:cNvPr id="5" name="Date Placeholder 4">
            <a:extLst>
              <a:ext uri="{FF2B5EF4-FFF2-40B4-BE49-F238E27FC236}">
                <a16:creationId xmlns:a16="http://schemas.microsoft.com/office/drawing/2014/main" id="{12B79709-C1B2-234A-869F-2AF3589D0AF0}"/>
              </a:ext>
              <a:ext uri="{C183D7F6-B498-43B3-948B-1728B52AA6E4}">
                <adec:decorative xmlns:adec="http://schemas.microsoft.com/office/drawing/2017/decorative" val="1"/>
              </a:ext>
            </a:extLst>
          </p:cNvPr>
          <p:cNvSpPr>
            <a:spLocks noGrp="1"/>
          </p:cNvSpPr>
          <p:nvPr>
            <p:ph type="dt" sz="half" idx="10"/>
          </p:nvPr>
        </p:nvSpPr>
        <p:spPr>
          <a:xfrm>
            <a:off x="838200" y="6356350"/>
            <a:ext cx="1765416" cy="365125"/>
          </a:xfrm>
          <a:prstGeom prst="rect">
            <a:avLst/>
          </a:prstGeom>
        </p:spPr>
        <p:txBody>
          <a:bodyPr/>
          <a:lstStyle/>
          <a:p>
            <a:fld id="{4A81ABB4-8249-4DE0-9490-E4EEA0B170D9}" type="datetime1">
              <a:rPr lang="fi-FI" smtClean="0"/>
              <a:t>18.12.2023</a:t>
            </a:fld>
            <a:endParaRPr lang="fi-FI" dirty="0"/>
          </a:p>
        </p:txBody>
      </p:sp>
    </p:spTree>
    <p:extLst>
      <p:ext uri="{BB962C8B-B14F-4D97-AF65-F5344CB8AC3E}">
        <p14:creationId xmlns:p14="http://schemas.microsoft.com/office/powerpoint/2010/main" val="120173160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cSld name="Otsikko ja sisältö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60C05B-83EB-664F-8202-6DB1FEB76ACF}"/>
              </a:ext>
            </a:extLst>
          </p:cNvPr>
          <p:cNvSpPr>
            <a:spLocks noGrp="1"/>
          </p:cNvSpPr>
          <p:nvPr>
            <p:ph type="title" hasCustomPrompt="1"/>
          </p:nvPr>
        </p:nvSpPr>
        <p:spPr>
          <a:xfrm>
            <a:off x="796926" y="365125"/>
            <a:ext cx="9823178" cy="1325563"/>
          </a:xfrm>
        </p:spPr>
        <p:txBody>
          <a:bodyPr anchor="b" anchorCtr="0"/>
          <a:lstStyle>
            <a:lvl1pPr>
              <a:defRPr b="1">
                <a:solidFill>
                  <a:srgbClr val="0065A1"/>
                </a:solidFill>
              </a:defRPr>
            </a:lvl1pPr>
          </a:lstStyle>
          <a:p>
            <a:r>
              <a:rPr lang="en-US" dirty="0" err="1"/>
              <a:t>Otsikko</a:t>
            </a:r>
            <a:endParaRPr lang="fi-FI" dirty="0"/>
          </a:p>
        </p:txBody>
      </p:sp>
      <p:sp>
        <p:nvSpPr>
          <p:cNvPr id="17" name="Slide Number Placeholder 6">
            <a:extLst>
              <a:ext uri="{FF2B5EF4-FFF2-40B4-BE49-F238E27FC236}">
                <a16:creationId xmlns:a16="http://schemas.microsoft.com/office/drawing/2014/main" id="{9B09BF67-18C8-D74C-8C94-1D3A26D5023F}"/>
              </a:ext>
            </a:extLst>
          </p:cNvPr>
          <p:cNvSpPr>
            <a:spLocks noGrp="1"/>
          </p:cNvSpPr>
          <p:nvPr>
            <p:ph type="sldNum" sz="quarter" idx="12"/>
          </p:nvPr>
        </p:nvSpPr>
        <p:spPr>
          <a:xfrm>
            <a:off x="8350292" y="6372529"/>
            <a:ext cx="445736" cy="365125"/>
          </a:xfrm>
        </p:spPr>
        <p:txBody>
          <a:bodyPr/>
          <a:lstStyle/>
          <a:p>
            <a:fld id="{7C9DB053-BC39-5645-941A-EDB0DEC7708B}" type="slidenum">
              <a:rPr lang="fi-FI" smtClean="0"/>
              <a:t>‹#›</a:t>
            </a:fld>
            <a:endParaRPr lang="fi-FI" dirty="0"/>
          </a:p>
        </p:txBody>
      </p:sp>
      <p:sp>
        <p:nvSpPr>
          <p:cNvPr id="5" name="Footer Placeholder 4">
            <a:extLst>
              <a:ext uri="{FF2B5EF4-FFF2-40B4-BE49-F238E27FC236}">
                <a16:creationId xmlns:a16="http://schemas.microsoft.com/office/drawing/2014/main" id="{BFB9C1FD-CCBC-8945-83C6-3EB9AE46D39B}"/>
              </a:ext>
              <a:ext uri="{C183D7F6-B498-43B3-948B-1728B52AA6E4}">
                <adec:decorative xmlns:adec="http://schemas.microsoft.com/office/drawing/2017/decorative" val="1"/>
              </a:ext>
            </a:extLst>
          </p:cNvPr>
          <p:cNvSpPr>
            <a:spLocks noGrp="1"/>
          </p:cNvSpPr>
          <p:nvPr>
            <p:ph type="ftr" sz="quarter" idx="11"/>
          </p:nvPr>
        </p:nvSpPr>
        <p:spPr>
          <a:xfrm>
            <a:off x="2603616" y="6356350"/>
            <a:ext cx="4667737" cy="365125"/>
          </a:xfrm>
          <a:prstGeom prst="rect">
            <a:avLst/>
          </a:prstGeom>
        </p:spPr>
        <p:txBody>
          <a:bodyPr/>
          <a:lstStyle>
            <a:lvl1pPr>
              <a:defRPr/>
            </a:lvl1pPr>
          </a:lstStyle>
          <a:p>
            <a:r>
              <a:rPr lang="fi-FI"/>
              <a:t>Tiedon laatukehikko -työ</a:t>
            </a:r>
            <a:endParaRPr lang="fi-FI" dirty="0"/>
          </a:p>
        </p:txBody>
      </p:sp>
      <p:sp>
        <p:nvSpPr>
          <p:cNvPr id="4" name="Date Placeholder 3">
            <a:extLst>
              <a:ext uri="{FF2B5EF4-FFF2-40B4-BE49-F238E27FC236}">
                <a16:creationId xmlns:a16="http://schemas.microsoft.com/office/drawing/2014/main" id="{2848E532-8EB6-A64A-9BF8-FBD668262460}"/>
              </a:ext>
              <a:ext uri="{C183D7F6-B498-43B3-948B-1728B52AA6E4}">
                <adec:decorative xmlns:adec="http://schemas.microsoft.com/office/drawing/2017/decorative" val="1"/>
              </a:ext>
            </a:extLst>
          </p:cNvPr>
          <p:cNvSpPr>
            <a:spLocks noGrp="1"/>
          </p:cNvSpPr>
          <p:nvPr>
            <p:ph type="dt" sz="half" idx="10"/>
          </p:nvPr>
        </p:nvSpPr>
        <p:spPr>
          <a:xfrm>
            <a:off x="838200" y="6356350"/>
            <a:ext cx="1765416" cy="365125"/>
          </a:xfrm>
          <a:prstGeom prst="rect">
            <a:avLst/>
          </a:prstGeom>
        </p:spPr>
        <p:txBody>
          <a:bodyPr/>
          <a:lstStyle/>
          <a:p>
            <a:fld id="{4694E2AA-DD66-48ED-94C0-9FB8DB9C1CE5}" type="datetime1">
              <a:rPr lang="fi-FI" smtClean="0"/>
              <a:t>18.12.2023</a:t>
            </a:fld>
            <a:endParaRPr lang="fi-FI" dirty="0"/>
          </a:p>
        </p:txBody>
      </p:sp>
      <p:sp>
        <p:nvSpPr>
          <p:cNvPr id="3" name="Content Placeholder 2">
            <a:extLst>
              <a:ext uri="{FF2B5EF4-FFF2-40B4-BE49-F238E27FC236}">
                <a16:creationId xmlns:a16="http://schemas.microsoft.com/office/drawing/2014/main" id="{88B176F8-8AD4-464A-BDD7-2972518A215C}"/>
              </a:ext>
            </a:extLst>
          </p:cNvPr>
          <p:cNvSpPr>
            <a:spLocks noGrp="1"/>
          </p:cNvSpPr>
          <p:nvPr>
            <p:ph idx="1"/>
          </p:nvPr>
        </p:nvSpPr>
        <p:spPr>
          <a:xfrm>
            <a:off x="796926" y="1825625"/>
            <a:ext cx="9823178" cy="4117975"/>
          </a:xfrm>
        </p:spPr>
        <p:txBody>
          <a:bodyPr/>
          <a:lstStyle>
            <a:lvl1pPr>
              <a:defRPr>
                <a:solidFill>
                  <a:srgbClr val="0065A1"/>
                </a:solidFill>
              </a:defRPr>
            </a:lvl1pPr>
            <a:lvl2pPr>
              <a:defRPr>
                <a:solidFill>
                  <a:srgbClr val="0065A1"/>
                </a:solidFill>
              </a:defRPr>
            </a:lvl2pPr>
            <a:lvl3pPr>
              <a:defRPr>
                <a:solidFill>
                  <a:srgbClr val="0065A1"/>
                </a:solidFill>
              </a:defRPr>
            </a:lvl3pPr>
            <a:lvl4pPr>
              <a:defRPr>
                <a:solidFill>
                  <a:srgbClr val="0065A1"/>
                </a:solidFill>
              </a:defRPr>
            </a:lvl4pPr>
            <a:lvl5pPr>
              <a:defRPr>
                <a:solidFill>
                  <a:srgbClr val="0065A1"/>
                </a:solidFill>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spTree>
    <p:extLst>
      <p:ext uri="{BB962C8B-B14F-4D97-AF65-F5344CB8AC3E}">
        <p14:creationId xmlns:p14="http://schemas.microsoft.com/office/powerpoint/2010/main" val="329469935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cSld name="Otsikko, sisältö ja kuva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F5A4095B-EFC6-464D-AA39-06E8C9BC5F18}"/>
              </a:ext>
            </a:extLst>
          </p:cNvPr>
          <p:cNvSpPr>
            <a:spLocks noGrp="1" noChangeAspect="1"/>
          </p:cNvSpPr>
          <p:nvPr>
            <p:ph type="title" hasCustomPrompt="1"/>
          </p:nvPr>
        </p:nvSpPr>
        <p:spPr>
          <a:xfrm>
            <a:off x="796217" y="365125"/>
            <a:ext cx="5041058" cy="1325563"/>
          </a:xfrm>
        </p:spPr>
        <p:txBody>
          <a:bodyPr anchor="b" anchorCtr="0">
            <a:normAutofit/>
          </a:bodyPr>
          <a:lstStyle>
            <a:lvl1pPr>
              <a:defRPr sz="3200" b="1">
                <a:solidFill>
                  <a:srgbClr val="0065A1"/>
                </a:solidFill>
              </a:defRPr>
            </a:lvl1pPr>
          </a:lstStyle>
          <a:p>
            <a:r>
              <a:rPr lang="fi-FI" dirty="0"/>
              <a:t>Otsikko</a:t>
            </a:r>
          </a:p>
        </p:txBody>
      </p:sp>
      <p:sp>
        <p:nvSpPr>
          <p:cNvPr id="10" name="Text Placeholder 9">
            <a:extLst>
              <a:ext uri="{FF2B5EF4-FFF2-40B4-BE49-F238E27FC236}">
                <a16:creationId xmlns:a16="http://schemas.microsoft.com/office/drawing/2014/main" id="{4BC97A4B-5B24-074F-9C68-CEDF008E0F58}"/>
              </a:ext>
            </a:extLst>
          </p:cNvPr>
          <p:cNvSpPr>
            <a:spLocks noGrp="1"/>
          </p:cNvSpPr>
          <p:nvPr>
            <p:ph type="body" sz="quarter" idx="13"/>
          </p:nvPr>
        </p:nvSpPr>
        <p:spPr>
          <a:xfrm>
            <a:off x="796216" y="1825536"/>
            <a:ext cx="5041057" cy="4117975"/>
          </a:xfrm>
        </p:spPr>
        <p:txBody>
          <a:bodyPr/>
          <a:lstStyle>
            <a:lvl1pPr>
              <a:defRPr>
                <a:solidFill>
                  <a:srgbClr val="0065A1"/>
                </a:solidFill>
              </a:defRPr>
            </a:lvl1pPr>
            <a:lvl2pPr>
              <a:defRPr>
                <a:solidFill>
                  <a:srgbClr val="0065A1"/>
                </a:solidFill>
              </a:defRPr>
            </a:lvl2pPr>
            <a:lvl3pPr>
              <a:defRPr>
                <a:solidFill>
                  <a:srgbClr val="0065A1"/>
                </a:solidFill>
              </a:defRPr>
            </a:lvl3pPr>
            <a:lvl4pPr>
              <a:defRPr>
                <a:solidFill>
                  <a:srgbClr val="0065A1"/>
                </a:solidFill>
              </a:defRPr>
            </a:lvl4pPr>
            <a:lvl5pPr>
              <a:defRPr>
                <a:solidFill>
                  <a:srgbClr val="0065A1"/>
                </a:solidFill>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sp>
        <p:nvSpPr>
          <p:cNvPr id="17" name="Picture Placeholder 16">
            <a:extLst>
              <a:ext uri="{FF2B5EF4-FFF2-40B4-BE49-F238E27FC236}">
                <a16:creationId xmlns:a16="http://schemas.microsoft.com/office/drawing/2014/main" id="{8F29C243-EFD7-904C-A23B-7D187B9BBBD3}"/>
              </a:ext>
            </a:extLst>
          </p:cNvPr>
          <p:cNvSpPr>
            <a:spLocks noGrp="1"/>
          </p:cNvSpPr>
          <p:nvPr>
            <p:ph type="pic" sz="quarter" idx="14" hasCustomPrompt="1"/>
          </p:nvPr>
        </p:nvSpPr>
        <p:spPr>
          <a:xfrm>
            <a:off x="6096000" y="-1"/>
            <a:ext cx="6095999" cy="6219826"/>
          </a:xfrm>
        </p:spPr>
        <p:txBody>
          <a:bodyPr/>
          <a:lstStyle>
            <a:lvl1pPr marL="0" indent="0">
              <a:buNone/>
              <a:defRPr>
                <a:solidFill>
                  <a:srgbClr val="0065A1"/>
                </a:solidFill>
              </a:defRPr>
            </a:lvl1pPr>
          </a:lstStyle>
          <a:p>
            <a:r>
              <a:rPr lang="fi-FI" dirty="0"/>
              <a:t>Kuva</a:t>
            </a:r>
          </a:p>
        </p:txBody>
      </p:sp>
      <p:sp>
        <p:nvSpPr>
          <p:cNvPr id="13" name="Slide Number Placeholder 6">
            <a:extLst>
              <a:ext uri="{FF2B5EF4-FFF2-40B4-BE49-F238E27FC236}">
                <a16:creationId xmlns:a16="http://schemas.microsoft.com/office/drawing/2014/main" id="{6DD1F6CC-0C16-514A-AEAD-57EDAB087878}"/>
              </a:ext>
              <a:ext uri="{C183D7F6-B498-43B3-948B-1728B52AA6E4}">
                <adec:decorative xmlns:adec="http://schemas.microsoft.com/office/drawing/2017/decorative" val="1"/>
              </a:ext>
            </a:extLst>
          </p:cNvPr>
          <p:cNvSpPr>
            <a:spLocks noGrp="1"/>
          </p:cNvSpPr>
          <p:nvPr>
            <p:ph type="sldNum" sz="quarter" idx="12"/>
          </p:nvPr>
        </p:nvSpPr>
        <p:spPr>
          <a:xfrm>
            <a:off x="8350292" y="6372529"/>
            <a:ext cx="445736" cy="365125"/>
          </a:xfrm>
          <a:prstGeom prst="rect">
            <a:avLst/>
          </a:prstGeom>
        </p:spPr>
        <p:txBody>
          <a:bodyPr/>
          <a:lstStyle/>
          <a:p>
            <a:fld id="{7C9DB053-BC39-5645-941A-EDB0DEC7708B}" type="slidenum">
              <a:rPr lang="fi-FI" smtClean="0"/>
              <a:t>‹#›</a:t>
            </a:fld>
            <a:endParaRPr lang="fi-FI" dirty="0"/>
          </a:p>
        </p:txBody>
      </p:sp>
      <p:sp>
        <p:nvSpPr>
          <p:cNvPr id="8" name="Footer Placeholder 7">
            <a:extLst>
              <a:ext uri="{FF2B5EF4-FFF2-40B4-BE49-F238E27FC236}">
                <a16:creationId xmlns:a16="http://schemas.microsoft.com/office/drawing/2014/main" id="{77B96497-2727-BA4E-9989-73A29D102579}"/>
              </a:ext>
              <a:ext uri="{C183D7F6-B498-43B3-948B-1728B52AA6E4}">
                <adec:decorative xmlns:adec="http://schemas.microsoft.com/office/drawing/2017/decorative" val="1"/>
              </a:ext>
            </a:extLst>
          </p:cNvPr>
          <p:cNvSpPr>
            <a:spLocks noGrp="1"/>
          </p:cNvSpPr>
          <p:nvPr>
            <p:ph type="ftr" sz="quarter" idx="11"/>
          </p:nvPr>
        </p:nvSpPr>
        <p:spPr>
          <a:xfrm>
            <a:off x="2603616" y="6356350"/>
            <a:ext cx="4667737" cy="365125"/>
          </a:xfrm>
          <a:prstGeom prst="rect">
            <a:avLst/>
          </a:prstGeom>
        </p:spPr>
        <p:txBody>
          <a:bodyPr/>
          <a:lstStyle>
            <a:lvl1pPr>
              <a:defRPr/>
            </a:lvl1pPr>
          </a:lstStyle>
          <a:p>
            <a:r>
              <a:rPr lang="fi-FI"/>
              <a:t>Tiedon laatukehikko -työ</a:t>
            </a:r>
            <a:endParaRPr lang="fi-FI" dirty="0"/>
          </a:p>
        </p:txBody>
      </p:sp>
      <p:sp>
        <p:nvSpPr>
          <p:cNvPr id="7" name="Date Placeholder 6">
            <a:extLst>
              <a:ext uri="{FF2B5EF4-FFF2-40B4-BE49-F238E27FC236}">
                <a16:creationId xmlns:a16="http://schemas.microsoft.com/office/drawing/2014/main" id="{7335A357-3AAE-0F4F-8C3B-D12D0422C43B}"/>
              </a:ext>
              <a:ext uri="{C183D7F6-B498-43B3-948B-1728B52AA6E4}">
                <adec:decorative xmlns:adec="http://schemas.microsoft.com/office/drawing/2017/decorative" val="1"/>
              </a:ext>
            </a:extLst>
          </p:cNvPr>
          <p:cNvSpPr>
            <a:spLocks noGrp="1"/>
          </p:cNvSpPr>
          <p:nvPr>
            <p:ph type="dt" sz="half" idx="10"/>
          </p:nvPr>
        </p:nvSpPr>
        <p:spPr>
          <a:xfrm>
            <a:off x="838200" y="6356350"/>
            <a:ext cx="1765416" cy="365125"/>
          </a:xfrm>
          <a:prstGeom prst="rect">
            <a:avLst/>
          </a:prstGeom>
        </p:spPr>
        <p:txBody>
          <a:bodyPr/>
          <a:lstStyle/>
          <a:p>
            <a:fld id="{0748842E-9807-424E-80AD-3CB464B5A0EC}" type="datetime1">
              <a:rPr lang="fi-FI" smtClean="0"/>
              <a:t>18.12.2023</a:t>
            </a:fld>
            <a:endParaRPr lang="fi-FI" dirty="0"/>
          </a:p>
        </p:txBody>
      </p:sp>
    </p:spTree>
    <p:extLst>
      <p:ext uri="{BB962C8B-B14F-4D97-AF65-F5344CB8AC3E}">
        <p14:creationId xmlns:p14="http://schemas.microsoft.com/office/powerpoint/2010/main" val="426159580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Väliotsikko taustakuvalla">
    <p:bg>
      <p:bgPr>
        <a:solidFill>
          <a:srgbClr val="63B1E5"/>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3456DA6-113A-DD41-9B88-F3BC5D6962D2}"/>
              </a:ext>
              <a:ext uri="{C183D7F6-B498-43B3-948B-1728B52AA6E4}">
                <adec:decorative xmlns:adec="http://schemas.microsoft.com/office/drawing/2017/decorative" val="1"/>
              </a:ext>
            </a:extLst>
          </p:cNvPr>
          <p:cNvSpPr/>
          <p:nvPr userDrawn="1"/>
        </p:nvSpPr>
        <p:spPr>
          <a:xfrm>
            <a:off x="-1" y="1778156"/>
            <a:ext cx="6226897" cy="26636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3" name="Title 1">
            <a:extLst>
              <a:ext uri="{FF2B5EF4-FFF2-40B4-BE49-F238E27FC236}">
                <a16:creationId xmlns:a16="http://schemas.microsoft.com/office/drawing/2014/main" id="{EB00238D-A6BD-40F5-9F7B-A90006F6E489}"/>
              </a:ext>
            </a:extLst>
          </p:cNvPr>
          <p:cNvSpPr>
            <a:spLocks noGrp="1"/>
          </p:cNvSpPr>
          <p:nvPr>
            <p:ph type="title" hasCustomPrompt="1"/>
          </p:nvPr>
        </p:nvSpPr>
        <p:spPr>
          <a:xfrm>
            <a:off x="835184" y="2058350"/>
            <a:ext cx="5260816" cy="2098604"/>
          </a:xfrm>
        </p:spPr>
        <p:txBody>
          <a:bodyPr anchor="ctr"/>
          <a:lstStyle>
            <a:lvl1pPr>
              <a:defRPr sz="4400" b="1"/>
            </a:lvl1pPr>
          </a:lstStyle>
          <a:p>
            <a:r>
              <a:rPr lang="en-US" dirty="0" err="1"/>
              <a:t>Väliotsikko</a:t>
            </a:r>
            <a:endParaRPr lang="fi-FI" dirty="0"/>
          </a:p>
        </p:txBody>
      </p:sp>
      <p:sp>
        <p:nvSpPr>
          <p:cNvPr id="6" name="Rectangle 5">
            <a:extLst>
              <a:ext uri="{FF2B5EF4-FFF2-40B4-BE49-F238E27FC236}">
                <a16:creationId xmlns:a16="http://schemas.microsoft.com/office/drawing/2014/main" id="{9B1B3853-6C3D-5346-8D15-ABD86E7B3426}"/>
              </a:ext>
              <a:ext uri="{C183D7F6-B498-43B3-948B-1728B52AA6E4}">
                <adec:decorative xmlns:adec="http://schemas.microsoft.com/office/drawing/2017/decorative" val="1"/>
              </a:ext>
            </a:extLst>
          </p:cNvPr>
          <p:cNvSpPr/>
          <p:nvPr userDrawn="1"/>
        </p:nvSpPr>
        <p:spPr>
          <a:xfrm>
            <a:off x="-2" y="6219999"/>
            <a:ext cx="12192001" cy="667433"/>
          </a:xfrm>
          <a:prstGeom prst="rect">
            <a:avLst/>
          </a:prstGeom>
          <a:solidFill>
            <a:schemeClr val="bg1"/>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fi-FI"/>
          </a:p>
        </p:txBody>
      </p:sp>
      <p:pic>
        <p:nvPicPr>
          <p:cNvPr id="12" name="Graphic 11">
            <a:extLst>
              <a:ext uri="{FF2B5EF4-FFF2-40B4-BE49-F238E27FC236}">
                <a16:creationId xmlns:a16="http://schemas.microsoft.com/office/drawing/2014/main" id="{2D701BFD-D3EB-0A45-A288-0E8242C0A8CF}"/>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035444" y="6346945"/>
            <a:ext cx="1526387" cy="374530"/>
          </a:xfrm>
          <a:prstGeom prst="rect">
            <a:avLst/>
          </a:prstGeom>
        </p:spPr>
      </p:pic>
      <p:sp>
        <p:nvSpPr>
          <p:cNvPr id="11" name="Slide Number Placeholder 6">
            <a:extLst>
              <a:ext uri="{FF2B5EF4-FFF2-40B4-BE49-F238E27FC236}">
                <a16:creationId xmlns:a16="http://schemas.microsoft.com/office/drawing/2014/main" id="{90A49B20-1C01-DA4C-A5C6-745369742C2E}"/>
              </a:ext>
              <a:ext uri="{C183D7F6-B498-43B3-948B-1728B52AA6E4}">
                <adec:decorative xmlns:adec="http://schemas.microsoft.com/office/drawing/2017/decorative" val="1"/>
              </a:ext>
            </a:extLst>
          </p:cNvPr>
          <p:cNvSpPr>
            <a:spLocks noGrp="1"/>
          </p:cNvSpPr>
          <p:nvPr>
            <p:ph type="sldNum" sz="quarter" idx="12"/>
          </p:nvPr>
        </p:nvSpPr>
        <p:spPr>
          <a:xfrm>
            <a:off x="8350292" y="6372529"/>
            <a:ext cx="445736" cy="365125"/>
          </a:xfrm>
          <a:prstGeom prst="rect">
            <a:avLst/>
          </a:prstGeom>
        </p:spPr>
        <p:txBody>
          <a:bodyPr/>
          <a:lstStyle/>
          <a:p>
            <a:fld id="{7C9DB053-BC39-5645-941A-EDB0DEC7708B}" type="slidenum">
              <a:rPr lang="fi-FI" smtClean="0"/>
              <a:t>‹#›</a:t>
            </a:fld>
            <a:endParaRPr lang="fi-FI" dirty="0"/>
          </a:p>
        </p:txBody>
      </p:sp>
      <p:sp>
        <p:nvSpPr>
          <p:cNvPr id="7" name="Footer Placeholder 6">
            <a:extLst>
              <a:ext uri="{FF2B5EF4-FFF2-40B4-BE49-F238E27FC236}">
                <a16:creationId xmlns:a16="http://schemas.microsoft.com/office/drawing/2014/main" id="{A184D2A5-9AF1-9E49-80CF-2CA2B17BE893}"/>
              </a:ext>
              <a:ext uri="{C183D7F6-B498-43B3-948B-1728B52AA6E4}">
                <adec:decorative xmlns:adec="http://schemas.microsoft.com/office/drawing/2017/decorative" val="1"/>
              </a:ext>
            </a:extLst>
          </p:cNvPr>
          <p:cNvSpPr>
            <a:spLocks noGrp="1"/>
          </p:cNvSpPr>
          <p:nvPr>
            <p:ph type="ftr" sz="quarter" idx="15"/>
          </p:nvPr>
        </p:nvSpPr>
        <p:spPr>
          <a:xfrm>
            <a:off x="2603616" y="6356350"/>
            <a:ext cx="4667737" cy="365125"/>
          </a:xfrm>
          <a:prstGeom prst="rect">
            <a:avLst/>
          </a:prstGeom>
        </p:spPr>
        <p:txBody>
          <a:bodyPr/>
          <a:lstStyle>
            <a:lvl1pPr>
              <a:defRPr/>
            </a:lvl1pPr>
          </a:lstStyle>
          <a:p>
            <a:r>
              <a:rPr lang="fi-FI"/>
              <a:t>Tiedon laatukehikko -työ</a:t>
            </a:r>
            <a:endParaRPr lang="fi-FI" dirty="0"/>
          </a:p>
        </p:txBody>
      </p:sp>
      <p:sp>
        <p:nvSpPr>
          <p:cNvPr id="2" name="Date Placeholder 1">
            <a:extLst>
              <a:ext uri="{FF2B5EF4-FFF2-40B4-BE49-F238E27FC236}">
                <a16:creationId xmlns:a16="http://schemas.microsoft.com/office/drawing/2014/main" id="{06266956-5E91-A64A-9BFF-443D74E82006}"/>
              </a:ext>
              <a:ext uri="{C183D7F6-B498-43B3-948B-1728B52AA6E4}">
                <adec:decorative xmlns:adec="http://schemas.microsoft.com/office/drawing/2017/decorative" val="1"/>
              </a:ext>
            </a:extLst>
          </p:cNvPr>
          <p:cNvSpPr>
            <a:spLocks noGrp="1"/>
          </p:cNvSpPr>
          <p:nvPr>
            <p:ph type="dt" sz="half" idx="14"/>
          </p:nvPr>
        </p:nvSpPr>
        <p:spPr>
          <a:xfrm>
            <a:off x="838200" y="6356350"/>
            <a:ext cx="1765416" cy="365125"/>
          </a:xfrm>
          <a:prstGeom prst="rect">
            <a:avLst/>
          </a:prstGeom>
        </p:spPr>
        <p:txBody>
          <a:bodyPr/>
          <a:lstStyle/>
          <a:p>
            <a:fld id="{7295E900-5603-4535-9AD2-99874828AA2B}" type="datetime1">
              <a:rPr lang="fi-FI" smtClean="0"/>
              <a:t>18.12.2023</a:t>
            </a:fld>
            <a:endParaRPr lang="fi-FI" dirty="0"/>
          </a:p>
        </p:txBody>
      </p:sp>
    </p:spTree>
    <p:extLst>
      <p:ext uri="{BB962C8B-B14F-4D97-AF65-F5344CB8AC3E}">
        <p14:creationId xmlns:p14="http://schemas.microsoft.com/office/powerpoint/2010/main" val="1476744005"/>
      </p:ext>
    </p:extLst>
  </p:cSld>
  <p:clrMapOvr>
    <a:masterClrMapping/>
  </p:clrMapOvr>
  <p:extLst>
    <p:ext uri="{DCECCB84-F9BA-43D5-87BE-67443E8EF086}">
      <p15:sldGuideLst xmlns:p15="http://schemas.microsoft.com/office/powerpoint/2012/main">
        <p15:guide id="1" pos="506">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cSld name="Kuva, otsikko ja sisältö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78677BE8-EEF4-7540-B421-39C091FEEEC7}"/>
              </a:ext>
            </a:extLst>
          </p:cNvPr>
          <p:cNvSpPr>
            <a:spLocks noGrp="1" noChangeAspect="1"/>
          </p:cNvSpPr>
          <p:nvPr>
            <p:ph type="title" hasCustomPrompt="1"/>
          </p:nvPr>
        </p:nvSpPr>
        <p:spPr>
          <a:xfrm>
            <a:off x="6576179" y="433127"/>
            <a:ext cx="4582780" cy="1205057"/>
          </a:xfrm>
        </p:spPr>
        <p:txBody>
          <a:bodyPr anchor="b" anchorCtr="0">
            <a:normAutofit/>
          </a:bodyPr>
          <a:lstStyle>
            <a:lvl1pPr>
              <a:defRPr sz="3200" b="1">
                <a:solidFill>
                  <a:srgbClr val="0065A1"/>
                </a:solidFill>
              </a:defRPr>
            </a:lvl1pPr>
          </a:lstStyle>
          <a:p>
            <a:r>
              <a:rPr lang="fi-FI" dirty="0"/>
              <a:t>Otsikko</a:t>
            </a:r>
          </a:p>
        </p:txBody>
      </p:sp>
      <p:sp>
        <p:nvSpPr>
          <p:cNvPr id="14" name="Text Placeholder 9">
            <a:extLst>
              <a:ext uri="{FF2B5EF4-FFF2-40B4-BE49-F238E27FC236}">
                <a16:creationId xmlns:a16="http://schemas.microsoft.com/office/drawing/2014/main" id="{5E10DCA9-A006-BF4B-AFB3-F69CA5F1DDEC}"/>
              </a:ext>
            </a:extLst>
          </p:cNvPr>
          <p:cNvSpPr>
            <a:spLocks noGrp="1"/>
          </p:cNvSpPr>
          <p:nvPr>
            <p:ph type="body" sz="quarter" idx="13"/>
          </p:nvPr>
        </p:nvSpPr>
        <p:spPr>
          <a:xfrm>
            <a:off x="6573927" y="1825536"/>
            <a:ext cx="4582779" cy="4117975"/>
          </a:xfrm>
        </p:spPr>
        <p:txBody>
          <a:bodyPr/>
          <a:lstStyle>
            <a:lvl1pPr>
              <a:defRPr>
                <a:solidFill>
                  <a:srgbClr val="0065A1"/>
                </a:solidFill>
              </a:defRPr>
            </a:lvl1pPr>
            <a:lvl2pPr>
              <a:defRPr>
                <a:solidFill>
                  <a:srgbClr val="0065A1"/>
                </a:solidFill>
              </a:defRPr>
            </a:lvl2pPr>
            <a:lvl3pPr>
              <a:defRPr>
                <a:solidFill>
                  <a:srgbClr val="0065A1"/>
                </a:solidFill>
              </a:defRPr>
            </a:lvl3pPr>
            <a:lvl4pPr>
              <a:defRPr>
                <a:solidFill>
                  <a:srgbClr val="0065A1"/>
                </a:solidFill>
              </a:defRPr>
            </a:lvl4pPr>
            <a:lvl5pPr>
              <a:defRPr>
                <a:solidFill>
                  <a:srgbClr val="0065A1"/>
                </a:solidFill>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sp>
        <p:nvSpPr>
          <p:cNvPr id="17" name="Picture Placeholder 16">
            <a:extLst>
              <a:ext uri="{FF2B5EF4-FFF2-40B4-BE49-F238E27FC236}">
                <a16:creationId xmlns:a16="http://schemas.microsoft.com/office/drawing/2014/main" id="{8F29C243-EFD7-904C-A23B-7D187B9BBBD3}"/>
              </a:ext>
            </a:extLst>
          </p:cNvPr>
          <p:cNvSpPr>
            <a:spLocks noGrp="1"/>
          </p:cNvSpPr>
          <p:nvPr>
            <p:ph type="pic" sz="quarter" idx="14" hasCustomPrompt="1"/>
          </p:nvPr>
        </p:nvSpPr>
        <p:spPr>
          <a:xfrm>
            <a:off x="0" y="-1"/>
            <a:ext cx="6095999" cy="6219826"/>
          </a:xfrm>
        </p:spPr>
        <p:txBody>
          <a:bodyPr/>
          <a:lstStyle>
            <a:lvl1pPr marL="0" indent="0">
              <a:buNone/>
              <a:defRPr>
                <a:solidFill>
                  <a:srgbClr val="0065A1"/>
                </a:solidFill>
              </a:defRPr>
            </a:lvl1pPr>
          </a:lstStyle>
          <a:p>
            <a:r>
              <a:rPr lang="fi-FI" dirty="0"/>
              <a:t>Kuva</a:t>
            </a:r>
          </a:p>
        </p:txBody>
      </p:sp>
      <p:sp>
        <p:nvSpPr>
          <p:cNvPr id="11" name="Slide Number Placeholder 6">
            <a:extLst>
              <a:ext uri="{FF2B5EF4-FFF2-40B4-BE49-F238E27FC236}">
                <a16:creationId xmlns:a16="http://schemas.microsoft.com/office/drawing/2014/main" id="{5A079C1E-3B38-9A44-9C26-8FBB28E9963B}"/>
              </a:ext>
              <a:ext uri="{C183D7F6-B498-43B3-948B-1728B52AA6E4}">
                <adec:decorative xmlns:adec="http://schemas.microsoft.com/office/drawing/2017/decorative" val="1"/>
              </a:ext>
            </a:extLst>
          </p:cNvPr>
          <p:cNvSpPr>
            <a:spLocks noGrp="1"/>
          </p:cNvSpPr>
          <p:nvPr>
            <p:ph type="sldNum" sz="quarter" idx="12"/>
          </p:nvPr>
        </p:nvSpPr>
        <p:spPr>
          <a:xfrm>
            <a:off x="8350292" y="6372529"/>
            <a:ext cx="445736" cy="365125"/>
          </a:xfrm>
          <a:prstGeom prst="rect">
            <a:avLst/>
          </a:prstGeom>
        </p:spPr>
        <p:txBody>
          <a:bodyPr/>
          <a:lstStyle/>
          <a:p>
            <a:fld id="{7C9DB053-BC39-5645-941A-EDB0DEC7708B}" type="slidenum">
              <a:rPr lang="fi-FI" smtClean="0"/>
              <a:t>‹#›</a:t>
            </a:fld>
            <a:endParaRPr lang="fi-FI" dirty="0"/>
          </a:p>
        </p:txBody>
      </p:sp>
      <p:sp>
        <p:nvSpPr>
          <p:cNvPr id="8" name="Footer Placeholder 7">
            <a:extLst>
              <a:ext uri="{FF2B5EF4-FFF2-40B4-BE49-F238E27FC236}">
                <a16:creationId xmlns:a16="http://schemas.microsoft.com/office/drawing/2014/main" id="{77B96497-2727-BA4E-9989-73A29D102579}"/>
              </a:ext>
              <a:ext uri="{C183D7F6-B498-43B3-948B-1728B52AA6E4}">
                <adec:decorative xmlns:adec="http://schemas.microsoft.com/office/drawing/2017/decorative" val="1"/>
              </a:ext>
            </a:extLst>
          </p:cNvPr>
          <p:cNvSpPr>
            <a:spLocks noGrp="1"/>
          </p:cNvSpPr>
          <p:nvPr>
            <p:ph type="ftr" sz="quarter" idx="11"/>
          </p:nvPr>
        </p:nvSpPr>
        <p:spPr>
          <a:xfrm>
            <a:off x="2603616" y="6356350"/>
            <a:ext cx="4667737" cy="365125"/>
          </a:xfrm>
          <a:prstGeom prst="rect">
            <a:avLst/>
          </a:prstGeom>
        </p:spPr>
        <p:txBody>
          <a:bodyPr/>
          <a:lstStyle>
            <a:lvl1pPr>
              <a:defRPr/>
            </a:lvl1pPr>
          </a:lstStyle>
          <a:p>
            <a:r>
              <a:rPr lang="fi-FI"/>
              <a:t>Tiedon laatukehikko -työ</a:t>
            </a:r>
            <a:endParaRPr lang="fi-FI" dirty="0"/>
          </a:p>
        </p:txBody>
      </p:sp>
      <p:sp>
        <p:nvSpPr>
          <p:cNvPr id="7" name="Date Placeholder 6">
            <a:extLst>
              <a:ext uri="{FF2B5EF4-FFF2-40B4-BE49-F238E27FC236}">
                <a16:creationId xmlns:a16="http://schemas.microsoft.com/office/drawing/2014/main" id="{7335A357-3AAE-0F4F-8C3B-D12D0422C43B}"/>
              </a:ext>
              <a:ext uri="{C183D7F6-B498-43B3-948B-1728B52AA6E4}">
                <adec:decorative xmlns:adec="http://schemas.microsoft.com/office/drawing/2017/decorative" val="1"/>
              </a:ext>
            </a:extLst>
          </p:cNvPr>
          <p:cNvSpPr>
            <a:spLocks noGrp="1"/>
          </p:cNvSpPr>
          <p:nvPr>
            <p:ph type="dt" sz="half" idx="10"/>
          </p:nvPr>
        </p:nvSpPr>
        <p:spPr>
          <a:xfrm>
            <a:off x="838200" y="6356350"/>
            <a:ext cx="1765416" cy="365125"/>
          </a:xfrm>
          <a:prstGeom prst="rect">
            <a:avLst/>
          </a:prstGeom>
        </p:spPr>
        <p:txBody>
          <a:bodyPr/>
          <a:lstStyle/>
          <a:p>
            <a:fld id="{AF8C301D-D6A8-4115-9D92-0094F916D801}" type="datetime1">
              <a:rPr lang="fi-FI" smtClean="0"/>
              <a:t>18.12.2023</a:t>
            </a:fld>
            <a:endParaRPr lang="fi-FI" dirty="0"/>
          </a:p>
        </p:txBody>
      </p:sp>
    </p:spTree>
    <p:extLst>
      <p:ext uri="{BB962C8B-B14F-4D97-AF65-F5344CB8AC3E}">
        <p14:creationId xmlns:p14="http://schemas.microsoft.com/office/powerpoint/2010/main" val="37347322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DB878-8E84-426A-BEF0-AF1AAFA1F994}"/>
              </a:ext>
            </a:extLst>
          </p:cNvPr>
          <p:cNvSpPr>
            <a:spLocks noGrp="1"/>
          </p:cNvSpPr>
          <p:nvPr>
            <p:ph type="title"/>
          </p:nvPr>
        </p:nvSpPr>
        <p:spPr/>
        <p:txBody>
          <a:bodyPr/>
          <a:lstStyle/>
          <a:p>
            <a:r>
              <a:rPr lang="fi-FI"/>
              <a:t>Muokkaa ots. perustyyl. napsautt.</a:t>
            </a:r>
            <a:endParaRPr lang="en-GB" dirty="0"/>
          </a:p>
        </p:txBody>
      </p:sp>
      <p:sp>
        <p:nvSpPr>
          <p:cNvPr id="3" name="Content Placeholder 2">
            <a:extLst>
              <a:ext uri="{FF2B5EF4-FFF2-40B4-BE49-F238E27FC236}">
                <a16:creationId xmlns:a16="http://schemas.microsoft.com/office/drawing/2014/main" id="{6E3B6CAA-4767-42B4-A19C-0CFD9AFC8229}"/>
              </a:ext>
            </a:extLst>
          </p:cNvPr>
          <p:cNvSpPr>
            <a:spLocks noGrp="1"/>
          </p:cNvSpPr>
          <p:nvPr>
            <p:ph idx="1"/>
          </p:nvPr>
        </p:nvSpPr>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GB"/>
          </a:p>
        </p:txBody>
      </p:sp>
      <p:sp>
        <p:nvSpPr>
          <p:cNvPr id="7" name="Date Placeholder 6">
            <a:extLst>
              <a:ext uri="{FF2B5EF4-FFF2-40B4-BE49-F238E27FC236}">
                <a16:creationId xmlns:a16="http://schemas.microsoft.com/office/drawing/2014/main" id="{3E996DCA-8E68-4F4A-A4A6-ACE6BC7F2463}"/>
              </a:ext>
            </a:extLst>
          </p:cNvPr>
          <p:cNvSpPr>
            <a:spLocks noGrp="1"/>
          </p:cNvSpPr>
          <p:nvPr>
            <p:ph type="dt" sz="half" idx="10"/>
          </p:nvPr>
        </p:nvSpPr>
        <p:spPr/>
        <p:txBody>
          <a:bodyPr/>
          <a:lstStyle/>
          <a:p>
            <a:fld id="{E94D19C8-CA85-4B8B-BF72-9172C6C5BF7C}" type="datetime1">
              <a:rPr lang="fi-FI" smtClean="0"/>
              <a:t>18.12.2023</a:t>
            </a:fld>
            <a:endParaRPr lang="fi-FI" dirty="0"/>
          </a:p>
        </p:txBody>
      </p:sp>
      <p:sp>
        <p:nvSpPr>
          <p:cNvPr id="8" name="Footer Placeholder 7">
            <a:extLst>
              <a:ext uri="{FF2B5EF4-FFF2-40B4-BE49-F238E27FC236}">
                <a16:creationId xmlns:a16="http://schemas.microsoft.com/office/drawing/2014/main" id="{C9DC7B94-042D-44C2-B7B2-1128AAFA5739}"/>
              </a:ext>
            </a:extLst>
          </p:cNvPr>
          <p:cNvSpPr>
            <a:spLocks noGrp="1"/>
          </p:cNvSpPr>
          <p:nvPr>
            <p:ph type="ftr" sz="quarter" idx="11"/>
          </p:nvPr>
        </p:nvSpPr>
        <p:spPr/>
        <p:txBody>
          <a:bodyPr/>
          <a:lstStyle/>
          <a:p>
            <a:r>
              <a:rPr lang="fi-FI"/>
              <a:t>Tiedon laatukehikko -työ</a:t>
            </a:r>
            <a:endParaRPr lang="fi-FI" dirty="0"/>
          </a:p>
        </p:txBody>
      </p:sp>
      <p:sp>
        <p:nvSpPr>
          <p:cNvPr id="9" name="Slide Number Placeholder 8">
            <a:extLst>
              <a:ext uri="{FF2B5EF4-FFF2-40B4-BE49-F238E27FC236}">
                <a16:creationId xmlns:a16="http://schemas.microsoft.com/office/drawing/2014/main" id="{5BFF758F-2E86-4270-85EA-931D55C92679}"/>
              </a:ext>
            </a:extLst>
          </p:cNvPr>
          <p:cNvSpPr>
            <a:spLocks noGrp="1"/>
          </p:cNvSpPr>
          <p:nvPr>
            <p:ph type="sldNum" sz="quarter" idx="12"/>
          </p:nvPr>
        </p:nvSpPr>
        <p:spPr/>
        <p:txBody>
          <a:bodyPr/>
          <a:lstStyle/>
          <a:p>
            <a:fld id="{7C9DB053-BC39-5645-941A-EDB0DEC7708B}" type="slidenum">
              <a:rPr lang="fi-FI" smtClean="0"/>
              <a:pPr/>
              <a:t>‹#›</a:t>
            </a:fld>
            <a:endParaRPr lang="fi-FI" dirty="0"/>
          </a:p>
        </p:txBody>
      </p:sp>
    </p:spTree>
    <p:extLst>
      <p:ext uri="{BB962C8B-B14F-4D97-AF65-F5344CB8AC3E}">
        <p14:creationId xmlns:p14="http://schemas.microsoft.com/office/powerpoint/2010/main" val="359081585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cSld name="Otsikko ja sisältö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60C05B-83EB-664F-8202-6DB1FEB76ACF}"/>
              </a:ext>
            </a:extLst>
          </p:cNvPr>
          <p:cNvSpPr>
            <a:spLocks noGrp="1"/>
          </p:cNvSpPr>
          <p:nvPr>
            <p:ph type="title" hasCustomPrompt="1"/>
          </p:nvPr>
        </p:nvSpPr>
        <p:spPr>
          <a:xfrm>
            <a:off x="796926" y="365125"/>
            <a:ext cx="9823178" cy="1325563"/>
          </a:xfrm>
        </p:spPr>
        <p:txBody>
          <a:bodyPr anchor="b" anchorCtr="0"/>
          <a:lstStyle>
            <a:lvl1pPr>
              <a:defRPr b="1"/>
            </a:lvl1pPr>
          </a:lstStyle>
          <a:p>
            <a:r>
              <a:rPr lang="en-US" dirty="0" err="1"/>
              <a:t>Otsikko</a:t>
            </a:r>
            <a:endParaRPr lang="fi-FI" dirty="0"/>
          </a:p>
        </p:txBody>
      </p:sp>
      <p:sp>
        <p:nvSpPr>
          <p:cNvPr id="3" name="Content Placeholder 2">
            <a:extLst>
              <a:ext uri="{FF2B5EF4-FFF2-40B4-BE49-F238E27FC236}">
                <a16:creationId xmlns:a16="http://schemas.microsoft.com/office/drawing/2014/main" id="{88B176F8-8AD4-464A-BDD7-2972518A215C}"/>
              </a:ext>
            </a:extLst>
          </p:cNvPr>
          <p:cNvSpPr>
            <a:spLocks noGrp="1"/>
          </p:cNvSpPr>
          <p:nvPr>
            <p:ph idx="1"/>
          </p:nvPr>
        </p:nvSpPr>
        <p:spPr>
          <a:xfrm>
            <a:off x="796926" y="1825625"/>
            <a:ext cx="9823178" cy="4117975"/>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sp>
        <p:nvSpPr>
          <p:cNvPr id="15" name="Slide Number Placeholder 6">
            <a:extLst>
              <a:ext uri="{FF2B5EF4-FFF2-40B4-BE49-F238E27FC236}">
                <a16:creationId xmlns:a16="http://schemas.microsoft.com/office/drawing/2014/main" id="{C993F0CB-73A3-7C43-91FB-C5CC6561295C}"/>
              </a:ext>
            </a:extLst>
          </p:cNvPr>
          <p:cNvSpPr>
            <a:spLocks noGrp="1"/>
          </p:cNvSpPr>
          <p:nvPr>
            <p:ph type="sldNum" sz="quarter" idx="12"/>
          </p:nvPr>
        </p:nvSpPr>
        <p:spPr>
          <a:xfrm>
            <a:off x="8350292" y="6372529"/>
            <a:ext cx="445736" cy="365125"/>
          </a:xfrm>
          <a:prstGeom prst="rect">
            <a:avLst/>
          </a:prstGeom>
        </p:spPr>
        <p:txBody>
          <a:bodyPr/>
          <a:lstStyle/>
          <a:p>
            <a:fld id="{7C9DB053-BC39-5645-941A-EDB0DEC7708B}" type="slidenum">
              <a:rPr lang="fi-FI" smtClean="0"/>
              <a:t>‹#›</a:t>
            </a:fld>
            <a:endParaRPr lang="fi-FI" dirty="0"/>
          </a:p>
        </p:txBody>
      </p:sp>
      <p:sp>
        <p:nvSpPr>
          <p:cNvPr id="5" name="Footer Placeholder 4">
            <a:extLst>
              <a:ext uri="{FF2B5EF4-FFF2-40B4-BE49-F238E27FC236}">
                <a16:creationId xmlns:a16="http://schemas.microsoft.com/office/drawing/2014/main" id="{BFB9C1FD-CCBC-8945-83C6-3EB9AE46D39B}"/>
              </a:ext>
              <a:ext uri="{C183D7F6-B498-43B3-948B-1728B52AA6E4}">
                <adec:decorative xmlns:adec="http://schemas.microsoft.com/office/drawing/2017/decorative" val="1"/>
              </a:ext>
            </a:extLst>
          </p:cNvPr>
          <p:cNvSpPr>
            <a:spLocks noGrp="1"/>
          </p:cNvSpPr>
          <p:nvPr>
            <p:ph type="ftr" sz="quarter" idx="11"/>
          </p:nvPr>
        </p:nvSpPr>
        <p:spPr>
          <a:xfrm>
            <a:off x="2603616" y="6356350"/>
            <a:ext cx="4667737" cy="365125"/>
          </a:xfrm>
          <a:prstGeom prst="rect">
            <a:avLst/>
          </a:prstGeom>
        </p:spPr>
        <p:txBody>
          <a:bodyPr/>
          <a:lstStyle>
            <a:lvl1pPr>
              <a:defRPr/>
            </a:lvl1pPr>
          </a:lstStyle>
          <a:p>
            <a:r>
              <a:rPr lang="fi-FI"/>
              <a:t>Tiedon laatukehikko -työ</a:t>
            </a:r>
            <a:endParaRPr lang="fi-FI" dirty="0"/>
          </a:p>
        </p:txBody>
      </p:sp>
      <p:sp>
        <p:nvSpPr>
          <p:cNvPr id="4" name="Date Placeholder 3">
            <a:extLst>
              <a:ext uri="{FF2B5EF4-FFF2-40B4-BE49-F238E27FC236}">
                <a16:creationId xmlns:a16="http://schemas.microsoft.com/office/drawing/2014/main" id="{2848E532-8EB6-A64A-9BF8-FBD668262460}"/>
              </a:ext>
              <a:ext uri="{C183D7F6-B498-43B3-948B-1728B52AA6E4}">
                <adec:decorative xmlns:adec="http://schemas.microsoft.com/office/drawing/2017/decorative" val="1"/>
              </a:ext>
            </a:extLst>
          </p:cNvPr>
          <p:cNvSpPr>
            <a:spLocks noGrp="1"/>
          </p:cNvSpPr>
          <p:nvPr>
            <p:ph type="dt" sz="half" idx="10"/>
          </p:nvPr>
        </p:nvSpPr>
        <p:spPr>
          <a:xfrm>
            <a:off x="838200" y="6356350"/>
            <a:ext cx="1765416" cy="365125"/>
          </a:xfrm>
          <a:prstGeom prst="rect">
            <a:avLst/>
          </a:prstGeom>
        </p:spPr>
        <p:txBody>
          <a:bodyPr/>
          <a:lstStyle/>
          <a:p>
            <a:fld id="{9F9E016A-592F-4A43-B48D-E4B9C634BDEB}" type="datetime1">
              <a:rPr lang="fi-FI" smtClean="0"/>
              <a:t>18.12.2023</a:t>
            </a:fld>
            <a:endParaRPr lang="fi-FI" dirty="0"/>
          </a:p>
        </p:txBody>
      </p:sp>
    </p:spTree>
    <p:extLst>
      <p:ext uri="{BB962C8B-B14F-4D97-AF65-F5344CB8AC3E}">
        <p14:creationId xmlns:p14="http://schemas.microsoft.com/office/powerpoint/2010/main" val="27436582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cSld name="1_Otsikko ja kaksi palstaa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9CECABA0-0855-DA4B-B5AD-9F705EBA89EB}"/>
              </a:ext>
            </a:extLst>
          </p:cNvPr>
          <p:cNvSpPr>
            <a:spLocks noGrp="1"/>
          </p:cNvSpPr>
          <p:nvPr>
            <p:ph type="title" hasCustomPrompt="1"/>
          </p:nvPr>
        </p:nvSpPr>
        <p:spPr>
          <a:xfrm>
            <a:off x="796926" y="365125"/>
            <a:ext cx="10513568" cy="1325563"/>
          </a:xfrm>
        </p:spPr>
        <p:txBody>
          <a:bodyPr anchor="b" anchorCtr="0"/>
          <a:lstStyle>
            <a:lvl1pPr>
              <a:defRPr b="1">
                <a:solidFill>
                  <a:srgbClr val="0065A1"/>
                </a:solidFill>
              </a:defRPr>
            </a:lvl1pPr>
          </a:lstStyle>
          <a:p>
            <a:r>
              <a:rPr lang="en-US" dirty="0" err="1"/>
              <a:t>Otsikko</a:t>
            </a:r>
            <a:endParaRPr lang="fi-FI" dirty="0"/>
          </a:p>
        </p:txBody>
      </p:sp>
      <p:sp>
        <p:nvSpPr>
          <p:cNvPr id="3" name="Content Placeholder 2">
            <a:extLst>
              <a:ext uri="{FF2B5EF4-FFF2-40B4-BE49-F238E27FC236}">
                <a16:creationId xmlns:a16="http://schemas.microsoft.com/office/drawing/2014/main" id="{D32DDB0F-1C8A-0F4E-A56A-C944E46ED2C1}"/>
              </a:ext>
            </a:extLst>
          </p:cNvPr>
          <p:cNvSpPr>
            <a:spLocks noGrp="1"/>
          </p:cNvSpPr>
          <p:nvPr>
            <p:ph sz="half" idx="1"/>
          </p:nvPr>
        </p:nvSpPr>
        <p:spPr>
          <a:xfrm>
            <a:off x="796217" y="1825624"/>
            <a:ext cx="5181600" cy="4117975"/>
          </a:xfrm>
        </p:spPr>
        <p:txBody>
          <a:bodyPr/>
          <a:lstStyle>
            <a:lvl1pPr marL="228600" indent="-228600">
              <a:buClr>
                <a:schemeClr val="accent1"/>
              </a:buClr>
              <a:buFont typeface="Arial" panose="020B0604020202020204" pitchFamily="34" charset="0"/>
              <a:buChar char="–"/>
              <a:defRPr>
                <a:solidFill>
                  <a:srgbClr val="0065A1"/>
                </a:solidFill>
              </a:defRPr>
            </a:lvl1pPr>
            <a:lvl2pPr marL="685800" indent="-228600">
              <a:buClr>
                <a:schemeClr val="accent1"/>
              </a:buClr>
              <a:buFont typeface="Arial" panose="020B0604020202020204" pitchFamily="34" charset="0"/>
              <a:buChar char="–"/>
              <a:defRPr>
                <a:solidFill>
                  <a:srgbClr val="0065A1"/>
                </a:solidFill>
              </a:defRPr>
            </a:lvl2pPr>
            <a:lvl3pPr marL="1143000" indent="-228600">
              <a:buClr>
                <a:schemeClr val="accent1"/>
              </a:buClr>
              <a:buFont typeface="Arial" panose="020B0604020202020204" pitchFamily="34" charset="0"/>
              <a:buChar char="–"/>
              <a:defRPr>
                <a:solidFill>
                  <a:srgbClr val="0065A1"/>
                </a:solidFill>
              </a:defRPr>
            </a:lvl3pPr>
            <a:lvl4pPr marL="1600200" indent="-228600">
              <a:buClr>
                <a:schemeClr val="accent1"/>
              </a:buClr>
              <a:buFont typeface="Arial" panose="020B0604020202020204" pitchFamily="34" charset="0"/>
              <a:buChar char="–"/>
              <a:defRPr>
                <a:solidFill>
                  <a:srgbClr val="0065A1"/>
                </a:solidFill>
              </a:defRPr>
            </a:lvl4pPr>
          </a:lstStyle>
          <a:p>
            <a:pPr lvl="0"/>
            <a:r>
              <a:rPr lang="fi-FI"/>
              <a:t>Muokkaa tekstin perustyylejä napsauttamalla</a:t>
            </a:r>
          </a:p>
          <a:p>
            <a:pPr lvl="1"/>
            <a:r>
              <a:rPr lang="fi-FI"/>
              <a:t>toinen taso</a:t>
            </a:r>
          </a:p>
          <a:p>
            <a:pPr lvl="2"/>
            <a:r>
              <a:rPr lang="fi-FI"/>
              <a:t>kolmas taso</a:t>
            </a:r>
          </a:p>
          <a:p>
            <a:pPr lvl="3"/>
            <a:r>
              <a:rPr lang="fi-FI"/>
              <a:t>neljäs taso</a:t>
            </a:r>
          </a:p>
        </p:txBody>
      </p:sp>
      <p:sp>
        <p:nvSpPr>
          <p:cNvPr id="4" name="Content Placeholder 3">
            <a:extLst>
              <a:ext uri="{FF2B5EF4-FFF2-40B4-BE49-F238E27FC236}">
                <a16:creationId xmlns:a16="http://schemas.microsoft.com/office/drawing/2014/main" id="{DAECCA58-AD67-EA4F-A4FA-99791451B3E6}"/>
              </a:ext>
            </a:extLst>
          </p:cNvPr>
          <p:cNvSpPr>
            <a:spLocks noGrp="1"/>
          </p:cNvSpPr>
          <p:nvPr>
            <p:ph sz="half" idx="2"/>
          </p:nvPr>
        </p:nvSpPr>
        <p:spPr>
          <a:xfrm>
            <a:off x="6125050" y="1825537"/>
            <a:ext cx="5185444" cy="4118062"/>
          </a:xfrm>
        </p:spPr>
        <p:txBody>
          <a:bodyPr/>
          <a:lstStyle>
            <a:lvl1pPr>
              <a:defRPr>
                <a:solidFill>
                  <a:srgbClr val="0065A1"/>
                </a:solidFill>
              </a:defRPr>
            </a:lvl1pPr>
            <a:lvl2pPr>
              <a:defRPr>
                <a:solidFill>
                  <a:srgbClr val="0065A1"/>
                </a:solidFill>
              </a:defRPr>
            </a:lvl2pPr>
            <a:lvl3pPr>
              <a:defRPr>
                <a:solidFill>
                  <a:srgbClr val="0065A1"/>
                </a:solidFill>
              </a:defRPr>
            </a:lvl3pPr>
            <a:lvl4pPr>
              <a:defRPr>
                <a:solidFill>
                  <a:srgbClr val="0065A1"/>
                </a:solidFill>
              </a:defRPr>
            </a:lvl4pPr>
          </a:lstStyle>
          <a:p>
            <a:pPr lvl="0"/>
            <a:r>
              <a:rPr lang="fi-FI"/>
              <a:t>Muokkaa tekstin perustyylejä napsauttamalla</a:t>
            </a:r>
          </a:p>
          <a:p>
            <a:pPr lvl="1"/>
            <a:r>
              <a:rPr lang="fi-FI"/>
              <a:t>toinen taso</a:t>
            </a:r>
          </a:p>
          <a:p>
            <a:pPr lvl="2"/>
            <a:r>
              <a:rPr lang="fi-FI"/>
              <a:t>kolmas taso</a:t>
            </a:r>
          </a:p>
          <a:p>
            <a:pPr lvl="3"/>
            <a:r>
              <a:rPr lang="fi-FI"/>
              <a:t>neljäs taso</a:t>
            </a:r>
          </a:p>
        </p:txBody>
      </p:sp>
      <p:sp>
        <p:nvSpPr>
          <p:cNvPr id="7" name="Slide Number Placeholder 6">
            <a:extLst>
              <a:ext uri="{FF2B5EF4-FFF2-40B4-BE49-F238E27FC236}">
                <a16:creationId xmlns:a16="http://schemas.microsoft.com/office/drawing/2014/main" id="{7A31250A-507C-0541-83DD-0C646C2FC4AE}"/>
              </a:ext>
              <a:ext uri="{C183D7F6-B498-43B3-948B-1728B52AA6E4}">
                <adec:decorative xmlns:adec="http://schemas.microsoft.com/office/drawing/2017/decorative" val="1"/>
              </a:ext>
            </a:extLst>
          </p:cNvPr>
          <p:cNvSpPr>
            <a:spLocks noGrp="1"/>
          </p:cNvSpPr>
          <p:nvPr>
            <p:ph type="sldNum" sz="quarter" idx="12"/>
          </p:nvPr>
        </p:nvSpPr>
        <p:spPr>
          <a:xfrm>
            <a:off x="8350292" y="6372529"/>
            <a:ext cx="445736" cy="365125"/>
          </a:xfrm>
          <a:prstGeom prst="rect">
            <a:avLst/>
          </a:prstGeom>
        </p:spPr>
        <p:txBody>
          <a:bodyPr/>
          <a:lstStyle/>
          <a:p>
            <a:fld id="{7C9DB053-BC39-5645-941A-EDB0DEC7708B}" type="slidenum">
              <a:rPr lang="fi-FI" smtClean="0"/>
              <a:t>‹#›</a:t>
            </a:fld>
            <a:endParaRPr lang="fi-FI" dirty="0"/>
          </a:p>
        </p:txBody>
      </p:sp>
      <p:sp>
        <p:nvSpPr>
          <p:cNvPr id="6" name="Footer Placeholder 5">
            <a:extLst>
              <a:ext uri="{FF2B5EF4-FFF2-40B4-BE49-F238E27FC236}">
                <a16:creationId xmlns:a16="http://schemas.microsoft.com/office/drawing/2014/main" id="{DD6E2F13-A82A-0A4B-8585-9BF9E5C68694}"/>
              </a:ext>
              <a:ext uri="{C183D7F6-B498-43B3-948B-1728B52AA6E4}">
                <adec:decorative xmlns:adec="http://schemas.microsoft.com/office/drawing/2017/decorative" val="1"/>
              </a:ext>
            </a:extLst>
          </p:cNvPr>
          <p:cNvSpPr>
            <a:spLocks noGrp="1"/>
          </p:cNvSpPr>
          <p:nvPr>
            <p:ph type="ftr" sz="quarter" idx="11"/>
          </p:nvPr>
        </p:nvSpPr>
        <p:spPr>
          <a:xfrm>
            <a:off x="2603616" y="6356350"/>
            <a:ext cx="4667737" cy="365125"/>
          </a:xfrm>
          <a:prstGeom prst="rect">
            <a:avLst/>
          </a:prstGeom>
        </p:spPr>
        <p:txBody>
          <a:bodyPr/>
          <a:lstStyle>
            <a:lvl1pPr>
              <a:defRPr/>
            </a:lvl1pPr>
          </a:lstStyle>
          <a:p>
            <a:r>
              <a:rPr lang="fi-FI"/>
              <a:t>Tiedon laatukehikko -työ</a:t>
            </a:r>
            <a:endParaRPr lang="fi-FI" dirty="0"/>
          </a:p>
        </p:txBody>
      </p:sp>
      <p:sp>
        <p:nvSpPr>
          <p:cNvPr id="5" name="Date Placeholder 4">
            <a:extLst>
              <a:ext uri="{FF2B5EF4-FFF2-40B4-BE49-F238E27FC236}">
                <a16:creationId xmlns:a16="http://schemas.microsoft.com/office/drawing/2014/main" id="{12B79709-C1B2-234A-869F-2AF3589D0AF0}"/>
              </a:ext>
              <a:ext uri="{C183D7F6-B498-43B3-948B-1728B52AA6E4}">
                <adec:decorative xmlns:adec="http://schemas.microsoft.com/office/drawing/2017/decorative" val="1"/>
              </a:ext>
            </a:extLst>
          </p:cNvPr>
          <p:cNvSpPr>
            <a:spLocks noGrp="1"/>
          </p:cNvSpPr>
          <p:nvPr>
            <p:ph type="dt" sz="half" idx="10"/>
          </p:nvPr>
        </p:nvSpPr>
        <p:spPr>
          <a:xfrm>
            <a:off x="838200" y="6356350"/>
            <a:ext cx="1765416" cy="365125"/>
          </a:xfrm>
          <a:prstGeom prst="rect">
            <a:avLst/>
          </a:prstGeom>
        </p:spPr>
        <p:txBody>
          <a:bodyPr/>
          <a:lstStyle/>
          <a:p>
            <a:fld id="{26F0E9AE-0F3F-43C1-B11D-109152A8B499}" type="datetime1">
              <a:rPr lang="fi-FI" smtClean="0"/>
              <a:t>18.12.2023</a:t>
            </a:fld>
            <a:endParaRPr lang="fi-FI" dirty="0"/>
          </a:p>
        </p:txBody>
      </p:sp>
    </p:spTree>
    <p:extLst>
      <p:ext uri="{BB962C8B-B14F-4D97-AF65-F5344CB8AC3E}">
        <p14:creationId xmlns:p14="http://schemas.microsoft.com/office/powerpoint/2010/main" val="181391102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PIKAOHJ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C3705400-22F1-4730-9AB9-4ED3BB80DBBC}"/>
              </a:ext>
            </a:extLst>
          </p:cNvPr>
          <p:cNvSpPr txBox="1"/>
          <p:nvPr userDrawn="1"/>
        </p:nvSpPr>
        <p:spPr>
          <a:xfrm>
            <a:off x="502158" y="288666"/>
            <a:ext cx="11588242" cy="646331"/>
          </a:xfrm>
          <a:prstGeom prst="rect">
            <a:avLst/>
          </a:prstGeom>
          <a:noFill/>
        </p:spPr>
        <p:txBody>
          <a:bodyPr wrap="square" rtlCol="0">
            <a:spAutoFit/>
          </a:bodyPr>
          <a:lstStyle/>
          <a:p>
            <a:r>
              <a:rPr lang="fi-FI" sz="1800" dirty="0"/>
              <a:t>Laajemmat ohjeet esityksen tekemiseen löytyvät Metkasta: Sisäiset palvelut - Viestintäpalvelut - </a:t>
            </a:r>
            <a:br>
              <a:rPr lang="fi-FI" sz="1800" dirty="0"/>
            </a:br>
            <a:r>
              <a:rPr lang="fi-FI" sz="1800" dirty="0"/>
              <a:t>PowerPoint-esityksen tekeminen: </a:t>
            </a:r>
            <a:r>
              <a:rPr lang="fi-FI" sz="1800" dirty="0">
                <a:hlinkClick r:id="rId3"/>
              </a:rPr>
              <a:t>https://tilastokeskus.sharepoint.com/sites/powerpoint-esityksen-tekeminen</a:t>
            </a:r>
            <a:endParaRPr lang="fi-FI" sz="1800" dirty="0"/>
          </a:p>
        </p:txBody>
      </p:sp>
      <p:sp>
        <p:nvSpPr>
          <p:cNvPr id="19" name="Tekstiruutu 18">
            <a:extLst>
              <a:ext uri="{FF2B5EF4-FFF2-40B4-BE49-F238E27FC236}">
                <a16:creationId xmlns:a16="http://schemas.microsoft.com/office/drawing/2014/main" id="{203C87A1-47C5-4206-8B3B-060EBE62093E}"/>
              </a:ext>
            </a:extLst>
          </p:cNvPr>
          <p:cNvSpPr txBox="1"/>
          <p:nvPr userDrawn="1"/>
        </p:nvSpPr>
        <p:spPr>
          <a:xfrm>
            <a:off x="502158" y="1122874"/>
            <a:ext cx="6110005" cy="1692771"/>
          </a:xfrm>
          <a:prstGeom prst="rect">
            <a:avLst/>
          </a:prstGeom>
          <a:noFill/>
        </p:spPr>
        <p:txBody>
          <a:bodyPr wrap="square" rtlCol="0">
            <a:spAutoFit/>
          </a:bodyPr>
          <a:lstStyle/>
          <a:p>
            <a:r>
              <a:rPr lang="fi-FI" sz="2400" b="0" dirty="0">
                <a:solidFill>
                  <a:schemeClr val="accent1"/>
                </a:solidFill>
              </a:rPr>
              <a:t>1. </a:t>
            </a:r>
            <a:r>
              <a:rPr lang="fi-FI" sz="2000" dirty="0">
                <a:solidFill>
                  <a:schemeClr val="accent1"/>
                </a:solidFill>
              </a:rPr>
              <a:t>Varmista, että Sovita leipäteksti automaattisesti -paikkamerkki on pois käytöstä! (Tiedosto-Asetukset-Tarkistustyökalut-Automaattisen korjauksen asetukset). Muuten tekstilaatikon yli menevä teksti ja riviväli muuttuvat liian pieneksi ja luettavuus kärsii.</a:t>
            </a:r>
          </a:p>
        </p:txBody>
      </p:sp>
      <p:pic>
        <p:nvPicPr>
          <p:cNvPr id="10" name="Kuva 9">
            <a:extLst>
              <a:ext uri="{FF2B5EF4-FFF2-40B4-BE49-F238E27FC236}">
                <a16:creationId xmlns:a16="http://schemas.microsoft.com/office/drawing/2014/main" id="{58C05466-30B3-4C18-B6AB-9C5FFC18108B}"/>
              </a:ext>
              <a:ext uri="{C183D7F6-B498-43B3-948B-1728B52AA6E4}">
                <adec:decorative xmlns:adec="http://schemas.microsoft.com/office/drawing/2017/decorative" val="1"/>
              </a:ext>
            </a:extLst>
          </p:cNvPr>
          <p:cNvPicPr>
            <a:picLocks noChangeAspect="1"/>
          </p:cNvPicPr>
          <p:nvPr userDrawn="1"/>
        </p:nvPicPr>
        <p:blipFill>
          <a:blip r:embed="rId4"/>
          <a:stretch>
            <a:fillRect/>
          </a:stretch>
        </p:blipFill>
        <p:spPr>
          <a:xfrm>
            <a:off x="502158" y="3015129"/>
            <a:ext cx="5429250" cy="1628775"/>
          </a:xfrm>
          <a:prstGeom prst="rect">
            <a:avLst/>
          </a:prstGeom>
        </p:spPr>
      </p:pic>
      <p:sp>
        <p:nvSpPr>
          <p:cNvPr id="18" name="Tekstiruutu 17">
            <a:extLst>
              <a:ext uri="{FF2B5EF4-FFF2-40B4-BE49-F238E27FC236}">
                <a16:creationId xmlns:a16="http://schemas.microsoft.com/office/drawing/2014/main" id="{D9BDD68D-90DD-475C-B1E4-3B94FBA05ABB}"/>
              </a:ext>
            </a:extLst>
          </p:cNvPr>
          <p:cNvSpPr txBox="1"/>
          <p:nvPr userDrawn="1"/>
        </p:nvSpPr>
        <p:spPr>
          <a:xfrm>
            <a:off x="502158" y="4937753"/>
            <a:ext cx="5989834" cy="1015663"/>
          </a:xfrm>
          <a:prstGeom prst="rect">
            <a:avLst/>
          </a:prstGeom>
          <a:noFill/>
        </p:spPr>
        <p:txBody>
          <a:bodyPr wrap="square" rtlCol="0">
            <a:spAutoFit/>
          </a:bodyPr>
          <a:lstStyle/>
          <a:p>
            <a:r>
              <a:rPr lang="fi-FI" sz="2400" dirty="0">
                <a:solidFill>
                  <a:schemeClr val="accent1"/>
                </a:solidFill>
              </a:rPr>
              <a:t>2. </a:t>
            </a:r>
            <a:r>
              <a:rPr lang="fi-FI" dirty="0">
                <a:solidFill>
                  <a:schemeClr val="accent1"/>
                </a:solidFill>
              </a:rPr>
              <a:t>Varmista, että PowerPoint-esitys on </a:t>
            </a:r>
            <a:r>
              <a:rPr lang="fi-FI" dirty="0">
                <a:solidFill>
                  <a:schemeClr val="accent1"/>
                </a:solidFill>
                <a:hlinkClick r:id="rId5"/>
              </a:rPr>
              <a:t>saavutettava</a:t>
            </a:r>
            <a:r>
              <a:rPr lang="fi-FI" dirty="0">
                <a:solidFill>
                  <a:schemeClr val="accent1"/>
                </a:solidFill>
              </a:rPr>
              <a:t> ja ymmärrettävä, jos esitys on tarkoitus laittaa verkkosivuille tai esim. Tilastokeskuksen </a:t>
            </a:r>
            <a:r>
              <a:rPr lang="fi-FI" dirty="0" err="1">
                <a:solidFill>
                  <a:schemeClr val="accent1"/>
                </a:solidFill>
              </a:rPr>
              <a:t>SlideShare</a:t>
            </a:r>
            <a:r>
              <a:rPr lang="fi-FI" dirty="0">
                <a:solidFill>
                  <a:schemeClr val="accent1"/>
                </a:solidFill>
              </a:rPr>
              <a:t>-palveluun.</a:t>
            </a:r>
          </a:p>
        </p:txBody>
      </p:sp>
      <p:pic>
        <p:nvPicPr>
          <p:cNvPr id="16" name="Kuva 15">
            <a:extLst>
              <a:ext uri="{FF2B5EF4-FFF2-40B4-BE49-F238E27FC236}">
                <a16:creationId xmlns:a16="http://schemas.microsoft.com/office/drawing/2014/main" id="{80C38BF6-EA96-44A7-B75A-C6632F10AC39}"/>
              </a:ext>
              <a:ext uri="{C183D7F6-B498-43B3-948B-1728B52AA6E4}">
                <adec:decorative xmlns:adec="http://schemas.microsoft.com/office/drawing/2017/decorative" val="1"/>
              </a:ext>
            </a:extLst>
          </p:cNvPr>
          <p:cNvPicPr>
            <a:picLocks noChangeAspect="1"/>
          </p:cNvPicPr>
          <p:nvPr userDrawn="1"/>
        </p:nvPicPr>
        <p:blipFill>
          <a:blip r:embed="rId6"/>
          <a:stretch>
            <a:fillRect/>
          </a:stretch>
        </p:blipFill>
        <p:spPr>
          <a:xfrm>
            <a:off x="6822140" y="1138518"/>
            <a:ext cx="4657725" cy="2647950"/>
          </a:xfrm>
          <a:prstGeom prst="rect">
            <a:avLst/>
          </a:prstGeom>
        </p:spPr>
      </p:pic>
      <p:sp>
        <p:nvSpPr>
          <p:cNvPr id="20" name="Tekstiruutu 19">
            <a:extLst>
              <a:ext uri="{FF2B5EF4-FFF2-40B4-BE49-F238E27FC236}">
                <a16:creationId xmlns:a16="http://schemas.microsoft.com/office/drawing/2014/main" id="{7DC3FE00-9E9B-4D86-82DE-B500EE2E3832}"/>
              </a:ext>
            </a:extLst>
          </p:cNvPr>
          <p:cNvSpPr txBox="1"/>
          <p:nvPr userDrawn="1"/>
        </p:nvSpPr>
        <p:spPr>
          <a:xfrm>
            <a:off x="6340631" y="4015425"/>
            <a:ext cx="517722" cy="461665"/>
          </a:xfrm>
          <a:prstGeom prst="rect">
            <a:avLst/>
          </a:prstGeom>
          <a:noFill/>
        </p:spPr>
        <p:txBody>
          <a:bodyPr wrap="square" rtlCol="0">
            <a:spAutoFit/>
          </a:bodyPr>
          <a:lstStyle/>
          <a:p>
            <a:pPr algn="just"/>
            <a:r>
              <a:rPr lang="fi-FI" sz="2400" dirty="0">
                <a:solidFill>
                  <a:schemeClr val="accent1"/>
                </a:solidFill>
              </a:rPr>
              <a:t>3.</a:t>
            </a:r>
            <a:endParaRPr lang="fi-FI" sz="2400" dirty="0"/>
          </a:p>
        </p:txBody>
      </p:sp>
      <p:pic>
        <p:nvPicPr>
          <p:cNvPr id="17" name="Kuva 16" descr="Muuta sinisellä tai punaisella taustalla oleva linkki leipätekstin väriseksi.">
            <a:extLst>
              <a:ext uri="{FF2B5EF4-FFF2-40B4-BE49-F238E27FC236}">
                <a16:creationId xmlns:a16="http://schemas.microsoft.com/office/drawing/2014/main" id="{2C6B2E05-7D91-41D0-BDFA-B35AB4BD2A0B}"/>
              </a:ext>
            </a:extLst>
          </p:cNvPr>
          <p:cNvPicPr>
            <a:picLocks noChangeAspect="1"/>
          </p:cNvPicPr>
          <p:nvPr userDrawn="1"/>
        </p:nvPicPr>
        <p:blipFill>
          <a:blip r:embed="rId7"/>
          <a:stretch>
            <a:fillRect/>
          </a:stretch>
        </p:blipFill>
        <p:spPr>
          <a:xfrm>
            <a:off x="6865002" y="4129411"/>
            <a:ext cx="4572000" cy="1616684"/>
          </a:xfrm>
          <a:prstGeom prst="rect">
            <a:avLst/>
          </a:prstGeom>
        </p:spPr>
      </p:pic>
      <p:sp>
        <p:nvSpPr>
          <p:cNvPr id="7" name="Slide Number Placeholder 6">
            <a:extLst>
              <a:ext uri="{FF2B5EF4-FFF2-40B4-BE49-F238E27FC236}">
                <a16:creationId xmlns:a16="http://schemas.microsoft.com/office/drawing/2014/main" id="{7A31250A-507C-0541-83DD-0C646C2FC4AE}"/>
              </a:ext>
              <a:ext uri="{C183D7F6-B498-43B3-948B-1728B52AA6E4}">
                <adec:decorative xmlns:adec="http://schemas.microsoft.com/office/drawing/2017/decorative" val="1"/>
              </a:ext>
            </a:extLst>
          </p:cNvPr>
          <p:cNvSpPr>
            <a:spLocks noGrp="1"/>
          </p:cNvSpPr>
          <p:nvPr>
            <p:ph type="sldNum" sz="quarter" idx="12"/>
          </p:nvPr>
        </p:nvSpPr>
        <p:spPr>
          <a:xfrm>
            <a:off x="8350292" y="6372529"/>
            <a:ext cx="445736" cy="365125"/>
          </a:xfrm>
          <a:prstGeom prst="rect">
            <a:avLst/>
          </a:prstGeom>
        </p:spPr>
        <p:txBody>
          <a:bodyPr/>
          <a:lstStyle/>
          <a:p>
            <a:fld id="{7C9DB053-BC39-5645-941A-EDB0DEC7708B}" type="slidenum">
              <a:rPr lang="fi-FI" smtClean="0"/>
              <a:t>‹#›</a:t>
            </a:fld>
            <a:endParaRPr lang="fi-FI" dirty="0"/>
          </a:p>
        </p:txBody>
      </p:sp>
      <p:sp>
        <p:nvSpPr>
          <p:cNvPr id="6" name="Footer Placeholder 5">
            <a:extLst>
              <a:ext uri="{FF2B5EF4-FFF2-40B4-BE49-F238E27FC236}">
                <a16:creationId xmlns:a16="http://schemas.microsoft.com/office/drawing/2014/main" id="{DD6E2F13-A82A-0A4B-8585-9BF9E5C68694}"/>
              </a:ext>
              <a:ext uri="{C183D7F6-B498-43B3-948B-1728B52AA6E4}">
                <adec:decorative xmlns:adec="http://schemas.microsoft.com/office/drawing/2017/decorative" val="1"/>
              </a:ext>
            </a:extLst>
          </p:cNvPr>
          <p:cNvSpPr>
            <a:spLocks noGrp="1"/>
          </p:cNvSpPr>
          <p:nvPr>
            <p:ph type="ftr" sz="quarter" idx="11"/>
          </p:nvPr>
        </p:nvSpPr>
        <p:spPr>
          <a:xfrm>
            <a:off x="2603616" y="6356350"/>
            <a:ext cx="4667737" cy="365125"/>
          </a:xfrm>
          <a:prstGeom prst="rect">
            <a:avLst/>
          </a:prstGeom>
        </p:spPr>
        <p:txBody>
          <a:bodyPr/>
          <a:lstStyle>
            <a:lvl1pPr>
              <a:defRPr/>
            </a:lvl1pPr>
          </a:lstStyle>
          <a:p>
            <a:r>
              <a:rPr lang="fi-FI"/>
              <a:t>Tiedon laatukehikko -työ</a:t>
            </a:r>
            <a:endParaRPr lang="fi-FI" dirty="0"/>
          </a:p>
        </p:txBody>
      </p:sp>
      <p:sp>
        <p:nvSpPr>
          <p:cNvPr id="5" name="Date Placeholder 4">
            <a:extLst>
              <a:ext uri="{FF2B5EF4-FFF2-40B4-BE49-F238E27FC236}">
                <a16:creationId xmlns:a16="http://schemas.microsoft.com/office/drawing/2014/main" id="{12B79709-C1B2-234A-869F-2AF3589D0AF0}"/>
              </a:ext>
              <a:ext uri="{C183D7F6-B498-43B3-948B-1728B52AA6E4}">
                <adec:decorative xmlns:adec="http://schemas.microsoft.com/office/drawing/2017/decorative" val="1"/>
              </a:ext>
            </a:extLst>
          </p:cNvPr>
          <p:cNvSpPr>
            <a:spLocks noGrp="1"/>
          </p:cNvSpPr>
          <p:nvPr>
            <p:ph type="dt" sz="half" idx="10"/>
          </p:nvPr>
        </p:nvSpPr>
        <p:spPr>
          <a:xfrm>
            <a:off x="838200" y="6356350"/>
            <a:ext cx="1765416" cy="365125"/>
          </a:xfrm>
          <a:prstGeom prst="rect">
            <a:avLst/>
          </a:prstGeom>
        </p:spPr>
        <p:txBody>
          <a:bodyPr/>
          <a:lstStyle/>
          <a:p>
            <a:fld id="{553DF320-903B-4FDF-BA5A-D6822CBBF2A4}" type="datetime1">
              <a:rPr lang="fi-FI" smtClean="0"/>
              <a:t>18.12.2023</a:t>
            </a:fld>
            <a:endParaRPr lang="fi-FI" dirty="0"/>
          </a:p>
        </p:txBody>
      </p:sp>
    </p:spTree>
    <p:extLst>
      <p:ext uri="{BB962C8B-B14F-4D97-AF65-F5344CB8AC3E}">
        <p14:creationId xmlns:p14="http://schemas.microsoft.com/office/powerpoint/2010/main" val="427864741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Aloitusdia taustakuvalla">
    <p:bg>
      <p:bgPr>
        <a:solidFill>
          <a:srgbClr val="63B1E5"/>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B0304727-10FC-554E-A6A8-DB7D4D802C02}"/>
              </a:ext>
              <a:ext uri="{C183D7F6-B498-43B3-948B-1728B52AA6E4}">
                <adec:decorative xmlns:adec="http://schemas.microsoft.com/office/drawing/2017/decorative" val="1"/>
              </a:ext>
            </a:extLst>
          </p:cNvPr>
          <p:cNvSpPr/>
          <p:nvPr/>
        </p:nvSpPr>
        <p:spPr>
          <a:xfrm>
            <a:off x="-1" y="1778156"/>
            <a:ext cx="7749541" cy="3420000"/>
          </a:xfrm>
          <a:prstGeom prst="rect">
            <a:avLst/>
          </a:prstGeom>
          <a:solidFill>
            <a:srgbClr val="0073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dirty="0"/>
          </a:p>
        </p:txBody>
      </p:sp>
      <p:sp>
        <p:nvSpPr>
          <p:cNvPr id="15" name="Title 1">
            <a:extLst>
              <a:ext uri="{FF2B5EF4-FFF2-40B4-BE49-F238E27FC236}">
                <a16:creationId xmlns:a16="http://schemas.microsoft.com/office/drawing/2014/main" id="{CD18CBD2-E2D9-8246-BE83-C553D7522769}"/>
              </a:ext>
            </a:extLst>
          </p:cNvPr>
          <p:cNvSpPr>
            <a:spLocks noGrp="1"/>
          </p:cNvSpPr>
          <p:nvPr>
            <p:ph type="title" hasCustomPrompt="1"/>
          </p:nvPr>
        </p:nvSpPr>
        <p:spPr>
          <a:xfrm>
            <a:off x="813486" y="1912620"/>
            <a:ext cx="6791274" cy="2007303"/>
          </a:xfrm>
        </p:spPr>
        <p:txBody>
          <a:bodyPr anchor="b"/>
          <a:lstStyle>
            <a:lvl1pPr>
              <a:defRPr sz="6000" b="1"/>
            </a:lvl1pPr>
          </a:lstStyle>
          <a:p>
            <a:r>
              <a:rPr lang="en-US" dirty="0" err="1"/>
              <a:t>Otsikko</a:t>
            </a:r>
            <a:endParaRPr lang="fi-FI" dirty="0"/>
          </a:p>
        </p:txBody>
      </p:sp>
      <p:sp>
        <p:nvSpPr>
          <p:cNvPr id="21" name="Text Placeholder 10">
            <a:extLst>
              <a:ext uri="{FF2B5EF4-FFF2-40B4-BE49-F238E27FC236}">
                <a16:creationId xmlns:a16="http://schemas.microsoft.com/office/drawing/2014/main" id="{B34DD9FC-47D7-48AE-BAAB-66ECC97F0913}"/>
              </a:ext>
            </a:extLst>
          </p:cNvPr>
          <p:cNvSpPr>
            <a:spLocks noGrp="1"/>
          </p:cNvSpPr>
          <p:nvPr>
            <p:ph type="body" sz="quarter" idx="14" hasCustomPrompt="1"/>
          </p:nvPr>
        </p:nvSpPr>
        <p:spPr>
          <a:xfrm>
            <a:off x="812800" y="4076699"/>
            <a:ext cx="6791274" cy="999797"/>
          </a:xfr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lvl="0"/>
            <a:r>
              <a:rPr lang="en-US" dirty="0" err="1"/>
              <a:t>Esittäjä</a:t>
            </a:r>
            <a:r>
              <a:rPr lang="en-US" dirty="0"/>
              <a:t>, </a:t>
            </a:r>
            <a:r>
              <a:rPr lang="en-US" dirty="0" err="1"/>
              <a:t>aika</a:t>
            </a:r>
            <a:r>
              <a:rPr lang="en-US" dirty="0"/>
              <a:t>, </a:t>
            </a:r>
            <a:r>
              <a:rPr lang="en-US" dirty="0" err="1"/>
              <a:t>paikka</a:t>
            </a:r>
            <a:endParaRPr lang="en-US" dirty="0"/>
          </a:p>
        </p:txBody>
      </p:sp>
      <p:sp>
        <p:nvSpPr>
          <p:cNvPr id="9" name="Rectangle 8">
            <a:extLst>
              <a:ext uri="{FF2B5EF4-FFF2-40B4-BE49-F238E27FC236}">
                <a16:creationId xmlns:a16="http://schemas.microsoft.com/office/drawing/2014/main" id="{1551603C-AC20-9B48-B36D-98E1740216CF}"/>
              </a:ext>
              <a:ext uri="{C183D7F6-B498-43B3-948B-1728B52AA6E4}">
                <adec:decorative xmlns:adec="http://schemas.microsoft.com/office/drawing/2017/decorative" val="1"/>
              </a:ext>
            </a:extLst>
          </p:cNvPr>
          <p:cNvSpPr/>
          <p:nvPr userDrawn="1"/>
        </p:nvSpPr>
        <p:spPr>
          <a:xfrm>
            <a:off x="0" y="6220000"/>
            <a:ext cx="12192000" cy="638000"/>
          </a:xfrm>
          <a:prstGeom prst="rect">
            <a:avLst/>
          </a:prstGeom>
          <a:solidFill>
            <a:schemeClr val="bg1"/>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fi-FI"/>
          </a:p>
        </p:txBody>
      </p:sp>
      <p:sp>
        <p:nvSpPr>
          <p:cNvPr id="10" name="Slide Number Placeholder 6">
            <a:extLst>
              <a:ext uri="{FF2B5EF4-FFF2-40B4-BE49-F238E27FC236}">
                <a16:creationId xmlns:a16="http://schemas.microsoft.com/office/drawing/2014/main" id="{CE6663AB-A462-B34C-A285-C0F94EFD988F}"/>
              </a:ext>
              <a:ext uri="{C183D7F6-B498-43B3-948B-1728B52AA6E4}">
                <adec:decorative xmlns:adec="http://schemas.microsoft.com/office/drawing/2017/decorative" val="1"/>
              </a:ext>
            </a:extLst>
          </p:cNvPr>
          <p:cNvSpPr>
            <a:spLocks noGrp="1"/>
          </p:cNvSpPr>
          <p:nvPr>
            <p:ph type="sldNum" sz="quarter" idx="12"/>
          </p:nvPr>
        </p:nvSpPr>
        <p:spPr>
          <a:xfrm>
            <a:off x="8350292" y="6372529"/>
            <a:ext cx="445736" cy="365125"/>
          </a:xfrm>
          <a:prstGeom prst="rect">
            <a:avLst/>
          </a:prstGeom>
        </p:spPr>
        <p:txBody>
          <a:bodyPr/>
          <a:lstStyle/>
          <a:p>
            <a:fld id="{7C9DB053-BC39-5645-941A-EDB0DEC7708B}" type="slidenum">
              <a:rPr lang="fi-FI" smtClean="0"/>
              <a:t>‹#›</a:t>
            </a:fld>
            <a:endParaRPr lang="fi-FI" dirty="0"/>
          </a:p>
        </p:txBody>
      </p:sp>
      <p:sp>
        <p:nvSpPr>
          <p:cNvPr id="4" name="Date Placeholder 3">
            <a:extLst>
              <a:ext uri="{FF2B5EF4-FFF2-40B4-BE49-F238E27FC236}">
                <a16:creationId xmlns:a16="http://schemas.microsoft.com/office/drawing/2014/main" id="{8AD39FD0-E638-5F49-B0EF-22D9623DFB5A}"/>
              </a:ext>
              <a:ext uri="{C183D7F6-B498-43B3-948B-1728B52AA6E4}">
                <adec:decorative xmlns:adec="http://schemas.microsoft.com/office/drawing/2017/decorative" val="1"/>
              </a:ext>
            </a:extLst>
          </p:cNvPr>
          <p:cNvSpPr>
            <a:spLocks noGrp="1"/>
          </p:cNvSpPr>
          <p:nvPr>
            <p:ph type="dt" sz="half" idx="10"/>
          </p:nvPr>
        </p:nvSpPr>
        <p:spPr>
          <a:xfrm>
            <a:off x="838200" y="6356350"/>
            <a:ext cx="1765416" cy="365125"/>
          </a:xfrm>
          <a:prstGeom prst="rect">
            <a:avLst/>
          </a:prstGeom>
        </p:spPr>
        <p:txBody>
          <a:bodyPr/>
          <a:lstStyle/>
          <a:p>
            <a:fld id="{EAA36AE6-C795-4F92-AE8B-18688147BAF3}" type="datetime1">
              <a:rPr lang="fi-FI" smtClean="0"/>
              <a:t>18.12.2023</a:t>
            </a:fld>
            <a:endParaRPr lang="fi-FI" dirty="0"/>
          </a:p>
        </p:txBody>
      </p:sp>
      <p:sp>
        <p:nvSpPr>
          <p:cNvPr id="5" name="Footer Placeholder 4">
            <a:extLst>
              <a:ext uri="{FF2B5EF4-FFF2-40B4-BE49-F238E27FC236}">
                <a16:creationId xmlns:a16="http://schemas.microsoft.com/office/drawing/2014/main" id="{C1FB2B79-11FD-944B-A963-67752CC2697D}"/>
              </a:ext>
              <a:ext uri="{C183D7F6-B498-43B3-948B-1728B52AA6E4}">
                <adec:decorative xmlns:adec="http://schemas.microsoft.com/office/drawing/2017/decorative" val="1"/>
              </a:ext>
            </a:extLst>
          </p:cNvPr>
          <p:cNvSpPr>
            <a:spLocks noGrp="1"/>
          </p:cNvSpPr>
          <p:nvPr>
            <p:ph type="ftr" sz="quarter" idx="11"/>
          </p:nvPr>
        </p:nvSpPr>
        <p:spPr>
          <a:xfrm>
            <a:off x="2603616" y="6356350"/>
            <a:ext cx="4667737" cy="365125"/>
          </a:xfrm>
          <a:prstGeom prst="rect">
            <a:avLst/>
          </a:prstGeom>
        </p:spPr>
        <p:txBody>
          <a:bodyPr/>
          <a:lstStyle>
            <a:lvl1pPr>
              <a:defRPr/>
            </a:lvl1pPr>
          </a:lstStyle>
          <a:p>
            <a:r>
              <a:rPr lang="fi-FI"/>
              <a:t>Tiedon laatukehikko -työ</a:t>
            </a:r>
            <a:endParaRPr lang="fi-FI" dirty="0"/>
          </a:p>
        </p:txBody>
      </p:sp>
      <p:pic>
        <p:nvPicPr>
          <p:cNvPr id="17" name="Graphic 12">
            <a:extLst>
              <a:ext uri="{FF2B5EF4-FFF2-40B4-BE49-F238E27FC236}">
                <a16:creationId xmlns:a16="http://schemas.microsoft.com/office/drawing/2014/main" id="{6077D835-014C-4BAB-A3A9-1C7BC9B71FD6}"/>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035444" y="6346945"/>
            <a:ext cx="1526387" cy="374530"/>
          </a:xfrm>
          <a:prstGeom prst="rect">
            <a:avLst/>
          </a:prstGeom>
        </p:spPr>
      </p:pic>
    </p:spTree>
    <p:extLst>
      <p:ext uri="{BB962C8B-B14F-4D97-AF65-F5344CB8AC3E}">
        <p14:creationId xmlns:p14="http://schemas.microsoft.com/office/powerpoint/2010/main" val="391553778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Otsikko ja vide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30236484-B73F-B04E-9B91-0248B55743B7}"/>
              </a:ext>
            </a:extLst>
          </p:cNvPr>
          <p:cNvSpPr>
            <a:spLocks noGrp="1"/>
          </p:cNvSpPr>
          <p:nvPr>
            <p:ph type="title" hasCustomPrompt="1"/>
          </p:nvPr>
        </p:nvSpPr>
        <p:spPr>
          <a:xfrm>
            <a:off x="598516" y="955965"/>
            <a:ext cx="3067397" cy="4272740"/>
          </a:xfrm>
        </p:spPr>
        <p:txBody>
          <a:bodyPr anchor="t" anchorCtr="0">
            <a:normAutofit/>
          </a:bodyPr>
          <a:lstStyle>
            <a:lvl1pPr>
              <a:defRPr sz="2800" b="1"/>
            </a:lvl1pPr>
          </a:lstStyle>
          <a:p>
            <a:r>
              <a:rPr lang="en-US" dirty="0" err="1"/>
              <a:t>Otsikko</a:t>
            </a:r>
            <a:endParaRPr lang="fi-FI" dirty="0"/>
          </a:p>
        </p:txBody>
      </p:sp>
      <p:sp>
        <p:nvSpPr>
          <p:cNvPr id="14" name="Media Placeholder 13">
            <a:extLst>
              <a:ext uri="{FF2B5EF4-FFF2-40B4-BE49-F238E27FC236}">
                <a16:creationId xmlns:a16="http://schemas.microsoft.com/office/drawing/2014/main" id="{0893EA1F-5517-7A40-B2D0-E86D60D63182}"/>
              </a:ext>
            </a:extLst>
          </p:cNvPr>
          <p:cNvSpPr>
            <a:spLocks noGrp="1"/>
          </p:cNvSpPr>
          <p:nvPr>
            <p:ph type="media" sz="quarter" idx="13"/>
          </p:nvPr>
        </p:nvSpPr>
        <p:spPr>
          <a:xfrm>
            <a:off x="4164676" y="1039090"/>
            <a:ext cx="6724996" cy="4106487"/>
          </a:xfrm>
        </p:spPr>
        <p:txBody>
          <a:bodyPr/>
          <a:lstStyle/>
          <a:p>
            <a:r>
              <a:rPr lang="fi-FI"/>
              <a:t>Lisää medialeike napsauttamalla kuvaketta</a:t>
            </a:r>
            <a:endParaRPr lang="fi-FI" dirty="0"/>
          </a:p>
        </p:txBody>
      </p:sp>
      <p:pic>
        <p:nvPicPr>
          <p:cNvPr id="12" name="Picture 11">
            <a:extLst>
              <a:ext uri="{FF2B5EF4-FFF2-40B4-BE49-F238E27FC236}">
                <a16:creationId xmlns:a16="http://schemas.microsoft.com/office/drawing/2014/main" id="{5262F816-F9E3-6846-83AF-16C8AE406AF6}"/>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2133626" y="249381"/>
            <a:ext cx="10756194" cy="5868785"/>
          </a:xfrm>
          <a:prstGeom prst="rect">
            <a:avLst/>
          </a:prstGeom>
          <a:effectLst>
            <a:outerShdw blurRad="317500" dist="177800" dir="6000000" sx="97000" sy="97000" algn="ctr" rotWithShape="0">
              <a:srgbClr val="000000">
                <a:alpha val="58000"/>
              </a:srgbClr>
            </a:outerShdw>
          </a:effectLst>
        </p:spPr>
      </p:pic>
      <p:sp>
        <p:nvSpPr>
          <p:cNvPr id="11" name="Slide Number Placeholder 6">
            <a:extLst>
              <a:ext uri="{FF2B5EF4-FFF2-40B4-BE49-F238E27FC236}">
                <a16:creationId xmlns:a16="http://schemas.microsoft.com/office/drawing/2014/main" id="{4D82C9CC-18DB-6B4B-A59B-763077AC3523}"/>
              </a:ext>
              <a:ext uri="{C183D7F6-B498-43B3-948B-1728B52AA6E4}">
                <adec:decorative xmlns:adec="http://schemas.microsoft.com/office/drawing/2017/decorative" val="1"/>
              </a:ext>
            </a:extLst>
          </p:cNvPr>
          <p:cNvSpPr>
            <a:spLocks noGrp="1"/>
          </p:cNvSpPr>
          <p:nvPr>
            <p:ph type="sldNum" sz="quarter" idx="12"/>
          </p:nvPr>
        </p:nvSpPr>
        <p:spPr>
          <a:xfrm>
            <a:off x="8350292" y="6372529"/>
            <a:ext cx="445736" cy="365125"/>
          </a:xfrm>
          <a:prstGeom prst="rect">
            <a:avLst/>
          </a:prstGeom>
        </p:spPr>
        <p:txBody>
          <a:bodyPr/>
          <a:lstStyle/>
          <a:p>
            <a:fld id="{7C9DB053-BC39-5645-941A-EDB0DEC7708B}" type="slidenum">
              <a:rPr lang="fi-FI" smtClean="0"/>
              <a:t>‹#›</a:t>
            </a:fld>
            <a:endParaRPr lang="fi-FI" dirty="0"/>
          </a:p>
        </p:txBody>
      </p:sp>
      <p:sp>
        <p:nvSpPr>
          <p:cNvPr id="4" name="Footer Placeholder 3">
            <a:extLst>
              <a:ext uri="{FF2B5EF4-FFF2-40B4-BE49-F238E27FC236}">
                <a16:creationId xmlns:a16="http://schemas.microsoft.com/office/drawing/2014/main" id="{B7DE68F3-4707-3F42-9B61-147335AC12DC}"/>
              </a:ext>
              <a:ext uri="{C183D7F6-B498-43B3-948B-1728B52AA6E4}">
                <adec:decorative xmlns:adec="http://schemas.microsoft.com/office/drawing/2017/decorative" val="1"/>
              </a:ext>
            </a:extLst>
          </p:cNvPr>
          <p:cNvSpPr>
            <a:spLocks noGrp="1"/>
          </p:cNvSpPr>
          <p:nvPr>
            <p:ph type="ftr" sz="quarter" idx="11"/>
          </p:nvPr>
        </p:nvSpPr>
        <p:spPr>
          <a:xfrm>
            <a:off x="2603616" y="6356350"/>
            <a:ext cx="4667737" cy="365125"/>
          </a:xfrm>
          <a:prstGeom prst="rect">
            <a:avLst/>
          </a:prstGeom>
        </p:spPr>
        <p:txBody>
          <a:bodyPr/>
          <a:lstStyle>
            <a:lvl1pPr>
              <a:defRPr/>
            </a:lvl1pPr>
          </a:lstStyle>
          <a:p>
            <a:r>
              <a:rPr lang="fi-FI"/>
              <a:t>Tiedon laatukehikko -työ</a:t>
            </a:r>
            <a:endParaRPr lang="fi-FI" dirty="0"/>
          </a:p>
        </p:txBody>
      </p:sp>
      <p:sp>
        <p:nvSpPr>
          <p:cNvPr id="3" name="Date Placeholder 2">
            <a:extLst>
              <a:ext uri="{FF2B5EF4-FFF2-40B4-BE49-F238E27FC236}">
                <a16:creationId xmlns:a16="http://schemas.microsoft.com/office/drawing/2014/main" id="{74F99D79-58AD-614B-BA88-B56914E294DD}"/>
              </a:ext>
              <a:ext uri="{C183D7F6-B498-43B3-948B-1728B52AA6E4}">
                <adec:decorative xmlns:adec="http://schemas.microsoft.com/office/drawing/2017/decorative" val="1"/>
              </a:ext>
            </a:extLst>
          </p:cNvPr>
          <p:cNvSpPr>
            <a:spLocks noGrp="1"/>
          </p:cNvSpPr>
          <p:nvPr>
            <p:ph type="dt" sz="half" idx="10"/>
          </p:nvPr>
        </p:nvSpPr>
        <p:spPr>
          <a:xfrm>
            <a:off x="838200" y="6356350"/>
            <a:ext cx="1765416" cy="365125"/>
          </a:xfrm>
          <a:prstGeom prst="rect">
            <a:avLst/>
          </a:prstGeom>
        </p:spPr>
        <p:txBody>
          <a:bodyPr/>
          <a:lstStyle/>
          <a:p>
            <a:fld id="{3FFB8E1C-1DAD-4D3C-8633-DE5A147F743A}" type="datetime1">
              <a:rPr lang="fi-FI" smtClean="0"/>
              <a:t>18.12.2023</a:t>
            </a:fld>
            <a:endParaRPr lang="fi-FI" dirty="0"/>
          </a:p>
        </p:txBody>
      </p:sp>
    </p:spTree>
    <p:extLst>
      <p:ext uri="{BB962C8B-B14F-4D97-AF65-F5344CB8AC3E}">
        <p14:creationId xmlns:p14="http://schemas.microsoft.com/office/powerpoint/2010/main" val="76474480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Väliotsikk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330FD96D-9754-40EF-A097-9293DF2385E2}"/>
              </a:ext>
            </a:extLst>
          </p:cNvPr>
          <p:cNvSpPr>
            <a:spLocks noGrp="1"/>
          </p:cNvSpPr>
          <p:nvPr>
            <p:ph type="title" hasCustomPrompt="1"/>
          </p:nvPr>
        </p:nvSpPr>
        <p:spPr>
          <a:xfrm>
            <a:off x="835184" y="2058350"/>
            <a:ext cx="5260816" cy="2098604"/>
          </a:xfrm>
        </p:spPr>
        <p:txBody>
          <a:bodyPr anchor="ctr"/>
          <a:lstStyle>
            <a:lvl1pPr>
              <a:defRPr sz="4400" b="1"/>
            </a:lvl1pPr>
          </a:lstStyle>
          <a:p>
            <a:r>
              <a:rPr lang="en-US" dirty="0" err="1"/>
              <a:t>Väliotsikko</a:t>
            </a:r>
            <a:endParaRPr lang="fi-FI" dirty="0"/>
          </a:p>
        </p:txBody>
      </p:sp>
      <p:sp>
        <p:nvSpPr>
          <p:cNvPr id="14" name="Slide Number Placeholder 6">
            <a:extLst>
              <a:ext uri="{FF2B5EF4-FFF2-40B4-BE49-F238E27FC236}">
                <a16:creationId xmlns:a16="http://schemas.microsoft.com/office/drawing/2014/main" id="{19F5F67E-D324-4841-881E-1DAADF35E01B}"/>
              </a:ext>
              <a:ext uri="{C183D7F6-B498-43B3-948B-1728B52AA6E4}">
                <adec:decorative xmlns:adec="http://schemas.microsoft.com/office/drawing/2017/decorative" val="1"/>
              </a:ext>
            </a:extLst>
          </p:cNvPr>
          <p:cNvSpPr>
            <a:spLocks noGrp="1"/>
          </p:cNvSpPr>
          <p:nvPr>
            <p:ph type="sldNum" sz="quarter" idx="12"/>
          </p:nvPr>
        </p:nvSpPr>
        <p:spPr>
          <a:xfrm>
            <a:off x="8350292" y="6372529"/>
            <a:ext cx="445736" cy="365125"/>
          </a:xfrm>
          <a:prstGeom prst="rect">
            <a:avLst/>
          </a:prstGeom>
        </p:spPr>
        <p:txBody>
          <a:bodyPr/>
          <a:lstStyle/>
          <a:p>
            <a:fld id="{7C9DB053-BC39-5645-941A-EDB0DEC7708B}" type="slidenum">
              <a:rPr lang="fi-FI" smtClean="0"/>
              <a:t>‹#›</a:t>
            </a:fld>
            <a:endParaRPr lang="fi-FI" dirty="0"/>
          </a:p>
        </p:txBody>
      </p:sp>
      <p:sp>
        <p:nvSpPr>
          <p:cNvPr id="5" name="Footer Placeholder 4">
            <a:extLst>
              <a:ext uri="{FF2B5EF4-FFF2-40B4-BE49-F238E27FC236}">
                <a16:creationId xmlns:a16="http://schemas.microsoft.com/office/drawing/2014/main" id="{BFB9C1FD-CCBC-8945-83C6-3EB9AE46D39B}"/>
              </a:ext>
              <a:ext uri="{C183D7F6-B498-43B3-948B-1728B52AA6E4}">
                <adec:decorative xmlns:adec="http://schemas.microsoft.com/office/drawing/2017/decorative" val="1"/>
              </a:ext>
            </a:extLst>
          </p:cNvPr>
          <p:cNvSpPr>
            <a:spLocks noGrp="1"/>
          </p:cNvSpPr>
          <p:nvPr>
            <p:ph type="ftr" sz="quarter" idx="11"/>
          </p:nvPr>
        </p:nvSpPr>
        <p:spPr>
          <a:xfrm>
            <a:off x="2603616" y="6356350"/>
            <a:ext cx="4667737" cy="365125"/>
          </a:xfrm>
          <a:prstGeom prst="rect">
            <a:avLst/>
          </a:prstGeom>
        </p:spPr>
        <p:txBody>
          <a:bodyPr/>
          <a:lstStyle>
            <a:lvl1pPr>
              <a:defRPr/>
            </a:lvl1pPr>
          </a:lstStyle>
          <a:p>
            <a:r>
              <a:rPr lang="fi-FI"/>
              <a:t>Tiedon laatukehikko -työ</a:t>
            </a:r>
            <a:endParaRPr lang="fi-FI" dirty="0"/>
          </a:p>
        </p:txBody>
      </p:sp>
      <p:sp>
        <p:nvSpPr>
          <p:cNvPr id="4" name="Date Placeholder 3">
            <a:extLst>
              <a:ext uri="{FF2B5EF4-FFF2-40B4-BE49-F238E27FC236}">
                <a16:creationId xmlns:a16="http://schemas.microsoft.com/office/drawing/2014/main" id="{2848E532-8EB6-A64A-9BF8-FBD668262460}"/>
              </a:ext>
              <a:ext uri="{C183D7F6-B498-43B3-948B-1728B52AA6E4}">
                <adec:decorative xmlns:adec="http://schemas.microsoft.com/office/drawing/2017/decorative" val="1"/>
              </a:ext>
            </a:extLst>
          </p:cNvPr>
          <p:cNvSpPr>
            <a:spLocks noGrp="1"/>
          </p:cNvSpPr>
          <p:nvPr>
            <p:ph type="dt" sz="half" idx="10"/>
          </p:nvPr>
        </p:nvSpPr>
        <p:spPr>
          <a:xfrm>
            <a:off x="838200" y="6356350"/>
            <a:ext cx="1765416" cy="365125"/>
          </a:xfrm>
          <a:prstGeom prst="rect">
            <a:avLst/>
          </a:prstGeom>
        </p:spPr>
        <p:txBody>
          <a:bodyPr/>
          <a:lstStyle/>
          <a:p>
            <a:fld id="{81724778-304E-4CD5-808C-2D35395D6DA6}" type="datetime1">
              <a:rPr lang="fi-FI" smtClean="0"/>
              <a:t>18.12.2023</a:t>
            </a:fld>
            <a:endParaRPr lang="fi-FI" dirty="0"/>
          </a:p>
        </p:txBody>
      </p:sp>
      <p:sp>
        <p:nvSpPr>
          <p:cNvPr id="6" name="Rectangle 8">
            <a:extLst>
              <a:ext uri="{FF2B5EF4-FFF2-40B4-BE49-F238E27FC236}">
                <a16:creationId xmlns:a16="http://schemas.microsoft.com/office/drawing/2014/main" id="{1DBE5328-7FC2-4B69-9CEA-60C4CF5C408C}"/>
              </a:ext>
              <a:ext uri="{C183D7F6-B498-43B3-948B-1728B52AA6E4}">
                <adec:decorative xmlns:adec="http://schemas.microsoft.com/office/drawing/2017/decorative" val="1"/>
              </a:ext>
            </a:extLst>
          </p:cNvPr>
          <p:cNvSpPr/>
          <p:nvPr userDrawn="1"/>
        </p:nvSpPr>
        <p:spPr>
          <a:xfrm>
            <a:off x="-1" y="1778156"/>
            <a:ext cx="6226897" cy="26636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Tree>
    <p:extLst>
      <p:ext uri="{BB962C8B-B14F-4D97-AF65-F5344CB8AC3E}">
        <p14:creationId xmlns:p14="http://schemas.microsoft.com/office/powerpoint/2010/main" val="28102915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Pitkä otsikko ja sisältö">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DB878-8E84-426A-BEF0-AF1AAFA1F994}"/>
              </a:ext>
            </a:extLst>
          </p:cNvPr>
          <p:cNvSpPr>
            <a:spLocks noGrp="1"/>
          </p:cNvSpPr>
          <p:nvPr>
            <p:ph type="title"/>
          </p:nvPr>
        </p:nvSpPr>
        <p:spPr>
          <a:xfrm>
            <a:off x="573778" y="507045"/>
            <a:ext cx="11049719" cy="1169355"/>
          </a:xfrm>
        </p:spPr>
        <p:txBody>
          <a:bodyPr/>
          <a:lstStyle/>
          <a:p>
            <a:r>
              <a:rPr lang="fi-FI"/>
              <a:t>Muokkaa ots. perustyyl. napsautt.</a:t>
            </a:r>
            <a:endParaRPr lang="en-GB" dirty="0"/>
          </a:p>
        </p:txBody>
      </p:sp>
      <p:sp>
        <p:nvSpPr>
          <p:cNvPr id="3" name="Content Placeholder 2">
            <a:extLst>
              <a:ext uri="{FF2B5EF4-FFF2-40B4-BE49-F238E27FC236}">
                <a16:creationId xmlns:a16="http://schemas.microsoft.com/office/drawing/2014/main" id="{6E3B6CAA-4767-42B4-A19C-0CFD9AFC8229}"/>
              </a:ext>
            </a:extLst>
          </p:cNvPr>
          <p:cNvSpPr>
            <a:spLocks noGrp="1"/>
          </p:cNvSpPr>
          <p:nvPr>
            <p:ph idx="1"/>
          </p:nvPr>
        </p:nvSpPr>
        <p:spPr>
          <a:xfrm>
            <a:off x="573778" y="1822450"/>
            <a:ext cx="11049719" cy="4062880"/>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GB" dirty="0"/>
          </a:p>
        </p:txBody>
      </p:sp>
      <p:sp>
        <p:nvSpPr>
          <p:cNvPr id="7" name="Date Placeholder 6">
            <a:extLst>
              <a:ext uri="{FF2B5EF4-FFF2-40B4-BE49-F238E27FC236}">
                <a16:creationId xmlns:a16="http://schemas.microsoft.com/office/drawing/2014/main" id="{3E996DCA-8E68-4F4A-A4A6-ACE6BC7F2463}"/>
              </a:ext>
            </a:extLst>
          </p:cNvPr>
          <p:cNvSpPr>
            <a:spLocks noGrp="1"/>
          </p:cNvSpPr>
          <p:nvPr>
            <p:ph type="dt" sz="half" idx="10"/>
          </p:nvPr>
        </p:nvSpPr>
        <p:spPr/>
        <p:txBody>
          <a:bodyPr/>
          <a:lstStyle/>
          <a:p>
            <a:fld id="{DC1A3F0B-8AD1-4F1F-90CD-1849F4508594}" type="datetime1">
              <a:rPr lang="fi-FI" smtClean="0"/>
              <a:t>18.12.2023</a:t>
            </a:fld>
            <a:endParaRPr lang="fi-FI" dirty="0"/>
          </a:p>
        </p:txBody>
      </p:sp>
      <p:sp>
        <p:nvSpPr>
          <p:cNvPr id="8" name="Footer Placeholder 7">
            <a:extLst>
              <a:ext uri="{FF2B5EF4-FFF2-40B4-BE49-F238E27FC236}">
                <a16:creationId xmlns:a16="http://schemas.microsoft.com/office/drawing/2014/main" id="{C9DC7B94-042D-44C2-B7B2-1128AAFA5739}"/>
              </a:ext>
            </a:extLst>
          </p:cNvPr>
          <p:cNvSpPr>
            <a:spLocks noGrp="1"/>
          </p:cNvSpPr>
          <p:nvPr>
            <p:ph type="ftr" sz="quarter" idx="11"/>
          </p:nvPr>
        </p:nvSpPr>
        <p:spPr/>
        <p:txBody>
          <a:bodyPr/>
          <a:lstStyle/>
          <a:p>
            <a:r>
              <a:rPr lang="fi-FI"/>
              <a:t>Tiedon laatukehikko -työ</a:t>
            </a:r>
            <a:endParaRPr lang="fi-FI" dirty="0"/>
          </a:p>
        </p:txBody>
      </p:sp>
      <p:sp>
        <p:nvSpPr>
          <p:cNvPr id="9" name="Slide Number Placeholder 8">
            <a:extLst>
              <a:ext uri="{FF2B5EF4-FFF2-40B4-BE49-F238E27FC236}">
                <a16:creationId xmlns:a16="http://schemas.microsoft.com/office/drawing/2014/main" id="{5BFF758F-2E86-4270-85EA-931D55C92679}"/>
              </a:ext>
            </a:extLst>
          </p:cNvPr>
          <p:cNvSpPr>
            <a:spLocks noGrp="1"/>
          </p:cNvSpPr>
          <p:nvPr>
            <p:ph type="sldNum" sz="quarter" idx="12"/>
          </p:nvPr>
        </p:nvSpPr>
        <p:spPr/>
        <p:txBody>
          <a:bodyPr/>
          <a:lstStyle/>
          <a:p>
            <a:fld id="{7C9DB053-BC39-5645-941A-EDB0DEC7708B}" type="slidenum">
              <a:rPr lang="fi-FI" smtClean="0"/>
              <a:pPr/>
              <a:t>‹#›</a:t>
            </a:fld>
            <a:endParaRPr lang="fi-FI" dirty="0"/>
          </a:p>
        </p:txBody>
      </p:sp>
    </p:spTree>
    <p:extLst>
      <p:ext uri="{BB962C8B-B14F-4D97-AF65-F5344CB8AC3E}">
        <p14:creationId xmlns:p14="http://schemas.microsoft.com/office/powerpoint/2010/main" val="41982340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Kaksi sisältökohdett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DB878-8E84-426A-BEF0-AF1AAFA1F994}"/>
              </a:ext>
            </a:extLst>
          </p:cNvPr>
          <p:cNvSpPr>
            <a:spLocks noGrp="1"/>
          </p:cNvSpPr>
          <p:nvPr>
            <p:ph type="title"/>
          </p:nvPr>
        </p:nvSpPr>
        <p:spPr/>
        <p:txBody>
          <a:bodyPr/>
          <a:lstStyle/>
          <a:p>
            <a:r>
              <a:rPr lang="fi-FI"/>
              <a:t>Muokkaa ots. perustyyl. napsautt.</a:t>
            </a:r>
            <a:endParaRPr lang="en-GB" dirty="0"/>
          </a:p>
        </p:txBody>
      </p:sp>
      <p:sp>
        <p:nvSpPr>
          <p:cNvPr id="3" name="Content Placeholder 2">
            <a:extLst>
              <a:ext uri="{FF2B5EF4-FFF2-40B4-BE49-F238E27FC236}">
                <a16:creationId xmlns:a16="http://schemas.microsoft.com/office/drawing/2014/main" id="{6E3B6CAA-4767-42B4-A19C-0CFD9AFC8229}"/>
              </a:ext>
            </a:extLst>
          </p:cNvPr>
          <p:cNvSpPr>
            <a:spLocks noGrp="1"/>
          </p:cNvSpPr>
          <p:nvPr>
            <p:ph idx="1"/>
          </p:nvPr>
        </p:nvSpPr>
        <p:spPr>
          <a:xfrm>
            <a:off x="573778" y="1313330"/>
            <a:ext cx="5348064" cy="4572000"/>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GB" dirty="0"/>
          </a:p>
        </p:txBody>
      </p:sp>
      <p:sp>
        <p:nvSpPr>
          <p:cNvPr id="6" name="Content Placeholder 2">
            <a:extLst>
              <a:ext uri="{FF2B5EF4-FFF2-40B4-BE49-F238E27FC236}">
                <a16:creationId xmlns:a16="http://schemas.microsoft.com/office/drawing/2014/main" id="{03948216-2C69-CA6B-E2F3-BFF2A67BEEB8}"/>
              </a:ext>
            </a:extLst>
          </p:cNvPr>
          <p:cNvSpPr>
            <a:spLocks noGrp="1"/>
          </p:cNvSpPr>
          <p:nvPr>
            <p:ph idx="13"/>
          </p:nvPr>
        </p:nvSpPr>
        <p:spPr>
          <a:xfrm>
            <a:off x="6275433" y="1313330"/>
            <a:ext cx="5348064" cy="4572000"/>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GB" dirty="0"/>
          </a:p>
        </p:txBody>
      </p:sp>
      <p:sp>
        <p:nvSpPr>
          <p:cNvPr id="7" name="Date Placeholder 6">
            <a:extLst>
              <a:ext uri="{FF2B5EF4-FFF2-40B4-BE49-F238E27FC236}">
                <a16:creationId xmlns:a16="http://schemas.microsoft.com/office/drawing/2014/main" id="{3E996DCA-8E68-4F4A-A4A6-ACE6BC7F2463}"/>
              </a:ext>
            </a:extLst>
          </p:cNvPr>
          <p:cNvSpPr>
            <a:spLocks noGrp="1"/>
          </p:cNvSpPr>
          <p:nvPr>
            <p:ph type="dt" sz="half" idx="10"/>
          </p:nvPr>
        </p:nvSpPr>
        <p:spPr/>
        <p:txBody>
          <a:bodyPr/>
          <a:lstStyle/>
          <a:p>
            <a:fld id="{B5AE5771-B2D9-4B15-A7FA-0CA9BB450254}" type="datetime1">
              <a:rPr lang="fi-FI" smtClean="0"/>
              <a:t>18.12.2023</a:t>
            </a:fld>
            <a:endParaRPr lang="fi-FI" dirty="0"/>
          </a:p>
        </p:txBody>
      </p:sp>
      <p:sp>
        <p:nvSpPr>
          <p:cNvPr id="8" name="Footer Placeholder 7">
            <a:extLst>
              <a:ext uri="{FF2B5EF4-FFF2-40B4-BE49-F238E27FC236}">
                <a16:creationId xmlns:a16="http://schemas.microsoft.com/office/drawing/2014/main" id="{C9DC7B94-042D-44C2-B7B2-1128AAFA5739}"/>
              </a:ext>
            </a:extLst>
          </p:cNvPr>
          <p:cNvSpPr>
            <a:spLocks noGrp="1"/>
          </p:cNvSpPr>
          <p:nvPr>
            <p:ph type="ftr" sz="quarter" idx="11"/>
          </p:nvPr>
        </p:nvSpPr>
        <p:spPr/>
        <p:txBody>
          <a:bodyPr/>
          <a:lstStyle/>
          <a:p>
            <a:r>
              <a:rPr lang="fi-FI"/>
              <a:t>Tiedon laatukehikko -työ</a:t>
            </a:r>
            <a:endParaRPr lang="fi-FI" dirty="0"/>
          </a:p>
        </p:txBody>
      </p:sp>
      <p:sp>
        <p:nvSpPr>
          <p:cNvPr id="9" name="Slide Number Placeholder 8">
            <a:extLst>
              <a:ext uri="{FF2B5EF4-FFF2-40B4-BE49-F238E27FC236}">
                <a16:creationId xmlns:a16="http://schemas.microsoft.com/office/drawing/2014/main" id="{5BFF758F-2E86-4270-85EA-931D55C92679}"/>
              </a:ext>
            </a:extLst>
          </p:cNvPr>
          <p:cNvSpPr>
            <a:spLocks noGrp="1"/>
          </p:cNvSpPr>
          <p:nvPr>
            <p:ph type="sldNum" sz="quarter" idx="12"/>
          </p:nvPr>
        </p:nvSpPr>
        <p:spPr/>
        <p:txBody>
          <a:bodyPr/>
          <a:lstStyle/>
          <a:p>
            <a:fld id="{7C9DB053-BC39-5645-941A-EDB0DEC7708B}" type="slidenum">
              <a:rPr lang="fi-FI" smtClean="0"/>
              <a:pPr/>
              <a:t>‹#›</a:t>
            </a:fld>
            <a:endParaRPr lang="fi-FI" dirty="0"/>
          </a:p>
        </p:txBody>
      </p:sp>
    </p:spTree>
    <p:extLst>
      <p:ext uri="{BB962C8B-B14F-4D97-AF65-F5344CB8AC3E}">
        <p14:creationId xmlns:p14="http://schemas.microsoft.com/office/powerpoint/2010/main" val="965635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Pitkä otsikko kaksi sisältökohdett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DB878-8E84-426A-BEF0-AF1AAFA1F994}"/>
              </a:ext>
            </a:extLst>
          </p:cNvPr>
          <p:cNvSpPr>
            <a:spLocks noGrp="1"/>
          </p:cNvSpPr>
          <p:nvPr>
            <p:ph type="title"/>
          </p:nvPr>
        </p:nvSpPr>
        <p:spPr>
          <a:xfrm>
            <a:off x="573778" y="507044"/>
            <a:ext cx="11049719" cy="1170000"/>
          </a:xfrm>
        </p:spPr>
        <p:txBody>
          <a:bodyPr/>
          <a:lstStyle/>
          <a:p>
            <a:r>
              <a:rPr lang="fi-FI"/>
              <a:t>Muokkaa ots. perustyyl. napsautt.</a:t>
            </a:r>
            <a:endParaRPr lang="en-GB" dirty="0"/>
          </a:p>
        </p:txBody>
      </p:sp>
      <p:sp>
        <p:nvSpPr>
          <p:cNvPr id="3" name="Content Placeholder 2">
            <a:extLst>
              <a:ext uri="{FF2B5EF4-FFF2-40B4-BE49-F238E27FC236}">
                <a16:creationId xmlns:a16="http://schemas.microsoft.com/office/drawing/2014/main" id="{6E3B6CAA-4767-42B4-A19C-0CFD9AFC8229}"/>
              </a:ext>
            </a:extLst>
          </p:cNvPr>
          <p:cNvSpPr>
            <a:spLocks noGrp="1"/>
          </p:cNvSpPr>
          <p:nvPr>
            <p:ph idx="1"/>
          </p:nvPr>
        </p:nvSpPr>
        <p:spPr>
          <a:xfrm>
            <a:off x="573778" y="1821600"/>
            <a:ext cx="5348064" cy="4064400"/>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GB" dirty="0"/>
          </a:p>
        </p:txBody>
      </p:sp>
      <p:sp>
        <p:nvSpPr>
          <p:cNvPr id="6" name="Content Placeholder 2">
            <a:extLst>
              <a:ext uri="{FF2B5EF4-FFF2-40B4-BE49-F238E27FC236}">
                <a16:creationId xmlns:a16="http://schemas.microsoft.com/office/drawing/2014/main" id="{03948216-2C69-CA6B-E2F3-BFF2A67BEEB8}"/>
              </a:ext>
            </a:extLst>
          </p:cNvPr>
          <p:cNvSpPr>
            <a:spLocks noGrp="1"/>
          </p:cNvSpPr>
          <p:nvPr>
            <p:ph idx="13"/>
          </p:nvPr>
        </p:nvSpPr>
        <p:spPr>
          <a:xfrm>
            <a:off x="6275433" y="1821600"/>
            <a:ext cx="5348064" cy="4064400"/>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GB" dirty="0"/>
          </a:p>
        </p:txBody>
      </p:sp>
      <p:sp>
        <p:nvSpPr>
          <p:cNvPr id="7" name="Date Placeholder 6">
            <a:extLst>
              <a:ext uri="{FF2B5EF4-FFF2-40B4-BE49-F238E27FC236}">
                <a16:creationId xmlns:a16="http://schemas.microsoft.com/office/drawing/2014/main" id="{3E996DCA-8E68-4F4A-A4A6-ACE6BC7F2463}"/>
              </a:ext>
            </a:extLst>
          </p:cNvPr>
          <p:cNvSpPr>
            <a:spLocks noGrp="1"/>
          </p:cNvSpPr>
          <p:nvPr>
            <p:ph type="dt" sz="half" idx="10"/>
          </p:nvPr>
        </p:nvSpPr>
        <p:spPr/>
        <p:txBody>
          <a:bodyPr/>
          <a:lstStyle/>
          <a:p>
            <a:fld id="{14FFDB61-BF8B-49E8-AAFD-EC7587BF7576}" type="datetime1">
              <a:rPr lang="fi-FI" smtClean="0"/>
              <a:t>18.12.2023</a:t>
            </a:fld>
            <a:endParaRPr lang="fi-FI" dirty="0"/>
          </a:p>
        </p:txBody>
      </p:sp>
      <p:sp>
        <p:nvSpPr>
          <p:cNvPr id="8" name="Footer Placeholder 7">
            <a:extLst>
              <a:ext uri="{FF2B5EF4-FFF2-40B4-BE49-F238E27FC236}">
                <a16:creationId xmlns:a16="http://schemas.microsoft.com/office/drawing/2014/main" id="{C9DC7B94-042D-44C2-B7B2-1128AAFA5739}"/>
              </a:ext>
            </a:extLst>
          </p:cNvPr>
          <p:cNvSpPr>
            <a:spLocks noGrp="1"/>
          </p:cNvSpPr>
          <p:nvPr>
            <p:ph type="ftr" sz="quarter" idx="11"/>
          </p:nvPr>
        </p:nvSpPr>
        <p:spPr/>
        <p:txBody>
          <a:bodyPr/>
          <a:lstStyle/>
          <a:p>
            <a:r>
              <a:rPr lang="fi-FI"/>
              <a:t>Tiedon laatukehikko -työ</a:t>
            </a:r>
            <a:endParaRPr lang="fi-FI" dirty="0"/>
          </a:p>
        </p:txBody>
      </p:sp>
      <p:sp>
        <p:nvSpPr>
          <p:cNvPr id="9" name="Slide Number Placeholder 8">
            <a:extLst>
              <a:ext uri="{FF2B5EF4-FFF2-40B4-BE49-F238E27FC236}">
                <a16:creationId xmlns:a16="http://schemas.microsoft.com/office/drawing/2014/main" id="{5BFF758F-2E86-4270-85EA-931D55C92679}"/>
              </a:ext>
            </a:extLst>
          </p:cNvPr>
          <p:cNvSpPr>
            <a:spLocks noGrp="1"/>
          </p:cNvSpPr>
          <p:nvPr>
            <p:ph type="sldNum" sz="quarter" idx="12"/>
          </p:nvPr>
        </p:nvSpPr>
        <p:spPr/>
        <p:txBody>
          <a:bodyPr/>
          <a:lstStyle/>
          <a:p>
            <a:fld id="{7C9DB053-BC39-5645-941A-EDB0DEC7708B}" type="slidenum">
              <a:rPr lang="fi-FI" smtClean="0"/>
              <a:pPr/>
              <a:t>‹#›</a:t>
            </a:fld>
            <a:endParaRPr lang="fi-FI" dirty="0"/>
          </a:p>
        </p:txBody>
      </p:sp>
    </p:spTree>
    <p:extLst>
      <p:ext uri="{BB962C8B-B14F-4D97-AF65-F5344CB8AC3E}">
        <p14:creationId xmlns:p14="http://schemas.microsoft.com/office/powerpoint/2010/main" val="20401318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Vertailu">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DB878-8E84-426A-BEF0-AF1AAFA1F994}"/>
              </a:ext>
            </a:extLst>
          </p:cNvPr>
          <p:cNvSpPr>
            <a:spLocks noGrp="1"/>
          </p:cNvSpPr>
          <p:nvPr>
            <p:ph type="title"/>
          </p:nvPr>
        </p:nvSpPr>
        <p:spPr/>
        <p:txBody>
          <a:bodyPr/>
          <a:lstStyle/>
          <a:p>
            <a:r>
              <a:rPr lang="fi-FI"/>
              <a:t>Muokkaa ots. perustyyl. napsautt.</a:t>
            </a:r>
            <a:endParaRPr lang="en-GB" dirty="0"/>
          </a:p>
        </p:txBody>
      </p:sp>
      <p:sp>
        <p:nvSpPr>
          <p:cNvPr id="4" name="Text Placeholder 2">
            <a:extLst>
              <a:ext uri="{FF2B5EF4-FFF2-40B4-BE49-F238E27FC236}">
                <a16:creationId xmlns:a16="http://schemas.microsoft.com/office/drawing/2014/main" id="{1CE3C6B5-F803-FD33-3FC4-93226D0978C9}"/>
              </a:ext>
            </a:extLst>
          </p:cNvPr>
          <p:cNvSpPr>
            <a:spLocks noGrp="1"/>
          </p:cNvSpPr>
          <p:nvPr>
            <p:ph type="body" idx="14"/>
          </p:nvPr>
        </p:nvSpPr>
        <p:spPr>
          <a:xfrm>
            <a:off x="573779" y="1313330"/>
            <a:ext cx="5348064" cy="403413"/>
          </a:xfrm>
        </p:spPr>
        <p:txBody>
          <a:bodyPr anchor="t" anchorCtr="0"/>
          <a:lstStyle>
            <a:lvl1pPr marL="0" indent="0">
              <a:spcBef>
                <a:spcPts val="0"/>
              </a:spcBef>
              <a:spcAft>
                <a:spcPts val="0"/>
              </a:spcAft>
              <a:buNone/>
              <a:defRPr sz="1800" b="0">
                <a:latin typeface="+mj-lt"/>
              </a:defRPr>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fi-FI"/>
              <a:t>Muokkaa tekstin perustyylejä napsauttamalla</a:t>
            </a:r>
          </a:p>
        </p:txBody>
      </p:sp>
      <p:sp>
        <p:nvSpPr>
          <p:cNvPr id="3" name="Content Placeholder 2">
            <a:extLst>
              <a:ext uri="{FF2B5EF4-FFF2-40B4-BE49-F238E27FC236}">
                <a16:creationId xmlns:a16="http://schemas.microsoft.com/office/drawing/2014/main" id="{6E3B6CAA-4767-42B4-A19C-0CFD9AFC8229}"/>
              </a:ext>
            </a:extLst>
          </p:cNvPr>
          <p:cNvSpPr>
            <a:spLocks noGrp="1"/>
          </p:cNvSpPr>
          <p:nvPr>
            <p:ph idx="1"/>
          </p:nvPr>
        </p:nvSpPr>
        <p:spPr>
          <a:xfrm>
            <a:off x="573778" y="1805940"/>
            <a:ext cx="5348064" cy="4079390"/>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GB" dirty="0"/>
          </a:p>
        </p:txBody>
      </p:sp>
      <p:sp>
        <p:nvSpPr>
          <p:cNvPr id="10" name="Text Placeholder 4">
            <a:extLst>
              <a:ext uri="{FF2B5EF4-FFF2-40B4-BE49-F238E27FC236}">
                <a16:creationId xmlns:a16="http://schemas.microsoft.com/office/drawing/2014/main" id="{2F1D6529-C4AF-56B2-D02A-70728D188409}"/>
              </a:ext>
            </a:extLst>
          </p:cNvPr>
          <p:cNvSpPr>
            <a:spLocks noGrp="1"/>
          </p:cNvSpPr>
          <p:nvPr>
            <p:ph type="body" sz="quarter" idx="3"/>
          </p:nvPr>
        </p:nvSpPr>
        <p:spPr>
          <a:xfrm>
            <a:off x="6270158" y="1313330"/>
            <a:ext cx="5348063" cy="403413"/>
          </a:xfrm>
        </p:spPr>
        <p:txBody>
          <a:bodyPr anchor="t" anchorCtr="0"/>
          <a:lstStyle>
            <a:lvl1pPr marL="0" indent="0">
              <a:spcBef>
                <a:spcPts val="0"/>
              </a:spcBef>
              <a:spcAft>
                <a:spcPts val="0"/>
              </a:spcAft>
              <a:buNone/>
              <a:defRPr sz="1800" b="0">
                <a:latin typeface="+mj-lt"/>
              </a:defRPr>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fi-FI"/>
              <a:t>Muokkaa tekstin perustyylejä napsauttamalla</a:t>
            </a:r>
          </a:p>
        </p:txBody>
      </p:sp>
      <p:sp>
        <p:nvSpPr>
          <p:cNvPr id="6" name="Content Placeholder 2">
            <a:extLst>
              <a:ext uri="{FF2B5EF4-FFF2-40B4-BE49-F238E27FC236}">
                <a16:creationId xmlns:a16="http://schemas.microsoft.com/office/drawing/2014/main" id="{03948216-2C69-CA6B-E2F3-BFF2A67BEEB8}"/>
              </a:ext>
            </a:extLst>
          </p:cNvPr>
          <p:cNvSpPr>
            <a:spLocks noGrp="1"/>
          </p:cNvSpPr>
          <p:nvPr>
            <p:ph idx="13"/>
          </p:nvPr>
        </p:nvSpPr>
        <p:spPr>
          <a:xfrm>
            <a:off x="6275433" y="1805940"/>
            <a:ext cx="5348064" cy="4079390"/>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GB" dirty="0"/>
          </a:p>
        </p:txBody>
      </p:sp>
      <p:sp>
        <p:nvSpPr>
          <p:cNvPr id="7" name="Date Placeholder 6">
            <a:extLst>
              <a:ext uri="{FF2B5EF4-FFF2-40B4-BE49-F238E27FC236}">
                <a16:creationId xmlns:a16="http://schemas.microsoft.com/office/drawing/2014/main" id="{3E996DCA-8E68-4F4A-A4A6-ACE6BC7F2463}"/>
              </a:ext>
            </a:extLst>
          </p:cNvPr>
          <p:cNvSpPr>
            <a:spLocks noGrp="1"/>
          </p:cNvSpPr>
          <p:nvPr>
            <p:ph type="dt" sz="half" idx="10"/>
          </p:nvPr>
        </p:nvSpPr>
        <p:spPr/>
        <p:txBody>
          <a:bodyPr/>
          <a:lstStyle/>
          <a:p>
            <a:fld id="{D9A2F202-BAD1-4196-88C5-9F53E0EABC0E}" type="datetime1">
              <a:rPr lang="fi-FI" smtClean="0"/>
              <a:t>18.12.2023</a:t>
            </a:fld>
            <a:endParaRPr lang="fi-FI" dirty="0"/>
          </a:p>
        </p:txBody>
      </p:sp>
      <p:sp>
        <p:nvSpPr>
          <p:cNvPr id="8" name="Footer Placeholder 7">
            <a:extLst>
              <a:ext uri="{FF2B5EF4-FFF2-40B4-BE49-F238E27FC236}">
                <a16:creationId xmlns:a16="http://schemas.microsoft.com/office/drawing/2014/main" id="{C9DC7B94-042D-44C2-B7B2-1128AAFA5739}"/>
              </a:ext>
            </a:extLst>
          </p:cNvPr>
          <p:cNvSpPr>
            <a:spLocks noGrp="1"/>
          </p:cNvSpPr>
          <p:nvPr>
            <p:ph type="ftr" sz="quarter" idx="11"/>
          </p:nvPr>
        </p:nvSpPr>
        <p:spPr/>
        <p:txBody>
          <a:bodyPr/>
          <a:lstStyle/>
          <a:p>
            <a:r>
              <a:rPr lang="fi-FI"/>
              <a:t>Tiedon laatukehikko -työ</a:t>
            </a:r>
            <a:endParaRPr lang="fi-FI" dirty="0"/>
          </a:p>
        </p:txBody>
      </p:sp>
      <p:sp>
        <p:nvSpPr>
          <p:cNvPr id="9" name="Slide Number Placeholder 8">
            <a:extLst>
              <a:ext uri="{FF2B5EF4-FFF2-40B4-BE49-F238E27FC236}">
                <a16:creationId xmlns:a16="http://schemas.microsoft.com/office/drawing/2014/main" id="{5BFF758F-2E86-4270-85EA-931D55C92679}"/>
              </a:ext>
            </a:extLst>
          </p:cNvPr>
          <p:cNvSpPr>
            <a:spLocks noGrp="1"/>
          </p:cNvSpPr>
          <p:nvPr>
            <p:ph type="sldNum" sz="quarter" idx="12"/>
          </p:nvPr>
        </p:nvSpPr>
        <p:spPr/>
        <p:txBody>
          <a:bodyPr/>
          <a:lstStyle/>
          <a:p>
            <a:fld id="{7C9DB053-BC39-5645-941A-EDB0DEC7708B}" type="slidenum">
              <a:rPr lang="fi-FI" smtClean="0"/>
              <a:pPr/>
              <a:t>‹#›</a:t>
            </a:fld>
            <a:endParaRPr lang="fi-FI" dirty="0"/>
          </a:p>
        </p:txBody>
      </p:sp>
    </p:spTree>
    <p:extLst>
      <p:ext uri="{BB962C8B-B14F-4D97-AF65-F5344CB8AC3E}">
        <p14:creationId xmlns:p14="http://schemas.microsoft.com/office/powerpoint/2010/main" val="17656063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Kuvatekstillinen kuva">
    <p:spTree>
      <p:nvGrpSpPr>
        <p:cNvPr id="1" name=""/>
        <p:cNvGrpSpPr/>
        <p:nvPr/>
      </p:nvGrpSpPr>
      <p:grpSpPr>
        <a:xfrm>
          <a:off x="0" y="0"/>
          <a:ext cx="0" cy="0"/>
          <a:chOff x="0" y="0"/>
          <a:chExt cx="0" cy="0"/>
        </a:xfrm>
      </p:grpSpPr>
      <p:sp>
        <p:nvSpPr>
          <p:cNvPr id="4" name="Picture Placeholder 7">
            <a:extLst>
              <a:ext uri="{FF2B5EF4-FFF2-40B4-BE49-F238E27FC236}">
                <a16:creationId xmlns:a16="http://schemas.microsoft.com/office/drawing/2014/main" id="{AC049138-B11B-6F2C-C8E3-52621992CFD0}"/>
              </a:ext>
            </a:extLst>
          </p:cNvPr>
          <p:cNvSpPr>
            <a:spLocks noGrp="1"/>
          </p:cNvSpPr>
          <p:nvPr>
            <p:ph type="pic" sz="quarter" idx="13"/>
          </p:nvPr>
        </p:nvSpPr>
        <p:spPr>
          <a:xfrm>
            <a:off x="0" y="-1"/>
            <a:ext cx="5267032" cy="6858001"/>
          </a:xfrm>
          <a:custGeom>
            <a:avLst/>
            <a:gdLst>
              <a:gd name="connsiteX0" fmla="*/ 0 w 9006840"/>
              <a:gd name="connsiteY0" fmla="*/ 0 h 13715107"/>
              <a:gd name="connsiteX1" fmla="*/ 9006840 w 9006840"/>
              <a:gd name="connsiteY1" fmla="*/ 0 h 13715107"/>
              <a:gd name="connsiteX2" fmla="*/ 9006840 w 9006840"/>
              <a:gd name="connsiteY2" fmla="*/ 13715107 h 13715107"/>
              <a:gd name="connsiteX3" fmla="*/ 0 w 9006840"/>
              <a:gd name="connsiteY3" fmla="*/ 13715107 h 13715107"/>
              <a:gd name="connsiteX4" fmla="*/ 0 w 9006840"/>
              <a:gd name="connsiteY4" fmla="*/ 0 h 13715107"/>
              <a:gd name="connsiteX0" fmla="*/ 0 w 9006840"/>
              <a:gd name="connsiteY0" fmla="*/ 0 h 13716001"/>
              <a:gd name="connsiteX1" fmla="*/ 9006840 w 9006840"/>
              <a:gd name="connsiteY1" fmla="*/ 0 h 13716001"/>
              <a:gd name="connsiteX2" fmla="*/ 9006840 w 9006840"/>
              <a:gd name="connsiteY2" fmla="*/ 13715107 h 13716001"/>
              <a:gd name="connsiteX3" fmla="*/ 8485632 w 9006840"/>
              <a:gd name="connsiteY3" fmla="*/ 13716001 h 13716001"/>
              <a:gd name="connsiteX4" fmla="*/ 0 w 9006840"/>
              <a:gd name="connsiteY4" fmla="*/ 13715107 h 13716001"/>
              <a:gd name="connsiteX5" fmla="*/ 0 w 9006840"/>
              <a:gd name="connsiteY5" fmla="*/ 0 h 13716001"/>
              <a:gd name="connsiteX0" fmla="*/ 0 w 10524744"/>
              <a:gd name="connsiteY0" fmla="*/ 0 h 13716001"/>
              <a:gd name="connsiteX1" fmla="*/ 9006840 w 10524744"/>
              <a:gd name="connsiteY1" fmla="*/ 0 h 13716001"/>
              <a:gd name="connsiteX2" fmla="*/ 10524744 w 10524744"/>
              <a:gd name="connsiteY2" fmla="*/ 6847963 h 13716001"/>
              <a:gd name="connsiteX3" fmla="*/ 8485632 w 10524744"/>
              <a:gd name="connsiteY3" fmla="*/ 13716001 h 13716001"/>
              <a:gd name="connsiteX4" fmla="*/ 0 w 10524744"/>
              <a:gd name="connsiteY4" fmla="*/ 13715107 h 13716001"/>
              <a:gd name="connsiteX5" fmla="*/ 0 w 10524744"/>
              <a:gd name="connsiteY5" fmla="*/ 0 h 13716001"/>
              <a:gd name="connsiteX0" fmla="*/ 0 w 10524744"/>
              <a:gd name="connsiteY0" fmla="*/ 0 h 13716001"/>
              <a:gd name="connsiteX1" fmla="*/ 9006840 w 10524744"/>
              <a:gd name="connsiteY1" fmla="*/ 0 h 13716001"/>
              <a:gd name="connsiteX2" fmla="*/ 10524744 w 10524744"/>
              <a:gd name="connsiteY2" fmla="*/ 6820531 h 13716001"/>
              <a:gd name="connsiteX3" fmla="*/ 8485632 w 10524744"/>
              <a:gd name="connsiteY3" fmla="*/ 13716001 h 13716001"/>
              <a:gd name="connsiteX4" fmla="*/ 0 w 10524744"/>
              <a:gd name="connsiteY4" fmla="*/ 13715107 h 13716001"/>
              <a:gd name="connsiteX5" fmla="*/ 0 w 10524744"/>
              <a:gd name="connsiteY5" fmla="*/ 0 h 13716001"/>
              <a:gd name="connsiteX0" fmla="*/ 0 w 10570932"/>
              <a:gd name="connsiteY0" fmla="*/ 0 h 13716001"/>
              <a:gd name="connsiteX1" fmla="*/ 9006840 w 10570932"/>
              <a:gd name="connsiteY1" fmla="*/ 0 h 13716001"/>
              <a:gd name="connsiteX2" fmla="*/ 10524744 w 10570932"/>
              <a:gd name="connsiteY2" fmla="*/ 6820531 h 13716001"/>
              <a:gd name="connsiteX3" fmla="*/ 8485632 w 10570932"/>
              <a:gd name="connsiteY3" fmla="*/ 13716001 h 13716001"/>
              <a:gd name="connsiteX4" fmla="*/ 0 w 10570932"/>
              <a:gd name="connsiteY4" fmla="*/ 13715107 h 13716001"/>
              <a:gd name="connsiteX5" fmla="*/ 0 w 10570932"/>
              <a:gd name="connsiteY5" fmla="*/ 0 h 13716001"/>
              <a:gd name="connsiteX0" fmla="*/ 0 w 10570932"/>
              <a:gd name="connsiteY0" fmla="*/ 0 h 13716001"/>
              <a:gd name="connsiteX1" fmla="*/ 9006840 w 10570932"/>
              <a:gd name="connsiteY1" fmla="*/ 0 h 13716001"/>
              <a:gd name="connsiteX2" fmla="*/ 10524744 w 10570932"/>
              <a:gd name="connsiteY2" fmla="*/ 6820531 h 13716001"/>
              <a:gd name="connsiteX3" fmla="*/ 8485632 w 10570932"/>
              <a:gd name="connsiteY3" fmla="*/ 13716001 h 13716001"/>
              <a:gd name="connsiteX4" fmla="*/ 0 w 10570932"/>
              <a:gd name="connsiteY4" fmla="*/ 13715107 h 13716001"/>
              <a:gd name="connsiteX5" fmla="*/ 0 w 10570932"/>
              <a:gd name="connsiteY5" fmla="*/ 0 h 13716001"/>
              <a:gd name="connsiteX0" fmla="*/ 0 w 10533378"/>
              <a:gd name="connsiteY0" fmla="*/ 0 h 13716001"/>
              <a:gd name="connsiteX1" fmla="*/ 9006840 w 10533378"/>
              <a:gd name="connsiteY1" fmla="*/ 0 h 13716001"/>
              <a:gd name="connsiteX2" fmla="*/ 10524744 w 10533378"/>
              <a:gd name="connsiteY2" fmla="*/ 6820531 h 13716001"/>
              <a:gd name="connsiteX3" fmla="*/ 8485632 w 10533378"/>
              <a:gd name="connsiteY3" fmla="*/ 13716001 h 13716001"/>
              <a:gd name="connsiteX4" fmla="*/ 0 w 10533378"/>
              <a:gd name="connsiteY4" fmla="*/ 13715107 h 13716001"/>
              <a:gd name="connsiteX5" fmla="*/ 0 w 10533378"/>
              <a:gd name="connsiteY5" fmla="*/ 0 h 13716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533378" h="13716001">
                <a:moveTo>
                  <a:pt x="0" y="0"/>
                </a:moveTo>
                <a:lnTo>
                  <a:pt x="9006840" y="0"/>
                </a:lnTo>
                <a:cubicBezTo>
                  <a:pt x="10038588" y="1968859"/>
                  <a:pt x="10611612" y="4534531"/>
                  <a:pt x="10524744" y="6820531"/>
                </a:cubicBezTo>
                <a:cubicBezTo>
                  <a:pt x="10437876" y="9106531"/>
                  <a:pt x="9901428" y="11487913"/>
                  <a:pt x="8485632" y="13716001"/>
                </a:cubicBezTo>
                <a:lnTo>
                  <a:pt x="0" y="13715107"/>
                </a:lnTo>
                <a:lnTo>
                  <a:pt x="0" y="0"/>
                </a:lnTo>
                <a:close/>
              </a:path>
            </a:pathLst>
          </a:custGeom>
          <a:solidFill>
            <a:schemeClr val="bg1">
              <a:lumMod val="95000"/>
            </a:schemeClr>
          </a:solidFill>
        </p:spPr>
        <p:txBody>
          <a:bodyPr anchor="ctr" anchorCtr="0"/>
          <a:lstStyle>
            <a:lvl1pPr marL="0" indent="0" algn="ctr">
              <a:buNone/>
              <a:defRPr sz="900"/>
            </a:lvl1pPr>
          </a:lstStyle>
          <a:p>
            <a:r>
              <a:rPr lang="fi-FI"/>
              <a:t>Lisää kuva napsauttamalla kuvaketta</a:t>
            </a:r>
            <a:endParaRPr lang="en-GB"/>
          </a:p>
        </p:txBody>
      </p:sp>
      <p:sp>
        <p:nvSpPr>
          <p:cNvPr id="2" name="Title 1">
            <a:extLst>
              <a:ext uri="{FF2B5EF4-FFF2-40B4-BE49-F238E27FC236}">
                <a16:creationId xmlns:a16="http://schemas.microsoft.com/office/drawing/2014/main" id="{380DB878-8E84-426A-BEF0-AF1AAFA1F994}"/>
              </a:ext>
            </a:extLst>
          </p:cNvPr>
          <p:cNvSpPr>
            <a:spLocks noGrp="1"/>
          </p:cNvSpPr>
          <p:nvPr>
            <p:ph type="title"/>
          </p:nvPr>
        </p:nvSpPr>
        <p:spPr>
          <a:xfrm>
            <a:off x="5962276" y="877376"/>
            <a:ext cx="5661221" cy="823408"/>
          </a:xfrm>
        </p:spPr>
        <p:txBody>
          <a:bodyPr/>
          <a:lstStyle>
            <a:lvl1pPr>
              <a:defRPr sz="2800"/>
            </a:lvl1pPr>
          </a:lstStyle>
          <a:p>
            <a:r>
              <a:rPr lang="fi-FI"/>
              <a:t>Muokkaa ots. perustyyl. napsautt.</a:t>
            </a:r>
            <a:endParaRPr lang="en-GB" dirty="0"/>
          </a:p>
        </p:txBody>
      </p:sp>
      <p:sp>
        <p:nvSpPr>
          <p:cNvPr id="3" name="Content Placeholder 2">
            <a:extLst>
              <a:ext uri="{FF2B5EF4-FFF2-40B4-BE49-F238E27FC236}">
                <a16:creationId xmlns:a16="http://schemas.microsoft.com/office/drawing/2014/main" id="{6E3B6CAA-4767-42B4-A19C-0CFD9AFC8229}"/>
              </a:ext>
            </a:extLst>
          </p:cNvPr>
          <p:cNvSpPr>
            <a:spLocks noGrp="1"/>
          </p:cNvSpPr>
          <p:nvPr>
            <p:ph idx="1"/>
          </p:nvPr>
        </p:nvSpPr>
        <p:spPr>
          <a:xfrm>
            <a:off x="5962276" y="1865376"/>
            <a:ext cx="5661221" cy="4197096"/>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GB" dirty="0"/>
          </a:p>
        </p:txBody>
      </p:sp>
      <p:sp>
        <p:nvSpPr>
          <p:cNvPr id="7" name="Date Placeholder 6">
            <a:extLst>
              <a:ext uri="{FF2B5EF4-FFF2-40B4-BE49-F238E27FC236}">
                <a16:creationId xmlns:a16="http://schemas.microsoft.com/office/drawing/2014/main" id="{3E996DCA-8E68-4F4A-A4A6-ACE6BC7F2463}"/>
              </a:ext>
            </a:extLst>
          </p:cNvPr>
          <p:cNvSpPr>
            <a:spLocks noGrp="1"/>
          </p:cNvSpPr>
          <p:nvPr>
            <p:ph type="dt" sz="half" idx="10"/>
          </p:nvPr>
        </p:nvSpPr>
        <p:spPr/>
        <p:txBody>
          <a:bodyPr/>
          <a:lstStyle/>
          <a:p>
            <a:fld id="{73954FA2-DCC0-4496-910C-21BD3CFD799D}" type="datetime1">
              <a:rPr lang="fi-FI" smtClean="0"/>
              <a:t>18.12.2023</a:t>
            </a:fld>
            <a:endParaRPr lang="fi-FI" dirty="0"/>
          </a:p>
        </p:txBody>
      </p:sp>
      <p:sp>
        <p:nvSpPr>
          <p:cNvPr id="8" name="Footer Placeholder 7">
            <a:extLst>
              <a:ext uri="{FF2B5EF4-FFF2-40B4-BE49-F238E27FC236}">
                <a16:creationId xmlns:a16="http://schemas.microsoft.com/office/drawing/2014/main" id="{C9DC7B94-042D-44C2-B7B2-1128AAFA5739}"/>
              </a:ext>
            </a:extLst>
          </p:cNvPr>
          <p:cNvSpPr>
            <a:spLocks noGrp="1"/>
          </p:cNvSpPr>
          <p:nvPr>
            <p:ph type="ftr" sz="quarter" idx="11"/>
          </p:nvPr>
        </p:nvSpPr>
        <p:spPr/>
        <p:txBody>
          <a:bodyPr/>
          <a:lstStyle/>
          <a:p>
            <a:r>
              <a:rPr lang="fi-FI"/>
              <a:t>Tiedon laatukehikko -työ</a:t>
            </a:r>
            <a:endParaRPr lang="fi-FI" dirty="0"/>
          </a:p>
        </p:txBody>
      </p:sp>
      <p:sp>
        <p:nvSpPr>
          <p:cNvPr id="9" name="Slide Number Placeholder 8">
            <a:extLst>
              <a:ext uri="{FF2B5EF4-FFF2-40B4-BE49-F238E27FC236}">
                <a16:creationId xmlns:a16="http://schemas.microsoft.com/office/drawing/2014/main" id="{5BFF758F-2E86-4270-85EA-931D55C92679}"/>
              </a:ext>
            </a:extLst>
          </p:cNvPr>
          <p:cNvSpPr>
            <a:spLocks noGrp="1"/>
          </p:cNvSpPr>
          <p:nvPr>
            <p:ph type="sldNum" sz="quarter" idx="12"/>
          </p:nvPr>
        </p:nvSpPr>
        <p:spPr/>
        <p:txBody>
          <a:bodyPr/>
          <a:lstStyle/>
          <a:p>
            <a:fld id="{7C9DB053-BC39-5645-941A-EDB0DEC7708B}" type="slidenum">
              <a:rPr lang="fi-FI" smtClean="0"/>
              <a:pPr/>
              <a:t>‹#›</a:t>
            </a:fld>
            <a:endParaRPr lang="fi-FI" dirty="0"/>
          </a:p>
        </p:txBody>
      </p:sp>
    </p:spTree>
    <p:extLst>
      <p:ext uri="{BB962C8B-B14F-4D97-AF65-F5344CB8AC3E}">
        <p14:creationId xmlns:p14="http://schemas.microsoft.com/office/powerpoint/2010/main" val="40888962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02BCEDC-5BF0-4641-B029-97A0073B2CA6}"/>
              </a:ext>
            </a:extLst>
          </p:cNvPr>
          <p:cNvSpPr>
            <a:spLocks noGrp="1"/>
          </p:cNvSpPr>
          <p:nvPr>
            <p:ph type="title"/>
          </p:nvPr>
        </p:nvSpPr>
        <p:spPr>
          <a:xfrm>
            <a:off x="573778" y="507045"/>
            <a:ext cx="11049719" cy="685801"/>
          </a:xfrm>
          <a:prstGeom prst="rect">
            <a:avLst/>
          </a:prstGeom>
        </p:spPr>
        <p:txBody>
          <a:bodyPr vert="horz" lIns="0" tIns="0" rIns="0" bIns="0" rtlCol="0" anchor="t" anchorCtr="0">
            <a:noAutofit/>
          </a:bodyPr>
          <a:lstStyle/>
          <a:p>
            <a:r>
              <a:rPr lang="fi-FI" dirty="0"/>
              <a:t>Muokkaa </a:t>
            </a:r>
            <a:r>
              <a:rPr lang="fi-FI" dirty="0" err="1"/>
              <a:t>ots</a:t>
            </a:r>
            <a:r>
              <a:rPr lang="fi-FI" dirty="0"/>
              <a:t>. </a:t>
            </a:r>
            <a:r>
              <a:rPr lang="fi-FI" dirty="0" err="1"/>
              <a:t>perustyyl</a:t>
            </a:r>
            <a:r>
              <a:rPr lang="fi-FI" dirty="0"/>
              <a:t>. </a:t>
            </a:r>
            <a:r>
              <a:rPr lang="fi-FI" dirty="0" err="1"/>
              <a:t>napsautt</a:t>
            </a:r>
            <a:r>
              <a:rPr lang="fi-FI" dirty="0"/>
              <a:t>.</a:t>
            </a:r>
            <a:endParaRPr lang="en-GB" dirty="0"/>
          </a:p>
        </p:txBody>
      </p:sp>
      <p:sp>
        <p:nvSpPr>
          <p:cNvPr id="3" name="Text Placeholder 2">
            <a:extLst>
              <a:ext uri="{FF2B5EF4-FFF2-40B4-BE49-F238E27FC236}">
                <a16:creationId xmlns:a16="http://schemas.microsoft.com/office/drawing/2014/main" id="{F8F58EF0-5CC6-4362-996D-AE27B9C25A25}"/>
              </a:ext>
            </a:extLst>
          </p:cNvPr>
          <p:cNvSpPr>
            <a:spLocks noGrp="1"/>
          </p:cNvSpPr>
          <p:nvPr>
            <p:ph type="body" idx="1"/>
          </p:nvPr>
        </p:nvSpPr>
        <p:spPr>
          <a:xfrm>
            <a:off x="573778" y="1313330"/>
            <a:ext cx="11049719" cy="4572000"/>
          </a:xfrm>
          <a:prstGeom prst="rect">
            <a:avLst/>
          </a:prstGeom>
        </p:spPr>
        <p:txBody>
          <a:bodyPr vert="horz" lIns="0" tIns="0" rIns="0" bIns="0" rtlCol="0">
            <a:noAutofit/>
          </a:bodyPr>
          <a:lstStyle/>
          <a:p>
            <a:pPr lvl="0"/>
            <a:r>
              <a:rPr lang="fi-FI" dirty="0"/>
              <a:t>Muokkaa tekstin perustyylejä napsauttamalla</a:t>
            </a:r>
          </a:p>
          <a:p>
            <a:pPr lvl="1"/>
            <a:r>
              <a:rPr lang="fi-FI" dirty="0"/>
              <a:t>toinen taso</a:t>
            </a:r>
          </a:p>
          <a:p>
            <a:pPr lvl="2"/>
            <a:r>
              <a:rPr lang="fi-FI" dirty="0"/>
              <a:t>kolmas taso</a:t>
            </a:r>
          </a:p>
          <a:p>
            <a:pPr lvl="3"/>
            <a:r>
              <a:rPr lang="fi-FI" dirty="0"/>
              <a:t>neljäs taso</a:t>
            </a:r>
          </a:p>
          <a:p>
            <a:pPr lvl="4"/>
            <a:r>
              <a:rPr lang="fi-FI" dirty="0"/>
              <a:t>viides taso</a:t>
            </a:r>
            <a:endParaRPr lang="en-GB" dirty="0"/>
          </a:p>
        </p:txBody>
      </p:sp>
      <p:sp>
        <p:nvSpPr>
          <p:cNvPr id="7" name="Date Placeholder 6">
            <a:extLst>
              <a:ext uri="{FF2B5EF4-FFF2-40B4-BE49-F238E27FC236}">
                <a16:creationId xmlns:a16="http://schemas.microsoft.com/office/drawing/2014/main" id="{BCFC8207-E1E1-4120-A9AA-730F0E3F9D1A}"/>
              </a:ext>
            </a:extLst>
          </p:cNvPr>
          <p:cNvSpPr>
            <a:spLocks noGrp="1"/>
          </p:cNvSpPr>
          <p:nvPr>
            <p:ph type="dt" sz="half" idx="2"/>
          </p:nvPr>
        </p:nvSpPr>
        <p:spPr>
          <a:xfrm>
            <a:off x="1292400" y="6436660"/>
            <a:ext cx="1137600" cy="219635"/>
          </a:xfrm>
          <a:prstGeom prst="rect">
            <a:avLst/>
          </a:prstGeom>
        </p:spPr>
        <p:txBody>
          <a:bodyPr vert="horz" lIns="0" tIns="0" rIns="0" bIns="0" rtlCol="0" anchor="ctr">
            <a:noAutofit/>
          </a:bodyPr>
          <a:lstStyle>
            <a:lvl1pPr algn="l">
              <a:defRPr sz="900">
                <a:solidFill>
                  <a:schemeClr val="tx2"/>
                </a:solidFill>
              </a:defRPr>
            </a:lvl1pPr>
          </a:lstStyle>
          <a:p>
            <a:fld id="{B6739248-127F-4845-BCDC-E6973FCDF5E5}" type="datetime1">
              <a:rPr lang="fi-FI" smtClean="0"/>
              <a:t>18.12.2023</a:t>
            </a:fld>
            <a:endParaRPr lang="fi-FI" dirty="0"/>
          </a:p>
        </p:txBody>
      </p:sp>
      <p:sp>
        <p:nvSpPr>
          <p:cNvPr id="8" name="Footer Placeholder 7">
            <a:extLst>
              <a:ext uri="{FF2B5EF4-FFF2-40B4-BE49-F238E27FC236}">
                <a16:creationId xmlns:a16="http://schemas.microsoft.com/office/drawing/2014/main" id="{431C7E16-846E-4C51-8A54-1FE93AAD5BD6}"/>
              </a:ext>
            </a:extLst>
          </p:cNvPr>
          <p:cNvSpPr>
            <a:spLocks noGrp="1"/>
          </p:cNvSpPr>
          <p:nvPr>
            <p:ph type="ftr" sz="quarter" idx="3"/>
          </p:nvPr>
        </p:nvSpPr>
        <p:spPr>
          <a:xfrm>
            <a:off x="2451600" y="6436660"/>
            <a:ext cx="3600000" cy="219635"/>
          </a:xfrm>
          <a:prstGeom prst="rect">
            <a:avLst/>
          </a:prstGeom>
        </p:spPr>
        <p:txBody>
          <a:bodyPr vert="horz" lIns="0" tIns="0" rIns="0" bIns="0" rtlCol="0" anchor="ctr">
            <a:noAutofit/>
          </a:bodyPr>
          <a:lstStyle>
            <a:lvl1pPr algn="l">
              <a:defRPr sz="900">
                <a:solidFill>
                  <a:schemeClr val="tx2"/>
                </a:solidFill>
              </a:defRPr>
            </a:lvl1pPr>
          </a:lstStyle>
          <a:p>
            <a:r>
              <a:rPr lang="fi-FI"/>
              <a:t>Tiedon laatukehikko -työ</a:t>
            </a:r>
            <a:endParaRPr lang="fi-FI" dirty="0"/>
          </a:p>
        </p:txBody>
      </p:sp>
      <p:sp>
        <p:nvSpPr>
          <p:cNvPr id="9" name="Slide Number Placeholder 8">
            <a:extLst>
              <a:ext uri="{FF2B5EF4-FFF2-40B4-BE49-F238E27FC236}">
                <a16:creationId xmlns:a16="http://schemas.microsoft.com/office/drawing/2014/main" id="{9D91B797-1514-4178-B4AD-AFE930D23265}"/>
              </a:ext>
            </a:extLst>
          </p:cNvPr>
          <p:cNvSpPr>
            <a:spLocks noGrp="1"/>
          </p:cNvSpPr>
          <p:nvPr>
            <p:ph type="sldNum" sz="quarter" idx="4"/>
          </p:nvPr>
        </p:nvSpPr>
        <p:spPr>
          <a:xfrm>
            <a:off x="838800" y="6436660"/>
            <a:ext cx="453600" cy="219635"/>
          </a:xfrm>
          <a:prstGeom prst="rect">
            <a:avLst/>
          </a:prstGeom>
        </p:spPr>
        <p:txBody>
          <a:bodyPr vert="horz" lIns="0" tIns="0" rIns="0" bIns="0" rtlCol="0" anchor="ctr">
            <a:noAutofit/>
          </a:bodyPr>
          <a:lstStyle>
            <a:lvl1pPr algn="l">
              <a:defRPr sz="900">
                <a:solidFill>
                  <a:schemeClr val="tx2"/>
                </a:solidFill>
              </a:defRPr>
            </a:lvl1pPr>
          </a:lstStyle>
          <a:p>
            <a:fld id="{7C9DB053-BC39-5645-941A-EDB0DEC7708B}" type="slidenum">
              <a:rPr lang="fi-FI" smtClean="0"/>
              <a:pPr/>
              <a:t>‹#›</a:t>
            </a:fld>
            <a:endParaRPr lang="fi-FI" dirty="0"/>
          </a:p>
        </p:txBody>
      </p:sp>
      <p:grpSp>
        <p:nvGrpSpPr>
          <p:cNvPr id="18" name="Ryhmä 17">
            <a:extLst>
              <a:ext uri="{FF2B5EF4-FFF2-40B4-BE49-F238E27FC236}">
                <a16:creationId xmlns:a16="http://schemas.microsoft.com/office/drawing/2014/main" id="{34C59280-060A-FD5F-AC13-232F9033D330}"/>
              </a:ext>
              <a:ext uri="{C183D7F6-B498-43B3-948B-1728B52AA6E4}">
                <adec:decorative xmlns:adec="http://schemas.microsoft.com/office/drawing/2017/decorative" val="1"/>
              </a:ext>
            </a:extLst>
          </p:cNvPr>
          <p:cNvGrpSpPr/>
          <p:nvPr/>
        </p:nvGrpSpPr>
        <p:grpSpPr>
          <a:xfrm>
            <a:off x="573919" y="6296072"/>
            <a:ext cx="11311674" cy="299244"/>
            <a:chOff x="1147763" y="11857038"/>
            <a:chExt cx="22621875" cy="598487"/>
          </a:xfrm>
        </p:grpSpPr>
        <p:sp>
          <p:nvSpPr>
            <p:cNvPr id="12" name="Freeform 5">
              <a:extLst>
                <a:ext uri="{FF2B5EF4-FFF2-40B4-BE49-F238E27FC236}">
                  <a16:creationId xmlns:a16="http://schemas.microsoft.com/office/drawing/2014/main" id="{5E3B710C-3CC5-718C-1043-C563FD309989}"/>
                </a:ext>
                <a:ext uri="{C183D7F6-B498-43B3-948B-1728B52AA6E4}">
                  <adec:decorative xmlns:adec="http://schemas.microsoft.com/office/drawing/2017/decorative" val="1"/>
                </a:ext>
              </a:extLst>
            </p:cNvPr>
            <p:cNvSpPr>
              <a:spLocks/>
            </p:cNvSpPr>
            <p:nvPr userDrawn="1"/>
          </p:nvSpPr>
          <p:spPr bwMode="auto">
            <a:xfrm>
              <a:off x="23009225" y="11857038"/>
              <a:ext cx="265113" cy="92075"/>
            </a:xfrm>
            <a:custGeom>
              <a:avLst/>
              <a:gdLst>
                <a:gd name="T0" fmla="*/ 604 w 738"/>
                <a:gd name="T1" fmla="*/ 0 h 253"/>
                <a:gd name="T2" fmla="*/ 137 w 738"/>
                <a:gd name="T3" fmla="*/ 0 h 253"/>
                <a:gd name="T4" fmla="*/ 8 w 738"/>
                <a:gd name="T5" fmla="*/ 112 h 253"/>
                <a:gd name="T6" fmla="*/ 134 w 738"/>
                <a:gd name="T7" fmla="*/ 253 h 253"/>
                <a:gd name="T8" fmla="*/ 600 w 738"/>
                <a:gd name="T9" fmla="*/ 253 h 253"/>
                <a:gd name="T10" fmla="*/ 729 w 738"/>
                <a:gd name="T11" fmla="*/ 141 h 253"/>
                <a:gd name="T12" fmla="*/ 604 w 738"/>
                <a:gd name="T13" fmla="*/ 0 h 253"/>
              </a:gdLst>
              <a:ahLst/>
              <a:cxnLst>
                <a:cxn ang="0">
                  <a:pos x="T0" y="T1"/>
                </a:cxn>
                <a:cxn ang="0">
                  <a:pos x="T2" y="T3"/>
                </a:cxn>
                <a:cxn ang="0">
                  <a:pos x="T4" y="T5"/>
                </a:cxn>
                <a:cxn ang="0">
                  <a:pos x="T6" y="T7"/>
                </a:cxn>
                <a:cxn ang="0">
                  <a:pos x="T8" y="T9"/>
                </a:cxn>
                <a:cxn ang="0">
                  <a:pos x="T10" y="T11"/>
                </a:cxn>
                <a:cxn ang="0">
                  <a:pos x="T12" y="T13"/>
                </a:cxn>
              </a:cxnLst>
              <a:rect l="0" t="0" r="r" b="b"/>
              <a:pathLst>
                <a:path w="738" h="253">
                  <a:moveTo>
                    <a:pt x="604" y="0"/>
                  </a:moveTo>
                  <a:lnTo>
                    <a:pt x="137" y="0"/>
                  </a:lnTo>
                  <a:cubicBezTo>
                    <a:pt x="72" y="0"/>
                    <a:pt x="16" y="48"/>
                    <a:pt x="8" y="112"/>
                  </a:cubicBezTo>
                  <a:cubicBezTo>
                    <a:pt x="0" y="188"/>
                    <a:pt x="59" y="253"/>
                    <a:pt x="134" y="253"/>
                  </a:cubicBezTo>
                  <a:lnTo>
                    <a:pt x="600" y="253"/>
                  </a:lnTo>
                  <a:cubicBezTo>
                    <a:pt x="665" y="253"/>
                    <a:pt x="722" y="206"/>
                    <a:pt x="729" y="141"/>
                  </a:cubicBezTo>
                  <a:cubicBezTo>
                    <a:pt x="738" y="65"/>
                    <a:pt x="678" y="0"/>
                    <a:pt x="604" y="0"/>
                  </a:cubicBezTo>
                  <a:close/>
                </a:path>
              </a:pathLst>
            </a:custGeom>
            <a:solidFill>
              <a:srgbClr val="1A56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fi-FI" sz="900">
                <a:solidFill>
                  <a:schemeClr val="tx2"/>
                </a:solidFill>
              </a:endParaRPr>
            </a:p>
          </p:txBody>
        </p:sp>
        <p:sp>
          <p:nvSpPr>
            <p:cNvPr id="13" name="Freeform 6">
              <a:extLst>
                <a:ext uri="{FF2B5EF4-FFF2-40B4-BE49-F238E27FC236}">
                  <a16:creationId xmlns:a16="http://schemas.microsoft.com/office/drawing/2014/main" id="{9A0CAAC3-6554-B11A-9D17-E3CA86D7AD93}"/>
                </a:ext>
                <a:ext uri="{C183D7F6-B498-43B3-948B-1728B52AA6E4}">
                  <adec:decorative xmlns:adec="http://schemas.microsoft.com/office/drawing/2017/decorative" val="1"/>
                </a:ext>
              </a:extLst>
            </p:cNvPr>
            <p:cNvSpPr>
              <a:spLocks/>
            </p:cNvSpPr>
            <p:nvPr userDrawn="1"/>
          </p:nvSpPr>
          <p:spPr bwMode="auto">
            <a:xfrm>
              <a:off x="23345775" y="11857038"/>
              <a:ext cx="423863" cy="92075"/>
            </a:xfrm>
            <a:custGeom>
              <a:avLst/>
              <a:gdLst>
                <a:gd name="T0" fmla="*/ 1046 w 1180"/>
                <a:gd name="T1" fmla="*/ 0 h 253"/>
                <a:gd name="T2" fmla="*/ 138 w 1180"/>
                <a:gd name="T3" fmla="*/ 0 h 253"/>
                <a:gd name="T4" fmla="*/ 9 w 1180"/>
                <a:gd name="T5" fmla="*/ 112 h 253"/>
                <a:gd name="T6" fmla="*/ 134 w 1180"/>
                <a:gd name="T7" fmla="*/ 253 h 253"/>
                <a:gd name="T8" fmla="*/ 1043 w 1180"/>
                <a:gd name="T9" fmla="*/ 253 h 253"/>
                <a:gd name="T10" fmla="*/ 1172 w 1180"/>
                <a:gd name="T11" fmla="*/ 141 h 253"/>
                <a:gd name="T12" fmla="*/ 1046 w 1180"/>
                <a:gd name="T13" fmla="*/ 0 h 253"/>
              </a:gdLst>
              <a:ahLst/>
              <a:cxnLst>
                <a:cxn ang="0">
                  <a:pos x="T0" y="T1"/>
                </a:cxn>
                <a:cxn ang="0">
                  <a:pos x="T2" y="T3"/>
                </a:cxn>
                <a:cxn ang="0">
                  <a:pos x="T4" y="T5"/>
                </a:cxn>
                <a:cxn ang="0">
                  <a:pos x="T6" y="T7"/>
                </a:cxn>
                <a:cxn ang="0">
                  <a:pos x="T8" y="T9"/>
                </a:cxn>
                <a:cxn ang="0">
                  <a:pos x="T10" y="T11"/>
                </a:cxn>
                <a:cxn ang="0">
                  <a:pos x="T12" y="T13"/>
                </a:cxn>
              </a:cxnLst>
              <a:rect l="0" t="0" r="r" b="b"/>
              <a:pathLst>
                <a:path w="1180" h="253">
                  <a:moveTo>
                    <a:pt x="1046" y="0"/>
                  </a:moveTo>
                  <a:lnTo>
                    <a:pt x="138" y="0"/>
                  </a:lnTo>
                  <a:cubicBezTo>
                    <a:pt x="73" y="0"/>
                    <a:pt x="16" y="47"/>
                    <a:pt x="9" y="112"/>
                  </a:cubicBezTo>
                  <a:cubicBezTo>
                    <a:pt x="0" y="188"/>
                    <a:pt x="60" y="253"/>
                    <a:pt x="134" y="253"/>
                  </a:cubicBezTo>
                  <a:lnTo>
                    <a:pt x="1043" y="253"/>
                  </a:lnTo>
                  <a:cubicBezTo>
                    <a:pt x="1108" y="253"/>
                    <a:pt x="1165" y="205"/>
                    <a:pt x="1172" y="141"/>
                  </a:cubicBezTo>
                  <a:cubicBezTo>
                    <a:pt x="1180" y="65"/>
                    <a:pt x="1121" y="0"/>
                    <a:pt x="1046" y="0"/>
                  </a:cubicBezTo>
                  <a:close/>
                </a:path>
              </a:pathLst>
            </a:custGeom>
            <a:solidFill>
              <a:srgbClr val="1A30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fi-FI" sz="900">
                <a:solidFill>
                  <a:schemeClr val="tx2"/>
                </a:solidFill>
              </a:endParaRPr>
            </a:p>
          </p:txBody>
        </p:sp>
        <p:sp>
          <p:nvSpPr>
            <p:cNvPr id="14" name="Freeform 7">
              <a:extLst>
                <a:ext uri="{FF2B5EF4-FFF2-40B4-BE49-F238E27FC236}">
                  <a16:creationId xmlns:a16="http://schemas.microsoft.com/office/drawing/2014/main" id="{2D6B2D1C-17C0-7981-C7D5-C56D9D9D59A1}"/>
                </a:ext>
                <a:ext uri="{C183D7F6-B498-43B3-948B-1728B52AA6E4}">
                  <adec:decorative xmlns:adec="http://schemas.microsoft.com/office/drawing/2017/decorative" val="1"/>
                </a:ext>
              </a:extLst>
            </p:cNvPr>
            <p:cNvSpPr>
              <a:spLocks/>
            </p:cNvSpPr>
            <p:nvPr userDrawn="1"/>
          </p:nvSpPr>
          <p:spPr bwMode="auto">
            <a:xfrm>
              <a:off x="23345775" y="12025313"/>
              <a:ext cx="292100" cy="92075"/>
            </a:xfrm>
            <a:custGeom>
              <a:avLst/>
              <a:gdLst>
                <a:gd name="T0" fmla="*/ 681 w 815"/>
                <a:gd name="T1" fmla="*/ 0 h 252"/>
                <a:gd name="T2" fmla="*/ 138 w 815"/>
                <a:gd name="T3" fmla="*/ 0 h 252"/>
                <a:gd name="T4" fmla="*/ 9 w 815"/>
                <a:gd name="T5" fmla="*/ 111 h 252"/>
                <a:gd name="T6" fmla="*/ 134 w 815"/>
                <a:gd name="T7" fmla="*/ 252 h 252"/>
                <a:gd name="T8" fmla="*/ 678 w 815"/>
                <a:gd name="T9" fmla="*/ 252 h 252"/>
                <a:gd name="T10" fmla="*/ 806 w 815"/>
                <a:gd name="T11" fmla="*/ 140 h 252"/>
                <a:gd name="T12" fmla="*/ 681 w 815"/>
                <a:gd name="T13" fmla="*/ 0 h 252"/>
              </a:gdLst>
              <a:ahLst/>
              <a:cxnLst>
                <a:cxn ang="0">
                  <a:pos x="T0" y="T1"/>
                </a:cxn>
                <a:cxn ang="0">
                  <a:pos x="T2" y="T3"/>
                </a:cxn>
                <a:cxn ang="0">
                  <a:pos x="T4" y="T5"/>
                </a:cxn>
                <a:cxn ang="0">
                  <a:pos x="T6" y="T7"/>
                </a:cxn>
                <a:cxn ang="0">
                  <a:pos x="T8" y="T9"/>
                </a:cxn>
                <a:cxn ang="0">
                  <a:pos x="T10" y="T11"/>
                </a:cxn>
                <a:cxn ang="0">
                  <a:pos x="T12" y="T13"/>
                </a:cxn>
              </a:cxnLst>
              <a:rect l="0" t="0" r="r" b="b"/>
              <a:pathLst>
                <a:path w="815" h="252">
                  <a:moveTo>
                    <a:pt x="681" y="0"/>
                  </a:moveTo>
                  <a:lnTo>
                    <a:pt x="138" y="0"/>
                  </a:lnTo>
                  <a:cubicBezTo>
                    <a:pt x="73" y="0"/>
                    <a:pt x="16" y="47"/>
                    <a:pt x="9" y="111"/>
                  </a:cubicBezTo>
                  <a:cubicBezTo>
                    <a:pt x="0" y="187"/>
                    <a:pt x="60" y="252"/>
                    <a:pt x="134" y="252"/>
                  </a:cubicBezTo>
                  <a:lnTo>
                    <a:pt x="678" y="252"/>
                  </a:lnTo>
                  <a:cubicBezTo>
                    <a:pt x="742" y="252"/>
                    <a:pt x="799" y="205"/>
                    <a:pt x="806" y="140"/>
                  </a:cubicBezTo>
                  <a:cubicBezTo>
                    <a:pt x="815" y="64"/>
                    <a:pt x="756" y="0"/>
                    <a:pt x="681" y="0"/>
                  </a:cubicBezTo>
                  <a:close/>
                </a:path>
              </a:pathLst>
            </a:custGeom>
            <a:solidFill>
              <a:srgbClr val="1A30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fi-FI" sz="900">
                <a:solidFill>
                  <a:schemeClr val="tx2"/>
                </a:solidFill>
              </a:endParaRPr>
            </a:p>
          </p:txBody>
        </p:sp>
        <p:sp>
          <p:nvSpPr>
            <p:cNvPr id="15" name="Freeform 8">
              <a:extLst>
                <a:ext uri="{FF2B5EF4-FFF2-40B4-BE49-F238E27FC236}">
                  <a16:creationId xmlns:a16="http://schemas.microsoft.com/office/drawing/2014/main" id="{C8DC53CD-CE03-3A09-9C75-3922E29D3291}"/>
                </a:ext>
                <a:ext uri="{C183D7F6-B498-43B3-948B-1728B52AA6E4}">
                  <adec:decorative xmlns:adec="http://schemas.microsoft.com/office/drawing/2017/decorative" val="1"/>
                </a:ext>
              </a:extLst>
            </p:cNvPr>
            <p:cNvSpPr>
              <a:spLocks/>
            </p:cNvSpPr>
            <p:nvPr userDrawn="1"/>
          </p:nvSpPr>
          <p:spPr bwMode="auto">
            <a:xfrm>
              <a:off x="23345775" y="12195175"/>
              <a:ext cx="161925" cy="92075"/>
            </a:xfrm>
            <a:custGeom>
              <a:avLst/>
              <a:gdLst>
                <a:gd name="T0" fmla="*/ 134 w 450"/>
                <a:gd name="T1" fmla="*/ 252 h 252"/>
                <a:gd name="T2" fmla="*/ 312 w 450"/>
                <a:gd name="T3" fmla="*/ 252 h 252"/>
                <a:gd name="T4" fmla="*/ 441 w 450"/>
                <a:gd name="T5" fmla="*/ 141 h 252"/>
                <a:gd name="T6" fmla="*/ 316 w 450"/>
                <a:gd name="T7" fmla="*/ 0 h 252"/>
                <a:gd name="T8" fmla="*/ 138 w 450"/>
                <a:gd name="T9" fmla="*/ 0 h 252"/>
                <a:gd name="T10" fmla="*/ 9 w 450"/>
                <a:gd name="T11" fmla="*/ 112 h 252"/>
                <a:gd name="T12" fmla="*/ 134 w 450"/>
                <a:gd name="T13" fmla="*/ 252 h 252"/>
              </a:gdLst>
              <a:ahLst/>
              <a:cxnLst>
                <a:cxn ang="0">
                  <a:pos x="T0" y="T1"/>
                </a:cxn>
                <a:cxn ang="0">
                  <a:pos x="T2" y="T3"/>
                </a:cxn>
                <a:cxn ang="0">
                  <a:pos x="T4" y="T5"/>
                </a:cxn>
                <a:cxn ang="0">
                  <a:pos x="T6" y="T7"/>
                </a:cxn>
                <a:cxn ang="0">
                  <a:pos x="T8" y="T9"/>
                </a:cxn>
                <a:cxn ang="0">
                  <a:pos x="T10" y="T11"/>
                </a:cxn>
                <a:cxn ang="0">
                  <a:pos x="T12" y="T13"/>
                </a:cxn>
              </a:cxnLst>
              <a:rect l="0" t="0" r="r" b="b"/>
              <a:pathLst>
                <a:path w="450" h="252">
                  <a:moveTo>
                    <a:pt x="134" y="252"/>
                  </a:moveTo>
                  <a:lnTo>
                    <a:pt x="312" y="252"/>
                  </a:lnTo>
                  <a:cubicBezTo>
                    <a:pt x="377" y="252"/>
                    <a:pt x="434" y="205"/>
                    <a:pt x="441" y="141"/>
                  </a:cubicBezTo>
                  <a:cubicBezTo>
                    <a:pt x="450" y="65"/>
                    <a:pt x="390" y="0"/>
                    <a:pt x="316" y="0"/>
                  </a:cubicBezTo>
                  <a:lnTo>
                    <a:pt x="138" y="0"/>
                  </a:lnTo>
                  <a:cubicBezTo>
                    <a:pt x="73" y="0"/>
                    <a:pt x="16" y="47"/>
                    <a:pt x="9" y="112"/>
                  </a:cubicBezTo>
                  <a:cubicBezTo>
                    <a:pt x="0" y="188"/>
                    <a:pt x="60" y="252"/>
                    <a:pt x="134" y="252"/>
                  </a:cubicBezTo>
                  <a:close/>
                </a:path>
              </a:pathLst>
            </a:custGeom>
            <a:solidFill>
              <a:srgbClr val="1A30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fi-FI" sz="900">
                <a:solidFill>
                  <a:schemeClr val="tx2"/>
                </a:solidFill>
              </a:endParaRPr>
            </a:p>
          </p:txBody>
        </p:sp>
        <p:sp>
          <p:nvSpPr>
            <p:cNvPr id="16" name="Freeform 9">
              <a:extLst>
                <a:ext uri="{FF2B5EF4-FFF2-40B4-BE49-F238E27FC236}">
                  <a16:creationId xmlns:a16="http://schemas.microsoft.com/office/drawing/2014/main" id="{466146D8-D0AF-E09B-2C38-188AA9D67D80}"/>
                </a:ext>
                <a:ext uri="{C183D7F6-B498-43B3-948B-1728B52AA6E4}">
                  <adec:decorative xmlns:adec="http://schemas.microsoft.com/office/drawing/2017/decorative" val="1"/>
                </a:ext>
              </a:extLst>
            </p:cNvPr>
            <p:cNvSpPr>
              <a:spLocks/>
            </p:cNvSpPr>
            <p:nvPr userDrawn="1"/>
          </p:nvSpPr>
          <p:spPr bwMode="auto">
            <a:xfrm>
              <a:off x="23345775" y="12363450"/>
              <a:ext cx="207963" cy="92075"/>
            </a:xfrm>
            <a:custGeom>
              <a:avLst/>
              <a:gdLst>
                <a:gd name="T0" fmla="*/ 446 w 580"/>
                <a:gd name="T1" fmla="*/ 0 h 253"/>
                <a:gd name="T2" fmla="*/ 138 w 580"/>
                <a:gd name="T3" fmla="*/ 0 h 253"/>
                <a:gd name="T4" fmla="*/ 9 w 580"/>
                <a:gd name="T5" fmla="*/ 112 h 253"/>
                <a:gd name="T6" fmla="*/ 134 w 580"/>
                <a:gd name="T7" fmla="*/ 253 h 253"/>
                <a:gd name="T8" fmla="*/ 443 w 580"/>
                <a:gd name="T9" fmla="*/ 253 h 253"/>
                <a:gd name="T10" fmla="*/ 571 w 580"/>
                <a:gd name="T11" fmla="*/ 141 h 253"/>
                <a:gd name="T12" fmla="*/ 446 w 580"/>
                <a:gd name="T13" fmla="*/ 0 h 253"/>
              </a:gdLst>
              <a:ahLst/>
              <a:cxnLst>
                <a:cxn ang="0">
                  <a:pos x="T0" y="T1"/>
                </a:cxn>
                <a:cxn ang="0">
                  <a:pos x="T2" y="T3"/>
                </a:cxn>
                <a:cxn ang="0">
                  <a:pos x="T4" y="T5"/>
                </a:cxn>
                <a:cxn ang="0">
                  <a:pos x="T6" y="T7"/>
                </a:cxn>
                <a:cxn ang="0">
                  <a:pos x="T8" y="T9"/>
                </a:cxn>
                <a:cxn ang="0">
                  <a:pos x="T10" y="T11"/>
                </a:cxn>
                <a:cxn ang="0">
                  <a:pos x="T12" y="T13"/>
                </a:cxn>
              </a:cxnLst>
              <a:rect l="0" t="0" r="r" b="b"/>
              <a:pathLst>
                <a:path w="580" h="253">
                  <a:moveTo>
                    <a:pt x="446" y="0"/>
                  </a:moveTo>
                  <a:lnTo>
                    <a:pt x="138" y="0"/>
                  </a:lnTo>
                  <a:cubicBezTo>
                    <a:pt x="73" y="0"/>
                    <a:pt x="16" y="48"/>
                    <a:pt x="9" y="112"/>
                  </a:cubicBezTo>
                  <a:cubicBezTo>
                    <a:pt x="0" y="188"/>
                    <a:pt x="60" y="253"/>
                    <a:pt x="134" y="253"/>
                  </a:cubicBezTo>
                  <a:lnTo>
                    <a:pt x="443" y="253"/>
                  </a:lnTo>
                  <a:cubicBezTo>
                    <a:pt x="507" y="253"/>
                    <a:pt x="564" y="206"/>
                    <a:pt x="571" y="141"/>
                  </a:cubicBezTo>
                  <a:cubicBezTo>
                    <a:pt x="580" y="65"/>
                    <a:pt x="521" y="0"/>
                    <a:pt x="446" y="0"/>
                  </a:cubicBezTo>
                  <a:close/>
                </a:path>
              </a:pathLst>
            </a:custGeom>
            <a:solidFill>
              <a:srgbClr val="1A30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fi-FI" sz="900">
                <a:solidFill>
                  <a:schemeClr val="tx2"/>
                </a:solidFill>
              </a:endParaRPr>
            </a:p>
          </p:txBody>
        </p:sp>
        <p:sp>
          <p:nvSpPr>
            <p:cNvPr id="17" name="Freeform 10">
              <a:extLst>
                <a:ext uri="{FF2B5EF4-FFF2-40B4-BE49-F238E27FC236}">
                  <a16:creationId xmlns:a16="http://schemas.microsoft.com/office/drawing/2014/main" id="{129C1EEE-824A-1446-1160-19B3B8870771}"/>
                </a:ext>
                <a:ext uri="{C183D7F6-B498-43B3-948B-1728B52AA6E4}">
                  <adec:decorative xmlns:adec="http://schemas.microsoft.com/office/drawing/2017/decorative" val="1"/>
                </a:ext>
              </a:extLst>
            </p:cNvPr>
            <p:cNvSpPr>
              <a:spLocks/>
            </p:cNvSpPr>
            <p:nvPr userDrawn="1"/>
          </p:nvSpPr>
          <p:spPr bwMode="auto">
            <a:xfrm>
              <a:off x="1147763" y="12315825"/>
              <a:ext cx="265113" cy="92075"/>
            </a:xfrm>
            <a:custGeom>
              <a:avLst/>
              <a:gdLst>
                <a:gd name="T0" fmla="*/ 605 w 739"/>
                <a:gd name="T1" fmla="*/ 0 h 252"/>
                <a:gd name="T2" fmla="*/ 138 w 739"/>
                <a:gd name="T3" fmla="*/ 0 h 252"/>
                <a:gd name="T4" fmla="*/ 9 w 739"/>
                <a:gd name="T5" fmla="*/ 111 h 252"/>
                <a:gd name="T6" fmla="*/ 134 w 739"/>
                <a:gd name="T7" fmla="*/ 252 h 252"/>
                <a:gd name="T8" fmla="*/ 601 w 739"/>
                <a:gd name="T9" fmla="*/ 252 h 252"/>
                <a:gd name="T10" fmla="*/ 730 w 739"/>
                <a:gd name="T11" fmla="*/ 141 h 252"/>
                <a:gd name="T12" fmla="*/ 605 w 739"/>
                <a:gd name="T13" fmla="*/ 0 h 252"/>
              </a:gdLst>
              <a:ahLst/>
              <a:cxnLst>
                <a:cxn ang="0">
                  <a:pos x="T0" y="T1"/>
                </a:cxn>
                <a:cxn ang="0">
                  <a:pos x="T2" y="T3"/>
                </a:cxn>
                <a:cxn ang="0">
                  <a:pos x="T4" y="T5"/>
                </a:cxn>
                <a:cxn ang="0">
                  <a:pos x="T6" y="T7"/>
                </a:cxn>
                <a:cxn ang="0">
                  <a:pos x="T8" y="T9"/>
                </a:cxn>
                <a:cxn ang="0">
                  <a:pos x="T10" y="T11"/>
                </a:cxn>
                <a:cxn ang="0">
                  <a:pos x="T12" y="T13"/>
                </a:cxn>
              </a:cxnLst>
              <a:rect l="0" t="0" r="r" b="b"/>
              <a:pathLst>
                <a:path w="739" h="252">
                  <a:moveTo>
                    <a:pt x="605" y="0"/>
                  </a:moveTo>
                  <a:lnTo>
                    <a:pt x="138" y="0"/>
                  </a:lnTo>
                  <a:cubicBezTo>
                    <a:pt x="73" y="0"/>
                    <a:pt x="16" y="47"/>
                    <a:pt x="9" y="111"/>
                  </a:cubicBezTo>
                  <a:cubicBezTo>
                    <a:pt x="0" y="187"/>
                    <a:pt x="60" y="252"/>
                    <a:pt x="134" y="252"/>
                  </a:cubicBezTo>
                  <a:lnTo>
                    <a:pt x="601" y="252"/>
                  </a:lnTo>
                  <a:cubicBezTo>
                    <a:pt x="666" y="252"/>
                    <a:pt x="723" y="205"/>
                    <a:pt x="730" y="141"/>
                  </a:cubicBezTo>
                  <a:cubicBezTo>
                    <a:pt x="739" y="65"/>
                    <a:pt x="679" y="0"/>
                    <a:pt x="605" y="0"/>
                  </a:cubicBezTo>
                  <a:close/>
                </a:path>
              </a:pathLst>
            </a:custGeom>
            <a:solidFill>
              <a:srgbClr val="1A56EC"/>
            </a:solidFill>
            <a:ln>
              <a:noFill/>
            </a:ln>
          </p:spPr>
          <p:txBody>
            <a:bodyPr vert="horz" wrap="square" lIns="91440" tIns="45720" rIns="91440" bIns="45720" numCol="1" anchor="t" anchorCtr="0" compatLnSpc="1">
              <a:prstTxWarp prst="textNoShape">
                <a:avLst/>
              </a:prstTxWarp>
              <a:noAutofit/>
            </a:bodyPr>
            <a:lstStyle/>
            <a:p>
              <a:endParaRPr lang="fi-FI" sz="900">
                <a:solidFill>
                  <a:schemeClr val="tx2"/>
                </a:solidFill>
              </a:endParaRPr>
            </a:p>
          </p:txBody>
        </p:sp>
      </p:grpSp>
    </p:spTree>
    <p:extLst>
      <p:ext uri="{BB962C8B-B14F-4D97-AF65-F5344CB8AC3E}">
        <p14:creationId xmlns:p14="http://schemas.microsoft.com/office/powerpoint/2010/main" val="2485124937"/>
      </p:ext>
    </p:extLst>
  </p:cSld>
  <p:clrMap bg1="lt1" tx1="dk1" bg2="lt2" tx2="dk2" accent1="accent1" accent2="accent2" accent3="accent3" accent4="accent4" accent5="accent5" accent6="accent6" hlink="hlink" folHlink="folHlink"/>
  <p:sldLayoutIdLst>
    <p:sldLayoutId id="2147483780" r:id="rId1"/>
    <p:sldLayoutId id="2147483781" r:id="rId2"/>
    <p:sldLayoutId id="2147483782" r:id="rId3"/>
    <p:sldLayoutId id="2147483783" r:id="rId4"/>
    <p:sldLayoutId id="2147483784" r:id="rId5"/>
    <p:sldLayoutId id="2147483785" r:id="rId6"/>
    <p:sldLayoutId id="2147483786" r:id="rId7"/>
    <p:sldLayoutId id="2147483787" r:id="rId8"/>
    <p:sldLayoutId id="2147483788" r:id="rId9"/>
    <p:sldLayoutId id="2147483789" r:id="rId10"/>
    <p:sldLayoutId id="2147483790" r:id="rId11"/>
    <p:sldLayoutId id="2147483791" r:id="rId12"/>
    <p:sldLayoutId id="2147483792" r:id="rId13"/>
    <p:sldLayoutId id="2147483793" r:id="rId14"/>
    <p:sldLayoutId id="2147483794" r:id="rId15"/>
    <p:sldLayoutId id="2147483795" r:id="rId16"/>
    <p:sldLayoutId id="2147483796" r:id="rId17"/>
    <p:sldLayoutId id="2147483797" r:id="rId18"/>
    <p:sldLayoutId id="2147483798" r:id="rId19"/>
    <p:sldLayoutId id="2147483799" r:id="rId20"/>
    <p:sldLayoutId id="2147483800" r:id="rId21"/>
    <p:sldLayoutId id="2147483801" r:id="rId22"/>
    <p:sldLayoutId id="2147483802" r:id="rId23"/>
    <p:sldLayoutId id="2147483803" r:id="rId24"/>
    <p:sldLayoutId id="2147483804" r:id="rId25"/>
    <p:sldLayoutId id="2147483805" r:id="rId26"/>
    <p:sldLayoutId id="2147483806" r:id="rId27"/>
    <p:sldLayoutId id="2147483807" r:id="rId28"/>
    <p:sldLayoutId id="2147483808" r:id="rId29"/>
    <p:sldLayoutId id="2147483809" r:id="rId30"/>
    <p:sldLayoutId id="2147483810" r:id="rId31"/>
    <p:sldLayoutId id="2147483811" r:id="rId32"/>
    <p:sldLayoutId id="2147483812" r:id="rId33"/>
    <p:sldLayoutId id="2147483813" r:id="rId34"/>
    <p:sldLayoutId id="2147483814" r:id="rId35"/>
    <p:sldLayoutId id="2147483815" r:id="rId36"/>
    <p:sldLayoutId id="2147483816" r:id="rId37"/>
    <p:sldLayoutId id="2147483817" r:id="rId38"/>
    <p:sldLayoutId id="2147483818" r:id="rId39"/>
    <p:sldLayoutId id="2147483819" r:id="rId40"/>
    <p:sldLayoutId id="2147483820" r:id="rId41"/>
    <p:sldLayoutId id="2147483750" r:id="rId42"/>
    <p:sldLayoutId id="2147483749" r:id="rId43"/>
    <p:sldLayoutId id="2147483661" r:id="rId44"/>
    <p:sldLayoutId id="2147483777" r:id="rId45"/>
  </p:sldLayoutIdLst>
  <p:hf hdr="0"/>
  <p:txStyles>
    <p:titleStyle>
      <a:lvl1pPr algn="l" defTabSz="457200" rtl="0" eaLnBrk="1" latinLnBrk="0" hangingPunct="1">
        <a:lnSpc>
          <a:spcPct val="85000"/>
        </a:lnSpc>
        <a:spcBef>
          <a:spcPct val="0"/>
        </a:spcBef>
        <a:buNone/>
        <a:defRPr sz="3950" kern="1200">
          <a:solidFill>
            <a:schemeClr val="tx2"/>
          </a:solidFill>
          <a:latin typeface="+mj-lt"/>
          <a:ea typeface="+mj-ea"/>
          <a:cs typeface="+mj-cs"/>
        </a:defRPr>
      </a:lvl1pPr>
    </p:titleStyle>
    <p:bodyStyle>
      <a:lvl1pPr marL="179388" indent="-179388" algn="l" defTabSz="457200" rtl="0" eaLnBrk="1" latinLnBrk="0" hangingPunct="1">
        <a:lnSpc>
          <a:spcPct val="100000"/>
        </a:lnSpc>
        <a:spcBef>
          <a:spcPts val="1400"/>
        </a:spcBef>
        <a:spcAft>
          <a:spcPts val="0"/>
        </a:spcAft>
        <a:buClr>
          <a:srgbClr val="1A56EC"/>
        </a:buClr>
        <a:buFont typeface="Arial" panose="020B0604020202020204" pitchFamily="34" charset="0"/>
        <a:buChar char="•"/>
        <a:defRPr sz="1800" kern="1200" spc="20" baseline="0">
          <a:solidFill>
            <a:schemeClr val="tx2"/>
          </a:solidFill>
          <a:latin typeface="+mn-lt"/>
          <a:ea typeface="+mn-ea"/>
          <a:cs typeface="+mn-cs"/>
        </a:defRPr>
      </a:lvl1pPr>
      <a:lvl2pPr marL="626269" indent="-177800" algn="l" defTabSz="457200" rtl="0" eaLnBrk="1" latinLnBrk="0" hangingPunct="1">
        <a:lnSpc>
          <a:spcPct val="100000"/>
        </a:lnSpc>
        <a:spcBef>
          <a:spcPts val="300"/>
        </a:spcBef>
        <a:buClr>
          <a:schemeClr val="tx2"/>
        </a:buClr>
        <a:buFont typeface="Franklin Gothic Book" panose="020B0503020102020204" pitchFamily="34" charset="0"/>
        <a:buChar char="-"/>
        <a:defRPr sz="1600" kern="1200" spc="20" baseline="0">
          <a:solidFill>
            <a:schemeClr val="tx2"/>
          </a:solidFill>
          <a:latin typeface="+mn-lt"/>
          <a:ea typeface="+mn-ea"/>
          <a:cs typeface="+mn-cs"/>
        </a:defRPr>
      </a:lvl2pPr>
      <a:lvl3pPr marL="808038" indent="-181769" algn="l" defTabSz="457200" rtl="0" eaLnBrk="1" latinLnBrk="0" hangingPunct="1">
        <a:lnSpc>
          <a:spcPct val="100000"/>
        </a:lnSpc>
        <a:spcBef>
          <a:spcPts val="300"/>
        </a:spcBef>
        <a:buClr>
          <a:schemeClr val="tx2"/>
        </a:buClr>
        <a:buFont typeface="Franklin Gothic Book" panose="020B0503020102020204" pitchFamily="34" charset="0"/>
        <a:buChar char="-"/>
        <a:defRPr sz="1600" kern="1200" spc="20" baseline="0">
          <a:solidFill>
            <a:schemeClr val="tx2"/>
          </a:solidFill>
          <a:latin typeface="+mn-lt"/>
          <a:ea typeface="+mn-ea"/>
          <a:cs typeface="+mn-cs"/>
        </a:defRPr>
      </a:lvl3pPr>
      <a:lvl4pPr marL="985044" indent="-177007" algn="l" defTabSz="457200" rtl="0" eaLnBrk="1" latinLnBrk="0" hangingPunct="1">
        <a:lnSpc>
          <a:spcPct val="100000"/>
        </a:lnSpc>
        <a:spcBef>
          <a:spcPts val="300"/>
        </a:spcBef>
        <a:buClr>
          <a:schemeClr val="tx2"/>
        </a:buClr>
        <a:buFont typeface="Franklin Gothic Book" panose="020B0503020102020204" pitchFamily="34" charset="0"/>
        <a:buChar char="-"/>
        <a:defRPr sz="1600" kern="1200" spc="20" baseline="0">
          <a:solidFill>
            <a:schemeClr val="tx2"/>
          </a:solidFill>
          <a:latin typeface="+mn-lt"/>
          <a:ea typeface="+mn-ea"/>
          <a:cs typeface="+mn-cs"/>
        </a:defRPr>
      </a:lvl4pPr>
      <a:lvl5pPr marL="1167607" indent="-182563" algn="l" defTabSz="457200" rtl="0" eaLnBrk="1" latinLnBrk="0" hangingPunct="1">
        <a:lnSpc>
          <a:spcPct val="100000"/>
        </a:lnSpc>
        <a:spcBef>
          <a:spcPts val="300"/>
        </a:spcBef>
        <a:buClr>
          <a:schemeClr val="tx2"/>
        </a:buClr>
        <a:buFont typeface="Franklin Gothic Book" panose="020B0503020102020204" pitchFamily="34" charset="0"/>
        <a:buChar char="-"/>
        <a:defRPr sz="1600" kern="1200" spc="20" baseline="0">
          <a:solidFill>
            <a:schemeClr val="tx2"/>
          </a:solidFill>
          <a:latin typeface="+mn-lt"/>
          <a:ea typeface="+mn-ea"/>
          <a:cs typeface="+mn-cs"/>
        </a:defRPr>
      </a:lvl5pPr>
      <a:lvl6pPr marL="1257300" indent="-114300" algn="l" defTabSz="457200"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6pPr>
      <a:lvl7pPr marL="1485900" indent="-114300" algn="l" defTabSz="457200"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7pPr>
      <a:lvl8pPr marL="1714500" indent="-114300" algn="l" defTabSz="457200"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8pPr>
      <a:lvl9pPr marL="1943100" indent="-114300" algn="l" defTabSz="457200"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9pPr>
    </p:bodyStyle>
    <p:other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hyperlink" Target="https://stat.fi/media/uploads/org/tilastokeskus/tiedonlaatu/tiedon_laatukriteerit_ja_mittaristo_suositusehdotus_v1-1.pdf" TargetMode="External"/><Relationship Id="rId2" Type="http://schemas.openxmlformats.org/officeDocument/2006/relationships/image" Target="../media/image39.png"/><Relationship Id="rId1" Type="http://schemas.openxmlformats.org/officeDocument/2006/relationships/slideLayout" Target="../slideLayouts/slideLayout9.xml"/><Relationship Id="rId5" Type="http://schemas.openxmlformats.org/officeDocument/2006/relationships/hyperlink" Target="https://stat.fi/media/uploads/org/tilastokeskus/tiedonlaatu/mittaristopohja.xltx" TargetMode="External"/><Relationship Id="rId4" Type="http://schemas.openxmlformats.org/officeDocument/2006/relationships/hyperlink" Target="https://stat.fi/media/uploads/org/tilastokeskus/tiedonlaatu/tiedon_laatukriteerien_soveltamisohje.pdf"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hyperlink" Target="https://www.eoppiva.fi/kokoelmat/tiedon-aarella-tehoa-tiedon-kayttoon/" TargetMode="External"/><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hyperlink" Target="https://www.stat.fi/org/tilastokeskus/tiedon_laadun_yhteistyoverkosto.html" TargetMode="External"/><Relationship Id="rId2" Type="http://schemas.openxmlformats.org/officeDocument/2006/relationships/hyperlink" Target="http://www.stat.fi/tiedonlaatu" TargetMode="External"/><Relationship Id="rId1" Type="http://schemas.openxmlformats.org/officeDocument/2006/relationships/slideLayout" Target="../slideLayouts/slideLayout10.xml"/><Relationship Id="rId6" Type="http://schemas.openxmlformats.org/officeDocument/2006/relationships/hyperlink" Target="mailto:tiedonlaatu@stat.fi" TargetMode="External"/><Relationship Id="rId5" Type="http://schemas.openxmlformats.org/officeDocument/2006/relationships/hyperlink" Target="https://vm.fi/tiedon-hyodyntaminen-ja-avaaminen" TargetMode="External"/><Relationship Id="rId4" Type="http://schemas.openxmlformats.org/officeDocument/2006/relationships/hyperlink" Target="https://www.eoppiva.fi/kokoelmat/tiedon-aarella-tehoa-tiedon-kayttoon/" TargetMode="Externa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hyperlink" Target="https://vm.fi/tiedon-hyodyntaminen-ja-avaaminen" TargetMode="External"/><Relationship Id="rId1" Type="http://schemas.openxmlformats.org/officeDocument/2006/relationships/slideLayout" Target="../slideLayouts/slideLayout6.xml"/><Relationship Id="rId5" Type="http://schemas.openxmlformats.org/officeDocument/2006/relationships/image" Target="../media/image32.png"/><Relationship Id="rId4" Type="http://schemas.openxmlformats.org/officeDocument/2006/relationships/image" Target="../media/image31.png"/></Relationships>
</file>

<file path=ppt/slides/_rels/slide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EF606478-7F3E-496D-B821-798A97C5C1B4}"/>
              </a:ext>
            </a:extLst>
          </p:cNvPr>
          <p:cNvSpPr>
            <a:spLocks noGrp="1"/>
          </p:cNvSpPr>
          <p:nvPr>
            <p:ph type="ctrTitle"/>
          </p:nvPr>
        </p:nvSpPr>
        <p:spPr/>
        <p:txBody>
          <a:bodyPr>
            <a:noAutofit/>
          </a:bodyPr>
          <a:lstStyle/>
          <a:p>
            <a:r>
              <a:rPr lang="fi-FI" sz="4400" dirty="0"/>
              <a:t>Tiedon laatukehikko </a:t>
            </a:r>
            <a:r>
              <a:rPr lang="fi-FI" sz="4400"/>
              <a:t>- tiedon </a:t>
            </a:r>
            <a:r>
              <a:rPr lang="fi-FI" sz="4400" dirty="0"/>
              <a:t>laatuun panostamalla kohti laadukkaampaa tietotuotantoa   </a:t>
            </a:r>
          </a:p>
        </p:txBody>
      </p:sp>
      <p:sp>
        <p:nvSpPr>
          <p:cNvPr id="3" name="Tekstin paikkamerkki 2">
            <a:extLst>
              <a:ext uri="{FF2B5EF4-FFF2-40B4-BE49-F238E27FC236}">
                <a16:creationId xmlns:a16="http://schemas.microsoft.com/office/drawing/2014/main" id="{66DC7AA5-5E47-4AA2-A02E-AE2942CD5941}"/>
              </a:ext>
            </a:extLst>
          </p:cNvPr>
          <p:cNvSpPr>
            <a:spLocks noGrp="1"/>
          </p:cNvSpPr>
          <p:nvPr>
            <p:ph type="subTitle" idx="1"/>
          </p:nvPr>
        </p:nvSpPr>
        <p:spPr/>
        <p:txBody>
          <a:bodyPr/>
          <a:lstStyle/>
          <a:p>
            <a:endParaRPr lang="fi-FI" dirty="0"/>
          </a:p>
          <a:p>
            <a:r>
              <a:rPr lang="fi-FI" dirty="0"/>
              <a:t>Tiedon laatukehikko -työ</a:t>
            </a:r>
          </a:p>
        </p:txBody>
      </p:sp>
    </p:spTree>
    <p:extLst>
      <p:ext uri="{BB962C8B-B14F-4D97-AF65-F5344CB8AC3E}">
        <p14:creationId xmlns:p14="http://schemas.microsoft.com/office/powerpoint/2010/main" val="37828182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8AF505CB-E2A6-4C6A-B132-B1CB96D97C05}"/>
              </a:ext>
              <a:ext uri="{C183D7F6-B498-43B3-948B-1728B52AA6E4}">
                <adec:decorative xmlns:adec="http://schemas.microsoft.com/office/drawing/2017/decorative" val="0"/>
              </a:ext>
            </a:extLst>
          </p:cNvPr>
          <p:cNvSpPr>
            <a:spLocks noGrp="1"/>
          </p:cNvSpPr>
          <p:nvPr>
            <p:ph type="title"/>
          </p:nvPr>
        </p:nvSpPr>
        <p:spPr>
          <a:xfrm>
            <a:off x="573778" y="507045"/>
            <a:ext cx="11049719" cy="685801"/>
          </a:xfrm>
        </p:spPr>
        <p:txBody>
          <a:bodyPr vert="horz" lIns="91440" tIns="45720" rIns="91440" bIns="45720" rtlCol="0" anchor="t" anchorCtr="0">
            <a:normAutofit/>
          </a:bodyPr>
          <a:lstStyle/>
          <a:p>
            <a:r>
              <a:rPr lang="fi-FI"/>
              <a:t>Miten tieto kuvaa todellisuutta? 2/2</a:t>
            </a:r>
            <a:endParaRPr lang="fi-FI" dirty="0"/>
          </a:p>
        </p:txBody>
      </p:sp>
      <p:sp>
        <p:nvSpPr>
          <p:cNvPr id="10" name="Tekstin paikkamerkki 14">
            <a:extLst>
              <a:ext uri="{FF2B5EF4-FFF2-40B4-BE49-F238E27FC236}">
                <a16:creationId xmlns:a16="http://schemas.microsoft.com/office/drawing/2014/main" id="{FF00BF21-0E45-481E-AC14-416B53B1A79D}"/>
              </a:ext>
            </a:extLst>
          </p:cNvPr>
          <p:cNvSpPr>
            <a:spLocks noGrp="1"/>
          </p:cNvSpPr>
          <p:nvPr>
            <p:ph idx="1"/>
          </p:nvPr>
        </p:nvSpPr>
        <p:spPr>
          <a:xfrm>
            <a:off x="573778" y="1313330"/>
            <a:ext cx="5348064" cy="4572000"/>
          </a:xfrm>
        </p:spPr>
        <p:txBody>
          <a:bodyPr>
            <a:normAutofit/>
          </a:bodyPr>
          <a:lstStyle/>
          <a:p>
            <a:pPr marL="0" indent="0">
              <a:buNone/>
            </a:pPr>
            <a:r>
              <a:rPr lang="fi-FI" b="1"/>
              <a:t>Virheettömyys</a:t>
            </a:r>
          </a:p>
          <a:p>
            <a:pPr>
              <a:spcBef>
                <a:spcPts val="600"/>
              </a:spcBef>
            </a:pPr>
            <a:r>
              <a:rPr lang="fi-FI"/>
              <a:t>Menetelmällisesti tuotetut arvot</a:t>
            </a:r>
          </a:p>
          <a:p>
            <a:pPr>
              <a:spcBef>
                <a:spcPts val="600"/>
              </a:spcBef>
            </a:pPr>
            <a:r>
              <a:rPr lang="fi-FI"/>
              <a:t>Virheelliset ominaisuusarvot</a:t>
            </a:r>
          </a:p>
          <a:p>
            <a:pPr>
              <a:spcBef>
                <a:spcPts val="600"/>
              </a:spcBef>
            </a:pPr>
            <a:r>
              <a:rPr lang="fi-FI"/>
              <a:t>Väärinluokittelu</a:t>
            </a:r>
            <a:endParaRPr lang="fi-FI" b="1"/>
          </a:p>
          <a:p>
            <a:pPr marL="0" indent="0">
              <a:buNone/>
            </a:pPr>
            <a:r>
              <a:rPr lang="fi-FI" b="1"/>
              <a:t>Tarkkuus</a:t>
            </a:r>
          </a:p>
          <a:p>
            <a:pPr>
              <a:spcBef>
                <a:spcPts val="600"/>
              </a:spcBef>
            </a:pPr>
            <a:r>
              <a:rPr lang="fi-FI"/>
              <a:t>Keskihajonta</a:t>
            </a:r>
          </a:p>
          <a:p>
            <a:pPr>
              <a:spcBef>
                <a:spcPts val="600"/>
              </a:spcBef>
            </a:pPr>
            <a:r>
              <a:rPr lang="fi-FI"/>
              <a:t>Poikkeavat havainnot</a:t>
            </a:r>
            <a:endParaRPr lang="fi-FI" b="1"/>
          </a:p>
          <a:p>
            <a:pPr marL="0" indent="0">
              <a:buNone/>
            </a:pPr>
            <a:r>
              <a:rPr lang="fi-FI" b="1"/>
              <a:t>Ajantasaisuus</a:t>
            </a:r>
          </a:p>
          <a:p>
            <a:pPr>
              <a:spcBef>
                <a:spcPts val="600"/>
              </a:spcBef>
            </a:pPr>
            <a:r>
              <a:rPr lang="fi-FI"/>
              <a:t>Viiteajankohta</a:t>
            </a:r>
          </a:p>
          <a:p>
            <a:pPr>
              <a:spcBef>
                <a:spcPts val="600"/>
              </a:spcBef>
            </a:pPr>
            <a:r>
              <a:rPr lang="fi-FI"/>
              <a:t>Luontiajankohta</a:t>
            </a:r>
          </a:p>
          <a:p>
            <a:pPr>
              <a:spcBef>
                <a:spcPts val="600"/>
              </a:spcBef>
            </a:pPr>
            <a:r>
              <a:rPr lang="fi-FI"/>
              <a:t>Tarkistusajankohta</a:t>
            </a:r>
          </a:p>
          <a:p>
            <a:pPr>
              <a:spcBef>
                <a:spcPts val="600"/>
              </a:spcBef>
            </a:pPr>
            <a:r>
              <a:rPr lang="fi-FI"/>
              <a:t>Muutosajankohta</a:t>
            </a:r>
          </a:p>
        </p:txBody>
      </p:sp>
      <p:sp>
        <p:nvSpPr>
          <p:cNvPr id="18" name="Date Placeholder 4">
            <a:extLst>
              <a:ext uri="{FF2B5EF4-FFF2-40B4-BE49-F238E27FC236}">
                <a16:creationId xmlns:a16="http://schemas.microsoft.com/office/drawing/2014/main" id="{34C68E33-D832-3F57-47B7-2124CC6B3DDC}"/>
              </a:ext>
              <a:ext uri="{C183D7F6-B498-43B3-948B-1728B52AA6E4}">
                <adec:decorative xmlns:adec="http://schemas.microsoft.com/office/drawing/2017/decorative" val="1"/>
              </a:ext>
            </a:extLst>
          </p:cNvPr>
          <p:cNvSpPr>
            <a:spLocks noGrp="1"/>
          </p:cNvSpPr>
          <p:nvPr>
            <p:ph type="dt" sz="half" idx="10"/>
          </p:nvPr>
        </p:nvSpPr>
        <p:spPr>
          <a:xfrm>
            <a:off x="1292400" y="6436660"/>
            <a:ext cx="1137600" cy="219635"/>
          </a:xfrm>
        </p:spPr>
        <p:txBody>
          <a:bodyPr anchor="ctr">
            <a:normAutofit/>
          </a:bodyPr>
          <a:lstStyle/>
          <a:p>
            <a:pPr>
              <a:spcAft>
                <a:spcPts val="600"/>
              </a:spcAft>
            </a:pPr>
            <a:fld id="{B4A4E5F7-56AD-41D3-B5CF-98B4DA93BB91}" type="datetime1">
              <a:rPr lang="fi-FI" smtClean="0"/>
              <a:t>18.12.2023</a:t>
            </a:fld>
            <a:endParaRPr lang="fi-FI"/>
          </a:p>
        </p:txBody>
      </p:sp>
      <p:sp>
        <p:nvSpPr>
          <p:cNvPr id="4" name="Alatunnisteen paikkamerkki 3">
            <a:extLst>
              <a:ext uri="{FF2B5EF4-FFF2-40B4-BE49-F238E27FC236}">
                <a16:creationId xmlns:a16="http://schemas.microsoft.com/office/drawing/2014/main" id="{404DB43D-F6C1-4F96-921F-A5BB00926D48}"/>
              </a:ext>
              <a:ext uri="{C183D7F6-B498-43B3-948B-1728B52AA6E4}">
                <adec:decorative xmlns:adec="http://schemas.microsoft.com/office/drawing/2017/decorative" val="1"/>
              </a:ext>
            </a:extLst>
          </p:cNvPr>
          <p:cNvSpPr>
            <a:spLocks noGrp="1"/>
          </p:cNvSpPr>
          <p:nvPr>
            <p:ph type="ftr" sz="quarter" idx="11"/>
          </p:nvPr>
        </p:nvSpPr>
        <p:spPr>
          <a:xfrm>
            <a:off x="2451600" y="6436660"/>
            <a:ext cx="3600000" cy="219635"/>
          </a:xfrm>
        </p:spPr>
        <p:txBody>
          <a:bodyPr anchor="ctr">
            <a:normAutofit/>
          </a:bodyPr>
          <a:lstStyle/>
          <a:p>
            <a:pPr>
              <a:spcAft>
                <a:spcPts val="600"/>
              </a:spcAft>
            </a:pPr>
            <a:r>
              <a:rPr lang="fi-FI"/>
              <a:t>Tiedon laatukehikko -työ</a:t>
            </a:r>
          </a:p>
        </p:txBody>
      </p:sp>
      <p:sp>
        <p:nvSpPr>
          <p:cNvPr id="25" name="Slide Number Placeholder 4">
            <a:extLst>
              <a:ext uri="{FF2B5EF4-FFF2-40B4-BE49-F238E27FC236}">
                <a16:creationId xmlns:a16="http://schemas.microsoft.com/office/drawing/2014/main" id="{1B18F609-1DE3-98B9-63C8-1E9BF3A2E95E}"/>
              </a:ext>
              <a:ext uri="{C183D7F6-B498-43B3-948B-1728B52AA6E4}">
                <adec:decorative xmlns:adec="http://schemas.microsoft.com/office/drawing/2017/decorative" val="1"/>
              </a:ext>
            </a:extLst>
          </p:cNvPr>
          <p:cNvSpPr>
            <a:spLocks noGrp="1"/>
          </p:cNvSpPr>
          <p:nvPr>
            <p:ph type="sldNum" sz="quarter" idx="12"/>
          </p:nvPr>
        </p:nvSpPr>
        <p:spPr>
          <a:xfrm>
            <a:off x="838800" y="6436660"/>
            <a:ext cx="453600" cy="219635"/>
          </a:xfrm>
        </p:spPr>
        <p:txBody>
          <a:bodyPr anchor="ctr">
            <a:normAutofit/>
          </a:bodyPr>
          <a:lstStyle/>
          <a:p>
            <a:pPr>
              <a:spcAft>
                <a:spcPts val="600"/>
              </a:spcAft>
            </a:pPr>
            <a:fld id="{7C9DB053-BC39-5645-941A-EDB0DEC7708B}" type="slidenum">
              <a:rPr lang="fi-FI" smtClean="0"/>
              <a:pPr>
                <a:spcAft>
                  <a:spcPts val="600"/>
                </a:spcAft>
              </a:pPr>
              <a:t>10</a:t>
            </a:fld>
            <a:endParaRPr lang="fi-FI"/>
          </a:p>
        </p:txBody>
      </p:sp>
      <p:pic>
        <p:nvPicPr>
          <p:cNvPr id="6" name="Sisällön paikkamerkki 5">
            <a:extLst>
              <a:ext uri="{FF2B5EF4-FFF2-40B4-BE49-F238E27FC236}">
                <a16:creationId xmlns:a16="http://schemas.microsoft.com/office/drawing/2014/main" id="{674577BF-5925-9D9F-0472-1A40DE40D27E}"/>
              </a:ext>
            </a:extLst>
          </p:cNvPr>
          <p:cNvPicPr>
            <a:picLocks noGrp="1" noChangeAspect="1"/>
          </p:cNvPicPr>
          <p:nvPr>
            <p:ph idx="13"/>
          </p:nvPr>
        </p:nvPicPr>
        <p:blipFill>
          <a:blip r:embed="rId2"/>
          <a:stretch>
            <a:fillRect/>
          </a:stretch>
        </p:blipFill>
        <p:spPr>
          <a:xfrm>
            <a:off x="5357826" y="1955260"/>
            <a:ext cx="6265849" cy="2867320"/>
          </a:xfrm>
          <a:prstGeom prst="rect">
            <a:avLst/>
          </a:prstGeom>
        </p:spPr>
      </p:pic>
    </p:spTree>
    <p:extLst>
      <p:ext uri="{BB962C8B-B14F-4D97-AF65-F5344CB8AC3E}">
        <p14:creationId xmlns:p14="http://schemas.microsoft.com/office/powerpoint/2010/main" val="28696838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descr="Miten tieto on kuvattu? -ryhmässä keskitytään tietojen lähteeseen alkuperäisyys-laatukriteerin kautta. Toisaalta metatietojen ymmärrettävyys ja suositustenmukaisuus, jotka ovat hyvin lähellä toisiaan, kertovat miten hyvin tiedot ovat kuvattu ja onko kuvaukset tehty suosituksia noudattaen.">
            <a:extLst>
              <a:ext uri="{FF2B5EF4-FFF2-40B4-BE49-F238E27FC236}">
                <a16:creationId xmlns:a16="http://schemas.microsoft.com/office/drawing/2014/main" id="{2842F4C2-C163-4683-A5B3-2AC92F758A53}"/>
              </a:ext>
            </a:extLst>
          </p:cNvPr>
          <p:cNvSpPr>
            <a:spLocks noGrp="1"/>
          </p:cNvSpPr>
          <p:nvPr>
            <p:ph type="title"/>
          </p:nvPr>
        </p:nvSpPr>
        <p:spPr/>
        <p:txBody>
          <a:bodyPr vert="horz" lIns="91440" tIns="45720" rIns="91440" bIns="45720" rtlCol="0" anchor="b" anchorCtr="0">
            <a:normAutofit/>
          </a:bodyPr>
          <a:lstStyle/>
          <a:p>
            <a:r>
              <a:rPr lang="fi-FI" dirty="0"/>
              <a:t>Miten tieto on kuvattu?</a:t>
            </a:r>
          </a:p>
        </p:txBody>
      </p:sp>
      <p:sp>
        <p:nvSpPr>
          <p:cNvPr id="12" name="Tekstin paikkamerkki 11">
            <a:extLst>
              <a:ext uri="{FF2B5EF4-FFF2-40B4-BE49-F238E27FC236}">
                <a16:creationId xmlns:a16="http://schemas.microsoft.com/office/drawing/2014/main" id="{059BA87E-9003-42F9-871B-5FEAA026EFA1}"/>
              </a:ext>
            </a:extLst>
          </p:cNvPr>
          <p:cNvSpPr>
            <a:spLocks noGrp="1"/>
          </p:cNvSpPr>
          <p:nvPr>
            <p:ph idx="1"/>
          </p:nvPr>
        </p:nvSpPr>
        <p:spPr/>
        <p:txBody>
          <a:bodyPr>
            <a:noAutofit/>
          </a:bodyPr>
          <a:lstStyle/>
          <a:p>
            <a:pPr marL="0" indent="0">
              <a:buNone/>
            </a:pPr>
            <a:r>
              <a:rPr lang="fi-FI" sz="2000" b="1" dirty="0"/>
              <a:t>Alkuperäisyys</a:t>
            </a:r>
          </a:p>
          <a:p>
            <a:pPr>
              <a:spcBef>
                <a:spcPts val="600"/>
              </a:spcBef>
            </a:pPr>
            <a:r>
              <a:rPr lang="fi-FI" sz="2000" dirty="0"/>
              <a:t>Tietolähde</a:t>
            </a:r>
          </a:p>
          <a:p>
            <a:pPr>
              <a:spcBef>
                <a:spcPts val="600"/>
              </a:spcBef>
            </a:pPr>
            <a:r>
              <a:rPr lang="fi-FI" sz="2000" dirty="0"/>
              <a:t>Tiedon elinkaari</a:t>
            </a:r>
          </a:p>
          <a:p>
            <a:pPr>
              <a:spcBef>
                <a:spcPts val="600"/>
              </a:spcBef>
            </a:pPr>
            <a:r>
              <a:rPr lang="fi-FI" sz="2000" dirty="0"/>
              <a:t>Muutosten hallinta</a:t>
            </a:r>
          </a:p>
          <a:p>
            <a:pPr marL="0" indent="0">
              <a:buNone/>
            </a:pPr>
            <a:r>
              <a:rPr lang="fi-FI" sz="2000" b="1" dirty="0"/>
              <a:t>Metatietojen ymmärrettävyys</a:t>
            </a:r>
          </a:p>
          <a:p>
            <a:pPr>
              <a:spcBef>
                <a:spcPts val="600"/>
              </a:spcBef>
            </a:pPr>
            <a:r>
              <a:rPr lang="fi-FI" sz="2000" dirty="0"/>
              <a:t>Aineistokuvaus</a:t>
            </a:r>
          </a:p>
          <a:p>
            <a:pPr>
              <a:spcBef>
                <a:spcPts val="600"/>
              </a:spcBef>
            </a:pPr>
            <a:r>
              <a:rPr lang="fi-FI" sz="2000" dirty="0"/>
              <a:t>Käsitteiden määritelmät</a:t>
            </a:r>
          </a:p>
          <a:p>
            <a:pPr>
              <a:spcBef>
                <a:spcPts val="600"/>
              </a:spcBef>
            </a:pPr>
            <a:r>
              <a:rPr lang="fi-FI" sz="2000" dirty="0"/>
              <a:t>Ominaisuuksien tietokuvaukset</a:t>
            </a:r>
          </a:p>
          <a:p>
            <a:pPr>
              <a:spcBef>
                <a:spcPts val="600"/>
              </a:spcBef>
            </a:pPr>
            <a:r>
              <a:rPr lang="fi-FI" sz="2000" dirty="0"/>
              <a:t>Ymmärrettävyyden asiakaspalaute</a:t>
            </a:r>
          </a:p>
          <a:p>
            <a:pPr marL="0" indent="0">
              <a:buNone/>
            </a:pPr>
            <a:r>
              <a:rPr lang="fi-FI" sz="2000" b="1" dirty="0"/>
              <a:t>Suositustenmukaisuus</a:t>
            </a:r>
          </a:p>
          <a:p>
            <a:r>
              <a:rPr lang="fi-FI" sz="2000" dirty="0"/>
              <a:t>Noudatettavat säädökset ja standardit</a:t>
            </a:r>
          </a:p>
        </p:txBody>
      </p:sp>
      <p:sp>
        <p:nvSpPr>
          <p:cNvPr id="5" name="Päivämäärän paikkamerkki 4">
            <a:extLst>
              <a:ext uri="{FF2B5EF4-FFF2-40B4-BE49-F238E27FC236}">
                <a16:creationId xmlns:a16="http://schemas.microsoft.com/office/drawing/2014/main" id="{EC488F60-181A-4D73-A6F2-F6EB9C4169A7}"/>
              </a:ext>
              <a:ext uri="{C183D7F6-B498-43B3-948B-1728B52AA6E4}">
                <adec:decorative xmlns:adec="http://schemas.microsoft.com/office/drawing/2017/decorative" val="1"/>
              </a:ext>
            </a:extLst>
          </p:cNvPr>
          <p:cNvSpPr>
            <a:spLocks noGrp="1"/>
          </p:cNvSpPr>
          <p:nvPr>
            <p:ph type="dt" sz="half" idx="10"/>
          </p:nvPr>
        </p:nvSpPr>
        <p:spPr/>
        <p:txBody>
          <a:bodyPr anchor="ctr">
            <a:normAutofit/>
          </a:bodyPr>
          <a:lstStyle/>
          <a:p>
            <a:pPr>
              <a:spcAft>
                <a:spcPts val="600"/>
              </a:spcAft>
            </a:pPr>
            <a:fld id="{0D839F29-9E7B-4FF9-96CF-6C763EA54F33}" type="datetime1">
              <a:rPr lang="fi-FI" smtClean="0"/>
              <a:t>18.12.2023</a:t>
            </a:fld>
            <a:endParaRPr lang="fi-FI"/>
          </a:p>
        </p:txBody>
      </p:sp>
      <p:sp>
        <p:nvSpPr>
          <p:cNvPr id="4" name="Alatunnisteen paikkamerkki 3">
            <a:extLst>
              <a:ext uri="{FF2B5EF4-FFF2-40B4-BE49-F238E27FC236}">
                <a16:creationId xmlns:a16="http://schemas.microsoft.com/office/drawing/2014/main" id="{4DE4D45F-2CBC-450A-A17F-D45C2A6E3899}"/>
              </a:ext>
              <a:ext uri="{C183D7F6-B498-43B3-948B-1728B52AA6E4}">
                <adec:decorative xmlns:adec="http://schemas.microsoft.com/office/drawing/2017/decorative" val="1"/>
              </a:ext>
            </a:extLst>
          </p:cNvPr>
          <p:cNvSpPr>
            <a:spLocks noGrp="1"/>
          </p:cNvSpPr>
          <p:nvPr>
            <p:ph type="ftr" sz="quarter" idx="11"/>
          </p:nvPr>
        </p:nvSpPr>
        <p:spPr/>
        <p:txBody>
          <a:bodyPr anchor="ctr">
            <a:normAutofit/>
          </a:bodyPr>
          <a:lstStyle/>
          <a:p>
            <a:pPr>
              <a:spcAft>
                <a:spcPts val="600"/>
              </a:spcAft>
            </a:pPr>
            <a:r>
              <a:rPr lang="fi-FI"/>
              <a:t>Tiedon laatukehikko -työ</a:t>
            </a:r>
          </a:p>
        </p:txBody>
      </p:sp>
      <p:sp>
        <p:nvSpPr>
          <p:cNvPr id="19" name="Slide Number Placeholder 4">
            <a:extLst>
              <a:ext uri="{FF2B5EF4-FFF2-40B4-BE49-F238E27FC236}">
                <a16:creationId xmlns:a16="http://schemas.microsoft.com/office/drawing/2014/main" id="{874F1207-3A4B-703E-46DC-204C967BB925}"/>
              </a:ext>
              <a:ext uri="{C183D7F6-B498-43B3-948B-1728B52AA6E4}">
                <adec:decorative xmlns:adec="http://schemas.microsoft.com/office/drawing/2017/decorative" val="1"/>
              </a:ext>
            </a:extLst>
          </p:cNvPr>
          <p:cNvSpPr>
            <a:spLocks noGrp="1"/>
          </p:cNvSpPr>
          <p:nvPr>
            <p:ph type="sldNum" sz="quarter" idx="12"/>
          </p:nvPr>
        </p:nvSpPr>
        <p:spPr/>
        <p:txBody>
          <a:bodyPr/>
          <a:lstStyle/>
          <a:p>
            <a:pPr>
              <a:spcAft>
                <a:spcPts val="600"/>
              </a:spcAft>
            </a:pPr>
            <a:fld id="{7C9DB053-BC39-5645-941A-EDB0DEC7708B}" type="slidenum">
              <a:rPr lang="fi-FI" smtClean="0"/>
              <a:pPr>
                <a:spcAft>
                  <a:spcPts val="600"/>
                </a:spcAft>
              </a:pPr>
              <a:t>11</a:t>
            </a:fld>
            <a:endParaRPr lang="fi-FI"/>
          </a:p>
        </p:txBody>
      </p:sp>
      <p:pic>
        <p:nvPicPr>
          <p:cNvPr id="8" name="Sisällön paikkamerkki 7" descr="Kuva, joka sisältää kohteen teksti, kuvakaappaus, Fontti, logo&#10;&#10;Kuvaus luotu automaattisesti">
            <a:extLst>
              <a:ext uri="{FF2B5EF4-FFF2-40B4-BE49-F238E27FC236}">
                <a16:creationId xmlns:a16="http://schemas.microsoft.com/office/drawing/2014/main" id="{E7F31BBA-853A-FC32-1A75-F38A6D89FCC9}"/>
              </a:ext>
            </a:extLst>
          </p:cNvPr>
          <p:cNvPicPr>
            <a:picLocks noGrp="1" noChangeAspect="1"/>
          </p:cNvPicPr>
          <p:nvPr>
            <p:ph idx="13"/>
          </p:nvPr>
        </p:nvPicPr>
        <p:blipFill>
          <a:blip r:embed="rId2"/>
          <a:stretch>
            <a:fillRect/>
          </a:stretch>
        </p:blipFill>
        <p:spPr>
          <a:xfrm>
            <a:off x="5745518" y="2130358"/>
            <a:ext cx="5878157" cy="2694154"/>
          </a:xfrm>
        </p:spPr>
      </p:pic>
    </p:spTree>
    <p:extLst>
      <p:ext uri="{BB962C8B-B14F-4D97-AF65-F5344CB8AC3E}">
        <p14:creationId xmlns:p14="http://schemas.microsoft.com/office/powerpoint/2010/main" val="2893112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tsikko 6">
            <a:extLst>
              <a:ext uri="{FF2B5EF4-FFF2-40B4-BE49-F238E27FC236}">
                <a16:creationId xmlns:a16="http://schemas.microsoft.com/office/drawing/2014/main" id="{83BBF5FA-BDE3-4DE9-81B4-4914A217B160}"/>
              </a:ext>
            </a:extLst>
          </p:cNvPr>
          <p:cNvSpPr>
            <a:spLocks noGrp="1"/>
          </p:cNvSpPr>
          <p:nvPr>
            <p:ph type="title"/>
          </p:nvPr>
        </p:nvSpPr>
        <p:spPr/>
        <p:txBody>
          <a:bodyPr vert="horz" lIns="91440" tIns="45720" rIns="91440" bIns="45720" rtlCol="0" anchor="b" anchorCtr="0">
            <a:normAutofit/>
          </a:bodyPr>
          <a:lstStyle/>
          <a:p>
            <a:r>
              <a:rPr lang="fi-FI" dirty="0"/>
              <a:t>Miten tietoa voi käyttää?</a:t>
            </a:r>
          </a:p>
        </p:txBody>
      </p:sp>
      <p:sp>
        <p:nvSpPr>
          <p:cNvPr id="10" name="Tekstin paikkamerkki 9">
            <a:extLst>
              <a:ext uri="{FF2B5EF4-FFF2-40B4-BE49-F238E27FC236}">
                <a16:creationId xmlns:a16="http://schemas.microsoft.com/office/drawing/2014/main" id="{74534B30-5783-4D56-AC5D-D60855F498AD}"/>
              </a:ext>
            </a:extLst>
          </p:cNvPr>
          <p:cNvSpPr>
            <a:spLocks noGrp="1"/>
          </p:cNvSpPr>
          <p:nvPr>
            <p:ph idx="1"/>
          </p:nvPr>
        </p:nvSpPr>
        <p:spPr/>
        <p:txBody>
          <a:bodyPr>
            <a:noAutofit/>
          </a:bodyPr>
          <a:lstStyle/>
          <a:p>
            <a:pPr marL="0" indent="0">
              <a:buNone/>
            </a:pPr>
            <a:r>
              <a:rPr lang="fi-FI" sz="2000" b="1" dirty="0"/>
              <a:t>Koneluettavuus</a:t>
            </a:r>
          </a:p>
          <a:p>
            <a:pPr>
              <a:spcBef>
                <a:spcPts val="600"/>
              </a:spcBef>
            </a:pPr>
            <a:r>
              <a:rPr lang="fi-FI" sz="2000" dirty="0"/>
              <a:t>Tietoaineiston tietomalli</a:t>
            </a:r>
          </a:p>
          <a:p>
            <a:pPr>
              <a:spcBef>
                <a:spcPts val="600"/>
              </a:spcBef>
            </a:pPr>
            <a:r>
              <a:rPr lang="fi-FI" sz="2000" dirty="0"/>
              <a:t>Kohdeyksikön pysyvä tunniste</a:t>
            </a:r>
          </a:p>
          <a:p>
            <a:pPr>
              <a:spcBef>
                <a:spcPts val="600"/>
              </a:spcBef>
            </a:pPr>
            <a:r>
              <a:rPr lang="fi-FI" sz="2000" dirty="0"/>
              <a:t>Koneluettavuuden asiakaspalaute</a:t>
            </a:r>
          </a:p>
          <a:p>
            <a:pPr marL="0" indent="0">
              <a:buNone/>
            </a:pPr>
            <a:r>
              <a:rPr lang="fi-FI" sz="2000" b="1" dirty="0"/>
              <a:t>Käyttöoikeudet</a:t>
            </a:r>
          </a:p>
          <a:p>
            <a:pPr>
              <a:spcBef>
                <a:spcPts val="600"/>
              </a:spcBef>
            </a:pPr>
            <a:r>
              <a:rPr lang="fi-FI" sz="2000" dirty="0"/>
              <a:t>Käyttöoikeus</a:t>
            </a:r>
          </a:p>
          <a:p>
            <a:pPr>
              <a:spcBef>
                <a:spcPts val="600"/>
              </a:spcBef>
            </a:pPr>
            <a:r>
              <a:rPr lang="fi-FI" sz="2000" dirty="0"/>
              <a:t>Käytön rajoitukset</a:t>
            </a:r>
          </a:p>
          <a:p>
            <a:pPr marL="0" indent="0">
              <a:buNone/>
            </a:pPr>
            <a:r>
              <a:rPr lang="fi-FI" sz="2000" b="1" dirty="0"/>
              <a:t>Oikea-aikaisuus</a:t>
            </a:r>
          </a:p>
          <a:p>
            <a:pPr>
              <a:spcBef>
                <a:spcPts val="600"/>
              </a:spcBef>
            </a:pPr>
            <a:r>
              <a:rPr lang="fi-FI" sz="2000" dirty="0"/>
              <a:t>Määräpäivien noudattaminen</a:t>
            </a:r>
          </a:p>
          <a:p>
            <a:pPr>
              <a:spcBef>
                <a:spcPts val="600"/>
              </a:spcBef>
            </a:pPr>
            <a:r>
              <a:rPr lang="fi-FI" sz="2000" dirty="0"/>
              <a:t>Päivitystiheys</a:t>
            </a:r>
          </a:p>
          <a:p>
            <a:pPr>
              <a:spcBef>
                <a:spcPts val="600"/>
              </a:spcBef>
            </a:pPr>
            <a:r>
              <a:rPr lang="fi-FI" sz="2000" dirty="0"/>
              <a:t>Päivityksessä muuttuneet ominaisuustiedot</a:t>
            </a:r>
          </a:p>
        </p:txBody>
      </p:sp>
      <p:sp>
        <p:nvSpPr>
          <p:cNvPr id="5" name="Päivämäärän paikkamerkki 4">
            <a:extLst>
              <a:ext uri="{FF2B5EF4-FFF2-40B4-BE49-F238E27FC236}">
                <a16:creationId xmlns:a16="http://schemas.microsoft.com/office/drawing/2014/main" id="{EE6CE98E-47A7-4180-B87A-6FC79CC93A2F}"/>
              </a:ext>
              <a:ext uri="{C183D7F6-B498-43B3-948B-1728B52AA6E4}">
                <adec:decorative xmlns:adec="http://schemas.microsoft.com/office/drawing/2017/decorative" val="1"/>
              </a:ext>
            </a:extLst>
          </p:cNvPr>
          <p:cNvSpPr>
            <a:spLocks noGrp="1"/>
          </p:cNvSpPr>
          <p:nvPr>
            <p:ph type="dt" sz="half" idx="10"/>
          </p:nvPr>
        </p:nvSpPr>
        <p:spPr/>
        <p:txBody>
          <a:bodyPr anchor="ctr">
            <a:normAutofit/>
          </a:bodyPr>
          <a:lstStyle/>
          <a:p>
            <a:pPr>
              <a:spcAft>
                <a:spcPts val="600"/>
              </a:spcAft>
            </a:pPr>
            <a:fld id="{340C65D5-83DB-416C-BE6B-2E0E20439517}" type="datetime1">
              <a:rPr lang="fi-FI" smtClean="0"/>
              <a:t>18.12.2023</a:t>
            </a:fld>
            <a:endParaRPr lang="fi-FI"/>
          </a:p>
        </p:txBody>
      </p:sp>
      <p:sp>
        <p:nvSpPr>
          <p:cNvPr id="4" name="Alatunnisteen paikkamerkki 3">
            <a:extLst>
              <a:ext uri="{FF2B5EF4-FFF2-40B4-BE49-F238E27FC236}">
                <a16:creationId xmlns:a16="http://schemas.microsoft.com/office/drawing/2014/main" id="{5490FCB8-4882-4BB4-A96C-DFDF3ADDC8CB}"/>
              </a:ext>
              <a:ext uri="{C183D7F6-B498-43B3-948B-1728B52AA6E4}">
                <adec:decorative xmlns:adec="http://schemas.microsoft.com/office/drawing/2017/decorative" val="1"/>
              </a:ext>
            </a:extLst>
          </p:cNvPr>
          <p:cNvSpPr>
            <a:spLocks noGrp="1"/>
          </p:cNvSpPr>
          <p:nvPr>
            <p:ph type="ftr" sz="quarter" idx="11"/>
          </p:nvPr>
        </p:nvSpPr>
        <p:spPr/>
        <p:txBody>
          <a:bodyPr anchor="ctr">
            <a:normAutofit/>
          </a:bodyPr>
          <a:lstStyle/>
          <a:p>
            <a:pPr>
              <a:spcAft>
                <a:spcPts val="600"/>
              </a:spcAft>
            </a:pPr>
            <a:r>
              <a:rPr lang="fi-FI"/>
              <a:t>Tiedon laatukehikko -työ</a:t>
            </a:r>
          </a:p>
        </p:txBody>
      </p:sp>
      <p:sp>
        <p:nvSpPr>
          <p:cNvPr id="17" name="Slide Number Placeholder 4">
            <a:extLst>
              <a:ext uri="{FF2B5EF4-FFF2-40B4-BE49-F238E27FC236}">
                <a16:creationId xmlns:a16="http://schemas.microsoft.com/office/drawing/2014/main" id="{FECB0EF0-98A6-C15C-8C26-41FAEE7CA4D2}"/>
              </a:ext>
              <a:ext uri="{C183D7F6-B498-43B3-948B-1728B52AA6E4}">
                <adec:decorative xmlns:adec="http://schemas.microsoft.com/office/drawing/2017/decorative" val="1"/>
              </a:ext>
            </a:extLst>
          </p:cNvPr>
          <p:cNvSpPr>
            <a:spLocks noGrp="1"/>
          </p:cNvSpPr>
          <p:nvPr>
            <p:ph type="sldNum" sz="quarter" idx="12"/>
          </p:nvPr>
        </p:nvSpPr>
        <p:spPr/>
        <p:txBody>
          <a:bodyPr/>
          <a:lstStyle/>
          <a:p>
            <a:pPr>
              <a:spcAft>
                <a:spcPts val="600"/>
              </a:spcAft>
            </a:pPr>
            <a:fld id="{7C9DB053-BC39-5645-941A-EDB0DEC7708B}" type="slidenum">
              <a:rPr lang="fi-FI" smtClean="0"/>
              <a:pPr>
                <a:spcAft>
                  <a:spcPts val="600"/>
                </a:spcAft>
              </a:pPr>
              <a:t>12</a:t>
            </a:fld>
            <a:endParaRPr lang="fi-FI"/>
          </a:p>
        </p:txBody>
      </p:sp>
      <p:pic>
        <p:nvPicPr>
          <p:cNvPr id="9" name="Sisällön paikkamerkki 8" descr="Kuva, joka sisältää kohteen teksti, kuvakaappaus, Fontti, logo&#10;&#10;Kuvaus luotu automaattisesti">
            <a:extLst>
              <a:ext uri="{FF2B5EF4-FFF2-40B4-BE49-F238E27FC236}">
                <a16:creationId xmlns:a16="http://schemas.microsoft.com/office/drawing/2014/main" id="{2A7F4A94-F742-2B81-7104-7D33189D354E}"/>
              </a:ext>
            </a:extLst>
          </p:cNvPr>
          <p:cNvPicPr>
            <a:picLocks noGrp="1" noChangeAspect="1"/>
          </p:cNvPicPr>
          <p:nvPr>
            <p:ph idx="13"/>
          </p:nvPr>
        </p:nvPicPr>
        <p:blipFill>
          <a:blip r:embed="rId2"/>
          <a:stretch>
            <a:fillRect/>
          </a:stretch>
        </p:blipFill>
        <p:spPr>
          <a:xfrm>
            <a:off x="5575728" y="2052536"/>
            <a:ext cx="6047948" cy="2771975"/>
          </a:xfrm>
        </p:spPr>
      </p:pic>
    </p:spTree>
    <p:extLst>
      <p:ext uri="{BB962C8B-B14F-4D97-AF65-F5344CB8AC3E}">
        <p14:creationId xmlns:p14="http://schemas.microsoft.com/office/powerpoint/2010/main" val="10674550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C2E5313C-9703-4F50-94C2-E04C29C3D8CE}"/>
              </a:ext>
            </a:extLst>
          </p:cNvPr>
          <p:cNvSpPr>
            <a:spLocks noGrp="1"/>
          </p:cNvSpPr>
          <p:nvPr>
            <p:ph type="title"/>
          </p:nvPr>
        </p:nvSpPr>
        <p:spPr/>
        <p:txBody>
          <a:bodyPr/>
          <a:lstStyle/>
          <a:p>
            <a:r>
              <a:rPr lang="fi-FI" dirty="0"/>
              <a:t>Tiedon laatukriteerien käyttöönotto</a:t>
            </a:r>
          </a:p>
        </p:txBody>
      </p:sp>
      <p:sp>
        <p:nvSpPr>
          <p:cNvPr id="5" name="Päivämäärän paikkamerkki 4">
            <a:extLst>
              <a:ext uri="{FF2B5EF4-FFF2-40B4-BE49-F238E27FC236}">
                <a16:creationId xmlns:a16="http://schemas.microsoft.com/office/drawing/2014/main" id="{CB3F4AD1-4FE6-441C-8B7B-3E2D23C086D0}"/>
              </a:ext>
            </a:extLst>
          </p:cNvPr>
          <p:cNvSpPr>
            <a:spLocks noGrp="1"/>
          </p:cNvSpPr>
          <p:nvPr>
            <p:ph type="dt" sz="half" idx="10"/>
          </p:nvPr>
        </p:nvSpPr>
        <p:spPr/>
        <p:txBody>
          <a:bodyPr/>
          <a:lstStyle/>
          <a:p>
            <a:fld id="{D60633F3-C140-4C37-A33C-1D2ADBEAA84A}" type="datetime1">
              <a:rPr lang="fi-FI" smtClean="0"/>
              <a:t>18.12.2023</a:t>
            </a:fld>
            <a:endParaRPr lang="fi-FI" dirty="0"/>
          </a:p>
        </p:txBody>
      </p:sp>
      <p:sp>
        <p:nvSpPr>
          <p:cNvPr id="4" name="Alatunnisteen paikkamerkki 3">
            <a:extLst>
              <a:ext uri="{FF2B5EF4-FFF2-40B4-BE49-F238E27FC236}">
                <a16:creationId xmlns:a16="http://schemas.microsoft.com/office/drawing/2014/main" id="{29614C8C-876E-4782-8197-7544FAC67825}"/>
              </a:ext>
            </a:extLst>
          </p:cNvPr>
          <p:cNvSpPr>
            <a:spLocks noGrp="1"/>
          </p:cNvSpPr>
          <p:nvPr>
            <p:ph type="ftr" sz="quarter" idx="11"/>
          </p:nvPr>
        </p:nvSpPr>
        <p:spPr/>
        <p:txBody>
          <a:bodyPr/>
          <a:lstStyle/>
          <a:p>
            <a:r>
              <a:rPr lang="fi-FI"/>
              <a:t>Tiedon laatukehikko -työ</a:t>
            </a:r>
            <a:endParaRPr lang="fi-FI" dirty="0"/>
          </a:p>
        </p:txBody>
      </p:sp>
      <p:sp>
        <p:nvSpPr>
          <p:cNvPr id="3" name="Dian numeron paikkamerkki 2">
            <a:extLst>
              <a:ext uri="{FF2B5EF4-FFF2-40B4-BE49-F238E27FC236}">
                <a16:creationId xmlns:a16="http://schemas.microsoft.com/office/drawing/2014/main" id="{CAC057FB-F7B7-448C-8F30-5248069C8A23}"/>
              </a:ext>
            </a:extLst>
          </p:cNvPr>
          <p:cNvSpPr>
            <a:spLocks noGrp="1"/>
          </p:cNvSpPr>
          <p:nvPr>
            <p:ph type="sldNum" sz="quarter" idx="12"/>
          </p:nvPr>
        </p:nvSpPr>
        <p:spPr/>
        <p:txBody>
          <a:bodyPr/>
          <a:lstStyle/>
          <a:p>
            <a:fld id="{7C9DB053-BC39-5645-941A-EDB0DEC7708B}" type="slidenum">
              <a:rPr lang="fi-FI" smtClean="0"/>
              <a:t>13</a:t>
            </a:fld>
            <a:endParaRPr lang="fi-FI" dirty="0"/>
          </a:p>
        </p:txBody>
      </p:sp>
    </p:spTree>
    <p:extLst>
      <p:ext uri="{BB962C8B-B14F-4D97-AF65-F5344CB8AC3E}">
        <p14:creationId xmlns:p14="http://schemas.microsoft.com/office/powerpoint/2010/main" val="28396990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B641A63C-8FE2-4C7A-A369-B709E53A81E7}"/>
              </a:ext>
            </a:extLst>
          </p:cNvPr>
          <p:cNvSpPr>
            <a:spLocks noGrp="1"/>
          </p:cNvSpPr>
          <p:nvPr>
            <p:ph type="title"/>
          </p:nvPr>
        </p:nvSpPr>
        <p:spPr/>
        <p:txBody>
          <a:bodyPr anchor="b">
            <a:normAutofit/>
          </a:bodyPr>
          <a:lstStyle/>
          <a:p>
            <a:r>
              <a:rPr lang="fi-FI" dirty="0"/>
              <a:t>Tietoaineistotason käyttöönotto - tiedon laadun mittaaminen</a:t>
            </a:r>
          </a:p>
        </p:txBody>
      </p:sp>
      <p:sp>
        <p:nvSpPr>
          <p:cNvPr id="5" name="Päivämäärän paikkamerkki 4">
            <a:extLst>
              <a:ext uri="{FF2B5EF4-FFF2-40B4-BE49-F238E27FC236}">
                <a16:creationId xmlns:a16="http://schemas.microsoft.com/office/drawing/2014/main" id="{A54A57A8-F76D-411C-837E-D682A3DEEE49}"/>
              </a:ext>
            </a:extLst>
          </p:cNvPr>
          <p:cNvSpPr>
            <a:spLocks noGrp="1"/>
          </p:cNvSpPr>
          <p:nvPr>
            <p:ph type="dt" sz="half" idx="10"/>
          </p:nvPr>
        </p:nvSpPr>
        <p:spPr/>
        <p:txBody>
          <a:bodyPr anchor="ctr">
            <a:normAutofit/>
          </a:bodyPr>
          <a:lstStyle/>
          <a:p>
            <a:pPr>
              <a:spcAft>
                <a:spcPts val="600"/>
              </a:spcAft>
            </a:pPr>
            <a:fld id="{3D559F36-4693-4201-BA0D-DA2DA9E36ED0}" type="datetime1">
              <a:rPr lang="fi-FI" smtClean="0"/>
              <a:t>18.12.2023</a:t>
            </a:fld>
            <a:endParaRPr lang="fi-FI"/>
          </a:p>
        </p:txBody>
      </p:sp>
      <p:sp>
        <p:nvSpPr>
          <p:cNvPr id="4" name="Alatunnisteen paikkamerkki 3">
            <a:extLst>
              <a:ext uri="{FF2B5EF4-FFF2-40B4-BE49-F238E27FC236}">
                <a16:creationId xmlns:a16="http://schemas.microsoft.com/office/drawing/2014/main" id="{0FCB60D2-053D-4CDA-B92A-62F270F4B4BD}"/>
              </a:ext>
            </a:extLst>
          </p:cNvPr>
          <p:cNvSpPr>
            <a:spLocks noGrp="1"/>
          </p:cNvSpPr>
          <p:nvPr>
            <p:ph type="ftr" sz="quarter" idx="11"/>
          </p:nvPr>
        </p:nvSpPr>
        <p:spPr/>
        <p:txBody>
          <a:bodyPr anchor="ctr">
            <a:normAutofit/>
          </a:bodyPr>
          <a:lstStyle/>
          <a:p>
            <a:pPr>
              <a:spcAft>
                <a:spcPts val="600"/>
              </a:spcAft>
            </a:pPr>
            <a:r>
              <a:rPr lang="fi-FI"/>
              <a:t>Tiedon laatukehikko -työ</a:t>
            </a:r>
          </a:p>
        </p:txBody>
      </p:sp>
      <p:sp>
        <p:nvSpPr>
          <p:cNvPr id="3" name="Dian numeron paikkamerkki 2">
            <a:extLst>
              <a:ext uri="{FF2B5EF4-FFF2-40B4-BE49-F238E27FC236}">
                <a16:creationId xmlns:a16="http://schemas.microsoft.com/office/drawing/2014/main" id="{100BDA1D-10D8-4CFA-84A2-3726AFFFC468}"/>
              </a:ext>
            </a:extLst>
          </p:cNvPr>
          <p:cNvSpPr>
            <a:spLocks noGrp="1"/>
          </p:cNvSpPr>
          <p:nvPr>
            <p:ph type="sldNum" sz="quarter" idx="12"/>
          </p:nvPr>
        </p:nvSpPr>
        <p:spPr/>
        <p:txBody>
          <a:bodyPr anchor="ctr">
            <a:normAutofit/>
          </a:bodyPr>
          <a:lstStyle/>
          <a:p>
            <a:pPr>
              <a:spcAft>
                <a:spcPts val="600"/>
              </a:spcAft>
            </a:pPr>
            <a:fld id="{7C9DB053-BC39-5645-941A-EDB0DEC7708B}" type="slidenum">
              <a:rPr lang="fi-FI" smtClean="0"/>
              <a:pPr>
                <a:spcAft>
                  <a:spcPts val="600"/>
                </a:spcAft>
              </a:pPr>
              <a:t>14</a:t>
            </a:fld>
            <a:endParaRPr lang="fi-FI"/>
          </a:p>
        </p:txBody>
      </p:sp>
      <p:pic>
        <p:nvPicPr>
          <p:cNvPr id="9" name="Kuva 8" descr="Kuva, joka sisältää kohteen teksti, tietokone, näyttökuva, kannettava&#10;&#10;Kuvaus luotu automaattisesti">
            <a:extLst>
              <a:ext uri="{FF2B5EF4-FFF2-40B4-BE49-F238E27FC236}">
                <a16:creationId xmlns:a16="http://schemas.microsoft.com/office/drawing/2014/main" id="{1334D919-AD94-4521-BF10-DFA473D3D967}"/>
              </a:ext>
            </a:extLst>
          </p:cNvPr>
          <p:cNvPicPr>
            <a:picLocks noChangeAspect="1"/>
          </p:cNvPicPr>
          <p:nvPr/>
        </p:nvPicPr>
        <p:blipFill rotWithShape="1">
          <a:blip r:embed="rId2"/>
          <a:srcRect t="27623" r="857" b="4620"/>
          <a:stretch/>
        </p:blipFill>
        <p:spPr bwMode="auto">
          <a:xfrm>
            <a:off x="573777" y="1821427"/>
            <a:ext cx="11281890" cy="4337068"/>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53001925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2658F24-DBAA-4FA9-A632-1997ED0756F7}"/>
              </a:ext>
            </a:extLst>
          </p:cNvPr>
          <p:cNvSpPr>
            <a:spLocks noGrp="1"/>
          </p:cNvSpPr>
          <p:nvPr>
            <p:ph type="title"/>
          </p:nvPr>
        </p:nvSpPr>
        <p:spPr/>
        <p:txBody>
          <a:bodyPr anchor="b">
            <a:normAutofit/>
          </a:bodyPr>
          <a:lstStyle/>
          <a:p>
            <a:r>
              <a:rPr lang="fi-FI" dirty="0"/>
              <a:t>Mittariston käyttöönotto tiivistettynä</a:t>
            </a:r>
          </a:p>
        </p:txBody>
      </p:sp>
      <p:sp>
        <p:nvSpPr>
          <p:cNvPr id="6" name="Sisällön paikkamerkki 5">
            <a:extLst>
              <a:ext uri="{FF2B5EF4-FFF2-40B4-BE49-F238E27FC236}">
                <a16:creationId xmlns:a16="http://schemas.microsoft.com/office/drawing/2014/main" id="{5D750C6A-6BBA-4C8D-BF08-4EF7FAEA603C}"/>
              </a:ext>
            </a:extLst>
          </p:cNvPr>
          <p:cNvSpPr>
            <a:spLocks noGrp="1"/>
          </p:cNvSpPr>
          <p:nvPr>
            <p:ph idx="1"/>
          </p:nvPr>
        </p:nvSpPr>
        <p:spPr/>
        <p:txBody>
          <a:bodyPr>
            <a:normAutofit/>
          </a:bodyPr>
          <a:lstStyle/>
          <a:p>
            <a:r>
              <a:rPr lang="fi-FI" sz="2000" dirty="0"/>
              <a:t>Kullekin laatukriteerille vähintään yksi mittari</a:t>
            </a:r>
          </a:p>
          <a:p>
            <a:r>
              <a:rPr lang="fi-FI" sz="2000" dirty="0"/>
              <a:t>Mittarien tavoitteena konkretisoida laatukriteerin näkökulmaa</a:t>
            </a:r>
          </a:p>
          <a:p>
            <a:pPr lvl="1"/>
            <a:r>
              <a:rPr lang="fi-FI" sz="2000" dirty="0"/>
              <a:t>Tarkastelu tietoaineistotasolla eli miettimällä tietoaineistoa kokonaisuutena</a:t>
            </a:r>
          </a:p>
          <a:p>
            <a:pPr lvl="1"/>
            <a:r>
              <a:rPr lang="fi-FI" sz="2000" dirty="0"/>
              <a:t>Tarkastelu ominaisuustasolla eli kohdistuen yksittäiseen ominaisuuteen (muuttujaan, attribuuttiin) – aluksi kannattaa keskittyä maksimissaan viiteen keskeisimpään ominaisuuteen</a:t>
            </a:r>
          </a:p>
          <a:p>
            <a:r>
              <a:rPr lang="fi-FI" sz="2000" dirty="0"/>
              <a:t>Mittarien saamat arvot ovat eri tyyppisiä</a:t>
            </a:r>
          </a:p>
          <a:p>
            <a:pPr lvl="1"/>
            <a:r>
              <a:rPr lang="fi-FI" sz="2000" dirty="0"/>
              <a:t>Kuvataan eri prosenttiosuuksia</a:t>
            </a:r>
          </a:p>
          <a:p>
            <a:pPr lvl="1"/>
            <a:r>
              <a:rPr lang="fi-FI" sz="2000" dirty="0"/>
              <a:t>Kyllä/Ei/Osittain ja tarvittaessa lisäkuvauksia</a:t>
            </a:r>
          </a:p>
          <a:p>
            <a:pPr lvl="1"/>
            <a:r>
              <a:rPr lang="fi-FI" sz="2000" dirty="0"/>
              <a:t>Kielivalintoja</a:t>
            </a:r>
          </a:p>
          <a:p>
            <a:pPr lvl="1"/>
            <a:r>
              <a:rPr lang="fi-FI" sz="2000" dirty="0"/>
              <a:t>Varsinaisia mittausten arvoja tai muita sanallisia arvoja</a:t>
            </a:r>
          </a:p>
        </p:txBody>
      </p:sp>
      <p:sp>
        <p:nvSpPr>
          <p:cNvPr id="5" name="Päivämäärän paikkamerkki 4">
            <a:extLst>
              <a:ext uri="{FF2B5EF4-FFF2-40B4-BE49-F238E27FC236}">
                <a16:creationId xmlns:a16="http://schemas.microsoft.com/office/drawing/2014/main" id="{1E5FAA65-9485-45E4-A557-17D982DC60BE}"/>
              </a:ext>
            </a:extLst>
          </p:cNvPr>
          <p:cNvSpPr>
            <a:spLocks noGrp="1"/>
          </p:cNvSpPr>
          <p:nvPr>
            <p:ph type="dt" sz="half" idx="10"/>
          </p:nvPr>
        </p:nvSpPr>
        <p:spPr/>
        <p:txBody>
          <a:bodyPr anchor="ctr">
            <a:normAutofit/>
          </a:bodyPr>
          <a:lstStyle/>
          <a:p>
            <a:pPr>
              <a:spcAft>
                <a:spcPts val="600"/>
              </a:spcAft>
            </a:pPr>
            <a:fld id="{59C35E55-73A0-4A76-A3FE-DCC5CA4F1631}" type="datetime1">
              <a:rPr lang="fi-FI" smtClean="0"/>
              <a:t>18.12.2023</a:t>
            </a:fld>
            <a:endParaRPr lang="fi-FI"/>
          </a:p>
        </p:txBody>
      </p:sp>
      <p:sp>
        <p:nvSpPr>
          <p:cNvPr id="4" name="Alatunnisteen paikkamerkki 3">
            <a:extLst>
              <a:ext uri="{FF2B5EF4-FFF2-40B4-BE49-F238E27FC236}">
                <a16:creationId xmlns:a16="http://schemas.microsoft.com/office/drawing/2014/main" id="{1B8901DA-5C9D-4679-B309-EF028BA5D959}"/>
              </a:ext>
            </a:extLst>
          </p:cNvPr>
          <p:cNvSpPr>
            <a:spLocks noGrp="1"/>
          </p:cNvSpPr>
          <p:nvPr>
            <p:ph type="ftr" sz="quarter" idx="11"/>
          </p:nvPr>
        </p:nvSpPr>
        <p:spPr/>
        <p:txBody>
          <a:bodyPr anchor="ctr">
            <a:normAutofit/>
          </a:bodyPr>
          <a:lstStyle/>
          <a:p>
            <a:pPr>
              <a:spcAft>
                <a:spcPts val="600"/>
              </a:spcAft>
            </a:pPr>
            <a:r>
              <a:rPr lang="fi-FI"/>
              <a:t>Tiedon laatukehikko -työ</a:t>
            </a:r>
          </a:p>
        </p:txBody>
      </p:sp>
      <p:sp>
        <p:nvSpPr>
          <p:cNvPr id="3" name="Dian numeron paikkamerkki 2">
            <a:extLst>
              <a:ext uri="{FF2B5EF4-FFF2-40B4-BE49-F238E27FC236}">
                <a16:creationId xmlns:a16="http://schemas.microsoft.com/office/drawing/2014/main" id="{92E23435-4774-49FC-87F8-1F30D65DB8CF}"/>
              </a:ext>
            </a:extLst>
          </p:cNvPr>
          <p:cNvSpPr>
            <a:spLocks noGrp="1"/>
          </p:cNvSpPr>
          <p:nvPr>
            <p:ph type="sldNum" sz="quarter" idx="12"/>
          </p:nvPr>
        </p:nvSpPr>
        <p:spPr/>
        <p:txBody>
          <a:bodyPr anchor="ctr">
            <a:normAutofit/>
          </a:bodyPr>
          <a:lstStyle/>
          <a:p>
            <a:pPr>
              <a:spcAft>
                <a:spcPts val="600"/>
              </a:spcAft>
            </a:pPr>
            <a:fld id="{7C9DB053-BC39-5645-941A-EDB0DEC7708B}" type="slidenum">
              <a:rPr lang="fi-FI" smtClean="0"/>
              <a:pPr>
                <a:spcAft>
                  <a:spcPts val="600"/>
                </a:spcAft>
              </a:pPr>
              <a:t>15</a:t>
            </a:fld>
            <a:endParaRPr lang="fi-FI"/>
          </a:p>
        </p:txBody>
      </p:sp>
    </p:spTree>
    <p:extLst>
      <p:ext uri="{BB962C8B-B14F-4D97-AF65-F5344CB8AC3E}">
        <p14:creationId xmlns:p14="http://schemas.microsoft.com/office/powerpoint/2010/main" val="322150786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Kuvan paikkamerkki 8">
            <a:extLst>
              <a:ext uri="{FF2B5EF4-FFF2-40B4-BE49-F238E27FC236}">
                <a16:creationId xmlns:a16="http://schemas.microsoft.com/office/drawing/2014/main" id="{DDDF0AB4-999C-B99A-C2A5-048F3888718B}"/>
              </a:ext>
            </a:extLst>
          </p:cNvPr>
          <p:cNvPicPr>
            <a:picLocks noGrp="1" noChangeAspect="1"/>
          </p:cNvPicPr>
          <p:nvPr>
            <p:ph type="pic" sz="quarter" idx="13"/>
          </p:nvPr>
        </p:nvPicPr>
        <p:blipFill rotWithShape="1">
          <a:blip r:embed="rId2"/>
          <a:srcRect l="-210" t="22835"/>
          <a:stretch/>
        </p:blipFill>
        <p:spPr>
          <a:xfrm>
            <a:off x="0" y="-1"/>
            <a:ext cx="5267032" cy="6858001"/>
          </a:xfrm>
        </p:spPr>
      </p:pic>
      <p:sp>
        <p:nvSpPr>
          <p:cNvPr id="7" name="Otsikko 6">
            <a:extLst>
              <a:ext uri="{FF2B5EF4-FFF2-40B4-BE49-F238E27FC236}">
                <a16:creationId xmlns:a16="http://schemas.microsoft.com/office/drawing/2014/main" id="{03922E48-D721-4E09-A60E-BF7B1BE2C1C9}"/>
              </a:ext>
            </a:extLst>
          </p:cNvPr>
          <p:cNvSpPr>
            <a:spLocks noGrp="1"/>
          </p:cNvSpPr>
          <p:nvPr>
            <p:ph type="title"/>
          </p:nvPr>
        </p:nvSpPr>
        <p:spPr/>
        <p:txBody>
          <a:bodyPr anchor="b">
            <a:normAutofit/>
          </a:bodyPr>
          <a:lstStyle/>
          <a:p>
            <a:r>
              <a:rPr lang="fi-FI"/>
              <a:t>Laatukriteerien käyttöönoton tukimateriaali</a:t>
            </a:r>
          </a:p>
        </p:txBody>
      </p:sp>
      <p:sp>
        <p:nvSpPr>
          <p:cNvPr id="8" name="Sisällön paikkamerkki 7">
            <a:extLst>
              <a:ext uri="{FF2B5EF4-FFF2-40B4-BE49-F238E27FC236}">
                <a16:creationId xmlns:a16="http://schemas.microsoft.com/office/drawing/2014/main" id="{B98CEF7A-CA3F-4C1D-8E60-3AE2233CCD63}"/>
              </a:ext>
            </a:extLst>
          </p:cNvPr>
          <p:cNvSpPr>
            <a:spLocks noGrp="1"/>
          </p:cNvSpPr>
          <p:nvPr>
            <p:ph idx="1"/>
          </p:nvPr>
        </p:nvSpPr>
        <p:spPr/>
        <p:txBody>
          <a:bodyPr>
            <a:normAutofit/>
          </a:bodyPr>
          <a:lstStyle/>
          <a:p>
            <a:r>
              <a:rPr lang="fi-FI" sz="2000" b="1" dirty="0">
                <a:hlinkClick r:id="rId3">
                  <a:extLst>
                    <a:ext uri="{A12FA001-AC4F-418D-AE19-62706E023703}">
                      <ahyp:hlinkClr xmlns:ahyp="http://schemas.microsoft.com/office/drawing/2018/hyperlinkcolor" val="tx"/>
                    </a:ext>
                  </a:extLst>
                </a:hlinkClick>
              </a:rPr>
              <a:t>Tiedon laatukriteerit ja mittaristo – ehdotus suositukseksi </a:t>
            </a:r>
            <a:r>
              <a:rPr lang="fi-FI" sz="2000" b="1" dirty="0"/>
              <a:t> </a:t>
            </a:r>
            <a:r>
              <a:rPr lang="fi-FI" sz="2000" dirty="0"/>
              <a:t>sisältää laatukriteerien ja mittarien määritelmät.</a:t>
            </a:r>
          </a:p>
          <a:p>
            <a:r>
              <a:rPr lang="fi-FI" sz="2000" b="1" dirty="0">
                <a:hlinkClick r:id="rId4">
                  <a:extLst>
                    <a:ext uri="{A12FA001-AC4F-418D-AE19-62706E023703}">
                      <ahyp:hlinkClr xmlns:ahyp="http://schemas.microsoft.com/office/drawing/2018/hyperlinkcolor" val="tx"/>
                    </a:ext>
                  </a:extLst>
                </a:hlinkClick>
              </a:rPr>
              <a:t>Soveltamisohje</a:t>
            </a:r>
            <a:r>
              <a:rPr lang="fi-FI" sz="2000" b="1" dirty="0"/>
              <a:t> </a:t>
            </a:r>
            <a:r>
              <a:rPr lang="fi-FI" sz="2000" dirty="0"/>
              <a:t>sisältää mittarien määritelmät ja lisäohjeen mittarin soveltamiseen sekä esimerkkejä soveltamisesta. </a:t>
            </a:r>
          </a:p>
          <a:p>
            <a:r>
              <a:rPr lang="fi-FI" sz="2000" b="1" dirty="0">
                <a:hlinkClick r:id="rId5">
                  <a:extLst>
                    <a:ext uri="{A12FA001-AC4F-418D-AE19-62706E023703}">
                      <ahyp:hlinkClr xmlns:ahyp="http://schemas.microsoft.com/office/drawing/2018/hyperlinkcolor" val="tx"/>
                    </a:ext>
                  </a:extLst>
                </a:hlinkClick>
              </a:rPr>
              <a:t>Mittaristopohja</a:t>
            </a:r>
            <a:r>
              <a:rPr lang="fi-FI" sz="2000" dirty="0"/>
              <a:t> on </a:t>
            </a:r>
            <a:r>
              <a:rPr lang="fi-FI" sz="2000" dirty="0" err="1"/>
              <a:t>excel</a:t>
            </a:r>
            <a:r>
              <a:rPr lang="fi-FI" sz="2000" dirty="0"/>
              <a:t>-pohja, jossa on mittarit ja tiivistetty ohje mittarin arvon tuottamiselle. Tätä kannattaa hyödyntää laatukuvauksen koostamisessa.</a:t>
            </a:r>
          </a:p>
        </p:txBody>
      </p:sp>
      <p:sp>
        <p:nvSpPr>
          <p:cNvPr id="6" name="Päivämäärän paikkamerkki 5">
            <a:extLst>
              <a:ext uri="{FF2B5EF4-FFF2-40B4-BE49-F238E27FC236}">
                <a16:creationId xmlns:a16="http://schemas.microsoft.com/office/drawing/2014/main" id="{842682FF-AF20-45A8-B483-65677B23CAB2}"/>
              </a:ext>
            </a:extLst>
          </p:cNvPr>
          <p:cNvSpPr>
            <a:spLocks noGrp="1"/>
          </p:cNvSpPr>
          <p:nvPr>
            <p:ph type="dt" sz="half" idx="10"/>
          </p:nvPr>
        </p:nvSpPr>
        <p:spPr/>
        <p:txBody>
          <a:bodyPr anchor="ctr">
            <a:normAutofit/>
          </a:bodyPr>
          <a:lstStyle/>
          <a:p>
            <a:pPr>
              <a:spcAft>
                <a:spcPts val="600"/>
              </a:spcAft>
            </a:pPr>
            <a:fld id="{BD925586-5867-4E3B-A4FB-338F6C6E463B}" type="datetime1">
              <a:rPr lang="fi-FI" smtClean="0"/>
              <a:t>18.12.2023</a:t>
            </a:fld>
            <a:endParaRPr lang="fi-FI"/>
          </a:p>
        </p:txBody>
      </p:sp>
      <p:sp>
        <p:nvSpPr>
          <p:cNvPr id="5" name="Alatunnisteen paikkamerkki 4">
            <a:extLst>
              <a:ext uri="{FF2B5EF4-FFF2-40B4-BE49-F238E27FC236}">
                <a16:creationId xmlns:a16="http://schemas.microsoft.com/office/drawing/2014/main" id="{6E27F3C7-98A0-473D-AC8F-5AA46BDF4303}"/>
              </a:ext>
            </a:extLst>
          </p:cNvPr>
          <p:cNvSpPr>
            <a:spLocks noGrp="1"/>
          </p:cNvSpPr>
          <p:nvPr>
            <p:ph type="ftr" sz="quarter" idx="11"/>
          </p:nvPr>
        </p:nvSpPr>
        <p:spPr/>
        <p:txBody>
          <a:bodyPr anchor="ctr">
            <a:normAutofit/>
          </a:bodyPr>
          <a:lstStyle/>
          <a:p>
            <a:pPr>
              <a:spcAft>
                <a:spcPts val="600"/>
              </a:spcAft>
            </a:pPr>
            <a:r>
              <a:rPr lang="fi-FI"/>
              <a:t>Tiedon laatukehikko -työ</a:t>
            </a:r>
          </a:p>
        </p:txBody>
      </p:sp>
      <p:sp>
        <p:nvSpPr>
          <p:cNvPr id="4" name="Dian numeron paikkamerkki 3">
            <a:extLst>
              <a:ext uri="{FF2B5EF4-FFF2-40B4-BE49-F238E27FC236}">
                <a16:creationId xmlns:a16="http://schemas.microsoft.com/office/drawing/2014/main" id="{1B7FD398-163A-4343-8595-8EC9005E1845}"/>
              </a:ext>
            </a:extLst>
          </p:cNvPr>
          <p:cNvSpPr>
            <a:spLocks noGrp="1"/>
          </p:cNvSpPr>
          <p:nvPr>
            <p:ph type="sldNum" sz="quarter" idx="12"/>
          </p:nvPr>
        </p:nvSpPr>
        <p:spPr/>
        <p:txBody>
          <a:bodyPr anchor="ctr">
            <a:normAutofit/>
          </a:bodyPr>
          <a:lstStyle/>
          <a:p>
            <a:pPr>
              <a:spcAft>
                <a:spcPts val="600"/>
              </a:spcAft>
            </a:pPr>
            <a:fld id="{7C9DB053-BC39-5645-941A-EDB0DEC7708B}" type="slidenum">
              <a:rPr lang="fi-FI" smtClean="0"/>
              <a:pPr>
                <a:spcAft>
                  <a:spcPts val="600"/>
                </a:spcAft>
              </a:pPr>
              <a:t>16</a:t>
            </a:fld>
            <a:endParaRPr lang="fi-FI"/>
          </a:p>
        </p:txBody>
      </p:sp>
    </p:spTree>
    <p:extLst>
      <p:ext uri="{BB962C8B-B14F-4D97-AF65-F5344CB8AC3E}">
        <p14:creationId xmlns:p14="http://schemas.microsoft.com/office/powerpoint/2010/main" val="225437632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Sisällön paikkamerkki 9">
            <a:hlinkClick r:id="rId2"/>
            <a:extLst>
              <a:ext uri="{FF2B5EF4-FFF2-40B4-BE49-F238E27FC236}">
                <a16:creationId xmlns:a16="http://schemas.microsoft.com/office/drawing/2014/main" id="{636B6D89-9E82-404B-A908-C622A2839624}"/>
              </a:ext>
            </a:extLst>
          </p:cNvPr>
          <p:cNvPicPr>
            <a:picLocks noGrp="1" noChangeAspect="1"/>
          </p:cNvPicPr>
          <p:nvPr>
            <p:ph type="pic" sz="quarter" idx="13"/>
          </p:nvPr>
        </p:nvPicPr>
        <p:blipFill rotWithShape="1">
          <a:blip r:embed="rId3"/>
          <a:srcRect l="1372" t="-20412" r="9407" b="-13276"/>
          <a:stretch/>
        </p:blipFill>
        <p:spPr>
          <a:xfrm>
            <a:off x="0" y="-1"/>
            <a:ext cx="5267032" cy="6858001"/>
          </a:xfrm>
          <a:noFill/>
        </p:spPr>
      </p:pic>
      <p:sp>
        <p:nvSpPr>
          <p:cNvPr id="2" name="Otsikko 1">
            <a:extLst>
              <a:ext uri="{FF2B5EF4-FFF2-40B4-BE49-F238E27FC236}">
                <a16:creationId xmlns:a16="http://schemas.microsoft.com/office/drawing/2014/main" id="{366C0BC8-6EE1-49E8-8C19-2216197F3555}"/>
              </a:ext>
            </a:extLst>
          </p:cNvPr>
          <p:cNvSpPr>
            <a:spLocks noGrp="1"/>
          </p:cNvSpPr>
          <p:nvPr>
            <p:ph type="title"/>
          </p:nvPr>
        </p:nvSpPr>
        <p:spPr/>
        <p:txBody>
          <a:bodyPr anchor="b">
            <a:normAutofit fontScale="90000"/>
          </a:bodyPr>
          <a:lstStyle/>
          <a:p>
            <a:r>
              <a:rPr lang="fi-FI"/>
              <a:t>Tiedon äärellä – neljä verkkokurssia</a:t>
            </a:r>
          </a:p>
        </p:txBody>
      </p:sp>
      <p:sp>
        <p:nvSpPr>
          <p:cNvPr id="3" name="Sisällön paikkamerkki 2">
            <a:extLst>
              <a:ext uri="{FF2B5EF4-FFF2-40B4-BE49-F238E27FC236}">
                <a16:creationId xmlns:a16="http://schemas.microsoft.com/office/drawing/2014/main" id="{799395D8-A5F8-467A-BB4B-90DEB127FE1A}"/>
              </a:ext>
            </a:extLst>
          </p:cNvPr>
          <p:cNvSpPr>
            <a:spLocks noGrp="1"/>
          </p:cNvSpPr>
          <p:nvPr>
            <p:ph type="body" sz="quarter" idx="14"/>
          </p:nvPr>
        </p:nvSpPr>
        <p:spPr>
          <a:xfrm>
            <a:off x="6502399" y="1979613"/>
            <a:ext cx="5353269" cy="4197350"/>
          </a:xfrm>
        </p:spPr>
        <p:txBody>
          <a:bodyPr>
            <a:normAutofit/>
          </a:bodyPr>
          <a:lstStyle/>
          <a:p>
            <a:pPr marL="285750" indent="-285750">
              <a:buFont typeface="Arial" panose="020B0604020202020204" pitchFamily="34" charset="0"/>
              <a:buChar char="•"/>
            </a:pPr>
            <a:r>
              <a:rPr lang="fi-FI" sz="2200" dirty="0">
                <a:solidFill>
                  <a:schemeClr val="tx2"/>
                </a:solidFill>
                <a:latin typeface="+mn-lt"/>
              </a:rPr>
              <a:t>Tiedon äärellä –johdatus tietopolitiikkaan</a:t>
            </a:r>
          </a:p>
          <a:p>
            <a:pPr marL="285750" indent="-285750">
              <a:buFont typeface="Arial" panose="020B0604020202020204" pitchFamily="34" charset="0"/>
              <a:buChar char="•"/>
            </a:pPr>
            <a:r>
              <a:rPr lang="fi-FI" sz="2200" dirty="0">
                <a:solidFill>
                  <a:schemeClr val="tx2"/>
                </a:solidFill>
                <a:latin typeface="+mn-lt"/>
              </a:rPr>
              <a:t>Tiedot jakoon – julkisen datan jakamisen hyödyt ja toimintatavat</a:t>
            </a:r>
          </a:p>
          <a:p>
            <a:pPr marL="285750" indent="-285750">
              <a:buFont typeface="Arial" panose="020B0604020202020204" pitchFamily="34" charset="0"/>
              <a:buChar char="•"/>
            </a:pPr>
            <a:r>
              <a:rPr lang="fi-FI" sz="2200" b="1" dirty="0">
                <a:solidFill>
                  <a:schemeClr val="tx2"/>
                </a:solidFill>
                <a:latin typeface="+mn-lt"/>
              </a:rPr>
              <a:t>Tiedon laatu – laadun merkitys ja kuvaaminen</a:t>
            </a:r>
          </a:p>
          <a:p>
            <a:pPr marL="285750" indent="-285750">
              <a:buFont typeface="Arial" panose="020B0604020202020204" pitchFamily="34" charset="0"/>
              <a:buChar char="•"/>
            </a:pPr>
            <a:r>
              <a:rPr lang="fi-FI" sz="2200" dirty="0">
                <a:solidFill>
                  <a:schemeClr val="tx2"/>
                </a:solidFill>
                <a:latin typeface="+mn-lt"/>
              </a:rPr>
              <a:t>Tiedon </a:t>
            </a:r>
            <a:r>
              <a:rPr lang="fi-FI" sz="2200" dirty="0" err="1">
                <a:solidFill>
                  <a:schemeClr val="tx2"/>
                </a:solidFill>
                <a:latin typeface="+mn-lt"/>
              </a:rPr>
              <a:t>yhteentoimivuus</a:t>
            </a:r>
            <a:r>
              <a:rPr lang="fi-FI" sz="2200" dirty="0">
                <a:solidFill>
                  <a:schemeClr val="tx2"/>
                </a:solidFill>
                <a:latin typeface="+mn-lt"/>
              </a:rPr>
              <a:t> – merkitys ja mahdollistajat</a:t>
            </a:r>
          </a:p>
          <a:p>
            <a:pPr marL="285750" indent="-285750">
              <a:buFont typeface="Arial" panose="020B0604020202020204" pitchFamily="34" charset="0"/>
              <a:buChar char="•"/>
            </a:pPr>
            <a:endParaRPr lang="fi-FI" sz="2200" dirty="0">
              <a:solidFill>
                <a:schemeClr val="tx2"/>
              </a:solidFill>
              <a:latin typeface="+mn-lt"/>
            </a:endParaRPr>
          </a:p>
          <a:p>
            <a:pPr marL="285750" indent="-285750">
              <a:buFont typeface="Arial" panose="020B0604020202020204" pitchFamily="34" charset="0"/>
              <a:buChar char="•"/>
            </a:pPr>
            <a:r>
              <a:rPr lang="fi-FI" sz="2200" dirty="0">
                <a:solidFill>
                  <a:schemeClr val="tx2"/>
                </a:solidFill>
                <a:latin typeface="+mn-lt"/>
                <a:hlinkClick r:id="rId2">
                  <a:extLst>
                    <a:ext uri="{A12FA001-AC4F-418D-AE19-62706E023703}">
                      <ahyp:hlinkClr xmlns:ahyp="http://schemas.microsoft.com/office/drawing/2018/hyperlinkcolor" val="tx"/>
                    </a:ext>
                  </a:extLst>
                </a:hlinkClick>
              </a:rPr>
              <a:t>Tutustu kursseihin </a:t>
            </a:r>
            <a:r>
              <a:rPr lang="fi-FI" sz="2200" dirty="0" err="1">
                <a:solidFill>
                  <a:schemeClr val="tx2"/>
                </a:solidFill>
                <a:latin typeface="+mn-lt"/>
                <a:hlinkClick r:id="rId2">
                  <a:extLst>
                    <a:ext uri="{A12FA001-AC4F-418D-AE19-62706E023703}">
                      <ahyp:hlinkClr xmlns:ahyp="http://schemas.microsoft.com/office/drawing/2018/hyperlinkcolor" val="tx"/>
                    </a:ext>
                  </a:extLst>
                </a:hlinkClick>
              </a:rPr>
              <a:t>eOppivassa</a:t>
            </a:r>
            <a:endParaRPr lang="fi-FI" sz="2200" dirty="0">
              <a:solidFill>
                <a:schemeClr val="tx2"/>
              </a:solidFill>
              <a:latin typeface="+mn-lt"/>
            </a:endParaRPr>
          </a:p>
          <a:p>
            <a:endParaRPr lang="fi-FI" dirty="0"/>
          </a:p>
        </p:txBody>
      </p:sp>
      <p:sp>
        <p:nvSpPr>
          <p:cNvPr id="7" name="Päivämäärän paikkamerkki 6">
            <a:extLst>
              <a:ext uri="{FF2B5EF4-FFF2-40B4-BE49-F238E27FC236}">
                <a16:creationId xmlns:a16="http://schemas.microsoft.com/office/drawing/2014/main" id="{2CAF5C14-E53C-4077-816B-F5509AE5FEBB}"/>
              </a:ext>
            </a:extLst>
          </p:cNvPr>
          <p:cNvSpPr>
            <a:spLocks noGrp="1"/>
          </p:cNvSpPr>
          <p:nvPr>
            <p:ph type="dt" sz="half" idx="10"/>
          </p:nvPr>
        </p:nvSpPr>
        <p:spPr/>
        <p:txBody>
          <a:bodyPr anchor="ctr">
            <a:normAutofit/>
          </a:bodyPr>
          <a:lstStyle/>
          <a:p>
            <a:pPr>
              <a:spcAft>
                <a:spcPts val="600"/>
              </a:spcAft>
            </a:pPr>
            <a:fld id="{6AFD0C23-0193-4847-B11D-E26CAE0F514C}" type="datetime1">
              <a:rPr lang="fi-FI" smtClean="0"/>
              <a:t>18.12.2023</a:t>
            </a:fld>
            <a:endParaRPr lang="fi-FI"/>
          </a:p>
        </p:txBody>
      </p:sp>
      <p:sp>
        <p:nvSpPr>
          <p:cNvPr id="6" name="Alatunnisteen paikkamerkki 5">
            <a:extLst>
              <a:ext uri="{FF2B5EF4-FFF2-40B4-BE49-F238E27FC236}">
                <a16:creationId xmlns:a16="http://schemas.microsoft.com/office/drawing/2014/main" id="{1AAAF3FE-6CA5-438D-BCCC-76F1BDA7E20C}"/>
              </a:ext>
            </a:extLst>
          </p:cNvPr>
          <p:cNvSpPr>
            <a:spLocks noGrp="1"/>
          </p:cNvSpPr>
          <p:nvPr>
            <p:ph type="ftr" sz="quarter" idx="11"/>
          </p:nvPr>
        </p:nvSpPr>
        <p:spPr/>
        <p:txBody>
          <a:bodyPr anchor="ctr">
            <a:normAutofit/>
          </a:bodyPr>
          <a:lstStyle/>
          <a:p>
            <a:pPr>
              <a:spcAft>
                <a:spcPts val="600"/>
              </a:spcAft>
            </a:pPr>
            <a:r>
              <a:rPr lang="fi-FI"/>
              <a:t>Tiedon laatukehikko -työ</a:t>
            </a:r>
          </a:p>
        </p:txBody>
      </p:sp>
      <p:sp>
        <p:nvSpPr>
          <p:cNvPr id="5" name="Dian numeron paikkamerkki 4">
            <a:extLst>
              <a:ext uri="{FF2B5EF4-FFF2-40B4-BE49-F238E27FC236}">
                <a16:creationId xmlns:a16="http://schemas.microsoft.com/office/drawing/2014/main" id="{5CC1E245-1C16-4B96-A80A-191ADEEDC2E1}"/>
              </a:ext>
            </a:extLst>
          </p:cNvPr>
          <p:cNvSpPr>
            <a:spLocks noGrp="1"/>
          </p:cNvSpPr>
          <p:nvPr>
            <p:ph type="sldNum" sz="quarter" idx="12"/>
          </p:nvPr>
        </p:nvSpPr>
        <p:spPr/>
        <p:txBody>
          <a:bodyPr anchor="ctr">
            <a:normAutofit/>
          </a:bodyPr>
          <a:lstStyle/>
          <a:p>
            <a:pPr>
              <a:spcAft>
                <a:spcPts val="600"/>
              </a:spcAft>
            </a:pPr>
            <a:fld id="{7C9DB053-BC39-5645-941A-EDB0DEC7708B}" type="slidenum">
              <a:rPr lang="fi-FI" smtClean="0"/>
              <a:pPr>
                <a:spcAft>
                  <a:spcPts val="600"/>
                </a:spcAft>
              </a:pPr>
              <a:t>17</a:t>
            </a:fld>
            <a:endParaRPr lang="fi-FI"/>
          </a:p>
        </p:txBody>
      </p:sp>
    </p:spTree>
    <p:extLst>
      <p:ext uri="{BB962C8B-B14F-4D97-AF65-F5344CB8AC3E}">
        <p14:creationId xmlns:p14="http://schemas.microsoft.com/office/powerpoint/2010/main" val="178910434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tsikko 6">
            <a:extLst>
              <a:ext uri="{FF2B5EF4-FFF2-40B4-BE49-F238E27FC236}">
                <a16:creationId xmlns:a16="http://schemas.microsoft.com/office/drawing/2014/main" id="{F635635B-A809-4651-A87E-BDD5F9826249}"/>
              </a:ext>
            </a:extLst>
          </p:cNvPr>
          <p:cNvSpPr>
            <a:spLocks noGrp="1"/>
          </p:cNvSpPr>
          <p:nvPr>
            <p:ph type="title"/>
          </p:nvPr>
        </p:nvSpPr>
        <p:spPr/>
        <p:txBody>
          <a:bodyPr anchor="b">
            <a:normAutofit/>
          </a:bodyPr>
          <a:lstStyle/>
          <a:p>
            <a:pPr algn="ctr"/>
            <a:r>
              <a:rPr lang="fi-FI"/>
              <a:t>Tiedon laadun yhteistyöverkosto</a:t>
            </a:r>
          </a:p>
        </p:txBody>
      </p:sp>
      <p:sp>
        <p:nvSpPr>
          <p:cNvPr id="6" name="Sisällön paikkamerkki 5">
            <a:extLst>
              <a:ext uri="{FF2B5EF4-FFF2-40B4-BE49-F238E27FC236}">
                <a16:creationId xmlns:a16="http://schemas.microsoft.com/office/drawing/2014/main" id="{CC876B38-E411-4434-82C7-90C29053E2C1}"/>
              </a:ext>
            </a:extLst>
          </p:cNvPr>
          <p:cNvSpPr>
            <a:spLocks noGrp="1"/>
          </p:cNvSpPr>
          <p:nvPr>
            <p:ph idx="1"/>
          </p:nvPr>
        </p:nvSpPr>
        <p:spPr/>
        <p:txBody>
          <a:bodyPr>
            <a:normAutofit/>
          </a:bodyPr>
          <a:lstStyle/>
          <a:p>
            <a:pPr marL="0" indent="0">
              <a:buNone/>
            </a:pPr>
            <a:r>
              <a:rPr lang="fi-FI" sz="4500" dirty="0">
                <a:effectLst/>
              </a:rPr>
              <a:t>Verkoston tavoitteena on:</a:t>
            </a:r>
          </a:p>
          <a:p>
            <a:pPr>
              <a:lnSpc>
                <a:spcPct val="100000"/>
              </a:lnSpc>
            </a:pPr>
            <a:r>
              <a:rPr lang="fi-FI" sz="3100" dirty="0"/>
              <a:t>koota yhteen tiedon laadun kanssa työskentelevät tahot</a:t>
            </a:r>
          </a:p>
          <a:p>
            <a:pPr>
              <a:lnSpc>
                <a:spcPct val="100000"/>
              </a:lnSpc>
            </a:pPr>
            <a:r>
              <a:rPr lang="fi-FI" sz="3100" dirty="0"/>
              <a:t>jakaa ja lisätä osaamista</a:t>
            </a:r>
          </a:p>
          <a:p>
            <a:pPr>
              <a:lnSpc>
                <a:spcPct val="100000"/>
              </a:lnSpc>
              <a:spcAft>
                <a:spcPts val="1800"/>
              </a:spcAft>
            </a:pPr>
            <a:r>
              <a:rPr lang="fi-FI" sz="3100" dirty="0"/>
              <a:t>kehittää tiedon laatua ja sen kuvaamista</a:t>
            </a:r>
          </a:p>
        </p:txBody>
      </p:sp>
      <p:pic>
        <p:nvPicPr>
          <p:cNvPr id="9" name="Kuvan paikkamerkki 8">
            <a:extLst>
              <a:ext uri="{FF2B5EF4-FFF2-40B4-BE49-F238E27FC236}">
                <a16:creationId xmlns:a16="http://schemas.microsoft.com/office/drawing/2014/main" id="{D82D3BD6-8F63-4289-A1C9-28DF7804C762}"/>
              </a:ext>
              <a:ext uri="{C183D7F6-B498-43B3-948B-1728B52AA6E4}">
                <adec:decorative xmlns:adec="http://schemas.microsoft.com/office/drawing/2017/decorative" val="1"/>
              </a:ext>
            </a:extLst>
          </p:cNvPr>
          <p:cNvPicPr>
            <a:picLocks noGrp="1" noChangeAspect="1"/>
          </p:cNvPicPr>
          <p:nvPr>
            <p:ph idx="13"/>
          </p:nvPr>
        </p:nvPicPr>
        <p:blipFill rotWithShape="1">
          <a:blip r:embed="rId2"/>
          <a:stretch/>
        </p:blipFill>
        <p:spPr>
          <a:xfrm>
            <a:off x="6635285" y="1481959"/>
            <a:ext cx="4661387" cy="4204138"/>
          </a:xfrm>
          <a:noFill/>
        </p:spPr>
      </p:pic>
      <p:sp>
        <p:nvSpPr>
          <p:cNvPr id="5" name="Päivämäärän paikkamerkki 4">
            <a:extLst>
              <a:ext uri="{FF2B5EF4-FFF2-40B4-BE49-F238E27FC236}">
                <a16:creationId xmlns:a16="http://schemas.microsoft.com/office/drawing/2014/main" id="{86F88884-1860-4A0A-B9F1-1756FF06C9FE}"/>
              </a:ext>
              <a:ext uri="{C183D7F6-B498-43B3-948B-1728B52AA6E4}">
                <adec:decorative xmlns:adec="http://schemas.microsoft.com/office/drawing/2017/decorative" val="1"/>
              </a:ext>
            </a:extLst>
          </p:cNvPr>
          <p:cNvSpPr>
            <a:spLocks noGrp="1"/>
          </p:cNvSpPr>
          <p:nvPr>
            <p:ph type="dt" sz="half" idx="10"/>
          </p:nvPr>
        </p:nvSpPr>
        <p:spPr/>
        <p:txBody>
          <a:bodyPr anchor="ctr">
            <a:normAutofit/>
          </a:bodyPr>
          <a:lstStyle/>
          <a:p>
            <a:pPr>
              <a:spcAft>
                <a:spcPts val="600"/>
              </a:spcAft>
            </a:pPr>
            <a:fld id="{680B1CD5-78C5-4FB0-8597-D422206D4020}" type="datetime1">
              <a:rPr lang="fi-FI" smtClean="0"/>
              <a:t>18.12.2023</a:t>
            </a:fld>
            <a:endParaRPr lang="fi-FI"/>
          </a:p>
        </p:txBody>
      </p:sp>
      <p:sp>
        <p:nvSpPr>
          <p:cNvPr id="4" name="Alatunnisteen paikkamerkki 3">
            <a:extLst>
              <a:ext uri="{FF2B5EF4-FFF2-40B4-BE49-F238E27FC236}">
                <a16:creationId xmlns:a16="http://schemas.microsoft.com/office/drawing/2014/main" id="{5F33CA2D-1BAB-4CDA-A13E-D2433B9D396D}"/>
              </a:ext>
              <a:ext uri="{C183D7F6-B498-43B3-948B-1728B52AA6E4}">
                <adec:decorative xmlns:adec="http://schemas.microsoft.com/office/drawing/2017/decorative" val="1"/>
              </a:ext>
            </a:extLst>
          </p:cNvPr>
          <p:cNvSpPr>
            <a:spLocks noGrp="1"/>
          </p:cNvSpPr>
          <p:nvPr>
            <p:ph type="ftr" sz="quarter" idx="11"/>
          </p:nvPr>
        </p:nvSpPr>
        <p:spPr/>
        <p:txBody>
          <a:bodyPr anchor="ctr">
            <a:normAutofit/>
          </a:bodyPr>
          <a:lstStyle/>
          <a:p>
            <a:pPr>
              <a:spcAft>
                <a:spcPts val="600"/>
              </a:spcAft>
            </a:pPr>
            <a:r>
              <a:rPr lang="fi-FI"/>
              <a:t>Tiedon laatukehikko -työ</a:t>
            </a:r>
          </a:p>
        </p:txBody>
      </p:sp>
      <p:sp>
        <p:nvSpPr>
          <p:cNvPr id="8" name="Dian numeron paikkamerkki 7">
            <a:extLst>
              <a:ext uri="{FF2B5EF4-FFF2-40B4-BE49-F238E27FC236}">
                <a16:creationId xmlns:a16="http://schemas.microsoft.com/office/drawing/2014/main" id="{5C12C26A-88B9-4F14-81FB-8DA3855EFDA8}"/>
              </a:ext>
              <a:ext uri="{C183D7F6-B498-43B3-948B-1728B52AA6E4}">
                <adec:decorative xmlns:adec="http://schemas.microsoft.com/office/drawing/2017/decorative" val="1"/>
              </a:ext>
            </a:extLst>
          </p:cNvPr>
          <p:cNvSpPr>
            <a:spLocks noGrp="1"/>
          </p:cNvSpPr>
          <p:nvPr>
            <p:ph type="sldNum" sz="quarter" idx="12"/>
          </p:nvPr>
        </p:nvSpPr>
        <p:spPr/>
        <p:txBody>
          <a:bodyPr/>
          <a:lstStyle/>
          <a:p>
            <a:fld id="{7C9DB053-BC39-5645-941A-EDB0DEC7708B}" type="slidenum">
              <a:rPr lang="fi-FI" smtClean="0"/>
              <a:t>18</a:t>
            </a:fld>
            <a:endParaRPr lang="fi-FI"/>
          </a:p>
        </p:txBody>
      </p:sp>
    </p:spTree>
    <p:extLst>
      <p:ext uri="{BB962C8B-B14F-4D97-AF65-F5344CB8AC3E}">
        <p14:creationId xmlns:p14="http://schemas.microsoft.com/office/powerpoint/2010/main" val="368404192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0D845E0-AF59-45BF-87C8-E90AC57F9E99}"/>
              </a:ext>
            </a:extLst>
          </p:cNvPr>
          <p:cNvSpPr>
            <a:spLocks noGrp="1"/>
          </p:cNvSpPr>
          <p:nvPr>
            <p:ph type="title"/>
          </p:nvPr>
        </p:nvSpPr>
        <p:spPr/>
        <p:txBody>
          <a:bodyPr/>
          <a:lstStyle/>
          <a:p>
            <a:r>
              <a:rPr lang="fi-FI" dirty="0"/>
              <a:t>Laadunarvioinnin hyödyt</a:t>
            </a:r>
          </a:p>
        </p:txBody>
      </p:sp>
      <p:sp>
        <p:nvSpPr>
          <p:cNvPr id="5" name="Päivämäärän paikkamerkki 4">
            <a:extLst>
              <a:ext uri="{FF2B5EF4-FFF2-40B4-BE49-F238E27FC236}">
                <a16:creationId xmlns:a16="http://schemas.microsoft.com/office/drawing/2014/main" id="{C5CB0845-8283-4D17-8735-B98731EAA770}"/>
              </a:ext>
            </a:extLst>
          </p:cNvPr>
          <p:cNvSpPr>
            <a:spLocks noGrp="1"/>
          </p:cNvSpPr>
          <p:nvPr>
            <p:ph type="dt" sz="half" idx="10"/>
          </p:nvPr>
        </p:nvSpPr>
        <p:spPr/>
        <p:txBody>
          <a:bodyPr/>
          <a:lstStyle/>
          <a:p>
            <a:fld id="{8C5E36CF-CF90-4FDA-9189-4248489FB8FE}" type="datetime1">
              <a:rPr lang="fi-FI" smtClean="0"/>
              <a:t>18.12.2023</a:t>
            </a:fld>
            <a:endParaRPr lang="fi-FI" dirty="0"/>
          </a:p>
        </p:txBody>
      </p:sp>
      <p:sp>
        <p:nvSpPr>
          <p:cNvPr id="4" name="Alatunnisteen paikkamerkki 3">
            <a:extLst>
              <a:ext uri="{FF2B5EF4-FFF2-40B4-BE49-F238E27FC236}">
                <a16:creationId xmlns:a16="http://schemas.microsoft.com/office/drawing/2014/main" id="{F9610444-BC90-4121-B371-ED56E1193500}"/>
              </a:ext>
            </a:extLst>
          </p:cNvPr>
          <p:cNvSpPr>
            <a:spLocks noGrp="1"/>
          </p:cNvSpPr>
          <p:nvPr>
            <p:ph type="ftr" sz="quarter" idx="11"/>
          </p:nvPr>
        </p:nvSpPr>
        <p:spPr/>
        <p:txBody>
          <a:bodyPr/>
          <a:lstStyle/>
          <a:p>
            <a:r>
              <a:rPr lang="fi-FI"/>
              <a:t>Tiedon laatukehikko -työ</a:t>
            </a:r>
            <a:endParaRPr lang="fi-FI" dirty="0"/>
          </a:p>
        </p:txBody>
      </p:sp>
      <p:sp>
        <p:nvSpPr>
          <p:cNvPr id="3" name="Dian numeron paikkamerkki 2">
            <a:extLst>
              <a:ext uri="{FF2B5EF4-FFF2-40B4-BE49-F238E27FC236}">
                <a16:creationId xmlns:a16="http://schemas.microsoft.com/office/drawing/2014/main" id="{7D3424F2-1C63-441E-9728-7E4092AEEFDC}"/>
              </a:ext>
            </a:extLst>
          </p:cNvPr>
          <p:cNvSpPr>
            <a:spLocks noGrp="1"/>
          </p:cNvSpPr>
          <p:nvPr>
            <p:ph type="sldNum" sz="quarter" idx="12"/>
          </p:nvPr>
        </p:nvSpPr>
        <p:spPr/>
        <p:txBody>
          <a:bodyPr/>
          <a:lstStyle/>
          <a:p>
            <a:fld id="{7C9DB053-BC39-5645-941A-EDB0DEC7708B}" type="slidenum">
              <a:rPr lang="fi-FI" smtClean="0"/>
              <a:t>19</a:t>
            </a:fld>
            <a:endParaRPr lang="fi-FI" dirty="0"/>
          </a:p>
        </p:txBody>
      </p:sp>
    </p:spTree>
    <p:extLst>
      <p:ext uri="{BB962C8B-B14F-4D97-AF65-F5344CB8AC3E}">
        <p14:creationId xmlns:p14="http://schemas.microsoft.com/office/powerpoint/2010/main" val="2116086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tsikko 6">
            <a:extLst>
              <a:ext uri="{FF2B5EF4-FFF2-40B4-BE49-F238E27FC236}">
                <a16:creationId xmlns:a16="http://schemas.microsoft.com/office/drawing/2014/main" id="{3A85D2C3-A744-4B4E-87FC-ECFA4E0C8C6A}"/>
              </a:ext>
            </a:extLst>
          </p:cNvPr>
          <p:cNvSpPr>
            <a:spLocks noGrp="1"/>
          </p:cNvSpPr>
          <p:nvPr>
            <p:ph type="title"/>
          </p:nvPr>
        </p:nvSpPr>
        <p:spPr/>
        <p:txBody>
          <a:bodyPr anchor="b">
            <a:normAutofit/>
          </a:bodyPr>
          <a:lstStyle/>
          <a:p>
            <a:r>
              <a:rPr lang="fi-FI" dirty="0"/>
              <a:t>Miksi tiedon laadulla on merkitystä?</a:t>
            </a:r>
          </a:p>
        </p:txBody>
      </p:sp>
      <p:sp>
        <p:nvSpPr>
          <p:cNvPr id="8" name="Sisällön paikkamerkki 7">
            <a:extLst>
              <a:ext uri="{FF2B5EF4-FFF2-40B4-BE49-F238E27FC236}">
                <a16:creationId xmlns:a16="http://schemas.microsoft.com/office/drawing/2014/main" id="{5100C594-4860-4DDB-B909-5AC1EF97B80F}"/>
              </a:ext>
            </a:extLst>
          </p:cNvPr>
          <p:cNvSpPr>
            <a:spLocks noGrp="1"/>
          </p:cNvSpPr>
          <p:nvPr>
            <p:ph idx="1"/>
          </p:nvPr>
        </p:nvSpPr>
        <p:spPr/>
        <p:txBody>
          <a:bodyPr>
            <a:normAutofit/>
          </a:bodyPr>
          <a:lstStyle/>
          <a:p>
            <a:r>
              <a:rPr lang="fi-FI" sz="2200" dirty="0"/>
              <a:t>Tiedon luotettavuus, laatu ja käytettävyys ovat hyvän päätöksenteon edellytyksiä.</a:t>
            </a:r>
          </a:p>
          <a:p>
            <a:r>
              <a:rPr lang="fi-FI" sz="2200" dirty="0"/>
              <a:t>Mitä enemmän tietoa on käytettävissä, sitä tärkeämpää on saada realistinen kuva tarkasteltavan tiedon laadusta. </a:t>
            </a:r>
          </a:p>
          <a:p>
            <a:r>
              <a:rPr lang="fi-FI" sz="2200" dirty="0"/>
              <a:t>Kehittyvät teknologiat ja automatisaatio perustuvat laadukkaan tiedon hyödyntämiseen. </a:t>
            </a:r>
          </a:p>
          <a:p>
            <a:r>
              <a:rPr lang="fi-FI" sz="2200" dirty="0"/>
              <a:t>Tiedon laadulle tarvitaan yhteinen kieli, pelisäännöt ja kriteerit.</a:t>
            </a:r>
          </a:p>
        </p:txBody>
      </p:sp>
      <p:pic>
        <p:nvPicPr>
          <p:cNvPr id="9" name="Sisällön paikkamerkki 8" descr="Kuva, joka sisältää kohteen teksti, sanomalehti&#10;&#10;Kuvaus luotu automaattisesti">
            <a:extLst>
              <a:ext uri="{FF2B5EF4-FFF2-40B4-BE49-F238E27FC236}">
                <a16:creationId xmlns:a16="http://schemas.microsoft.com/office/drawing/2014/main" id="{FAF22A20-216D-4186-8C2A-28C333D4F012}"/>
              </a:ext>
            </a:extLst>
          </p:cNvPr>
          <p:cNvPicPr>
            <a:picLocks noGrp="1" noChangeAspect="1"/>
          </p:cNvPicPr>
          <p:nvPr>
            <p:ph idx="13"/>
          </p:nvPr>
        </p:nvPicPr>
        <p:blipFill rotWithShape="1">
          <a:blip r:embed="rId3"/>
          <a:stretch/>
        </p:blipFill>
        <p:spPr>
          <a:xfrm>
            <a:off x="6275388" y="2249170"/>
            <a:ext cx="5348287" cy="3208972"/>
          </a:xfrm>
          <a:noFill/>
        </p:spPr>
      </p:pic>
      <p:sp>
        <p:nvSpPr>
          <p:cNvPr id="5" name="Päivämäärän paikkamerkki 4">
            <a:extLst>
              <a:ext uri="{FF2B5EF4-FFF2-40B4-BE49-F238E27FC236}">
                <a16:creationId xmlns:a16="http://schemas.microsoft.com/office/drawing/2014/main" id="{2BD4695C-363D-4599-B1D0-259465B2CB43}"/>
              </a:ext>
            </a:extLst>
          </p:cNvPr>
          <p:cNvSpPr>
            <a:spLocks noGrp="1"/>
          </p:cNvSpPr>
          <p:nvPr>
            <p:ph type="dt" sz="half" idx="10"/>
          </p:nvPr>
        </p:nvSpPr>
        <p:spPr/>
        <p:txBody>
          <a:bodyPr anchor="ctr">
            <a:normAutofit/>
          </a:bodyPr>
          <a:lstStyle/>
          <a:p>
            <a:pPr>
              <a:spcAft>
                <a:spcPts val="600"/>
              </a:spcAft>
            </a:pPr>
            <a:fld id="{C6EFC95E-CBEE-4784-9CDA-19DF463D40BD}" type="datetime1">
              <a:rPr lang="fi-FI" smtClean="0"/>
              <a:t>18.12.2023</a:t>
            </a:fld>
            <a:endParaRPr lang="fi-FI"/>
          </a:p>
        </p:txBody>
      </p:sp>
      <p:sp>
        <p:nvSpPr>
          <p:cNvPr id="6" name="Alatunnisteen paikkamerkki 5">
            <a:extLst>
              <a:ext uri="{FF2B5EF4-FFF2-40B4-BE49-F238E27FC236}">
                <a16:creationId xmlns:a16="http://schemas.microsoft.com/office/drawing/2014/main" id="{113539DD-1AB8-4ED0-9049-B177F8DA036A}"/>
              </a:ext>
            </a:extLst>
          </p:cNvPr>
          <p:cNvSpPr>
            <a:spLocks noGrp="1"/>
          </p:cNvSpPr>
          <p:nvPr>
            <p:ph type="ftr" sz="quarter" idx="11"/>
          </p:nvPr>
        </p:nvSpPr>
        <p:spPr/>
        <p:txBody>
          <a:bodyPr anchor="ctr">
            <a:normAutofit/>
          </a:bodyPr>
          <a:lstStyle/>
          <a:p>
            <a:pPr>
              <a:spcAft>
                <a:spcPts val="600"/>
              </a:spcAft>
            </a:pPr>
            <a:r>
              <a:rPr lang="fi-FI"/>
              <a:t>Tiedon laatukehikko -työ</a:t>
            </a:r>
          </a:p>
        </p:txBody>
      </p:sp>
      <p:sp>
        <p:nvSpPr>
          <p:cNvPr id="4" name="Dian numeron paikkamerkki 3">
            <a:extLst>
              <a:ext uri="{FF2B5EF4-FFF2-40B4-BE49-F238E27FC236}">
                <a16:creationId xmlns:a16="http://schemas.microsoft.com/office/drawing/2014/main" id="{5D581719-B7EC-4515-8239-A8B3C107B3FF}"/>
              </a:ext>
            </a:extLst>
          </p:cNvPr>
          <p:cNvSpPr>
            <a:spLocks noGrp="1"/>
          </p:cNvSpPr>
          <p:nvPr>
            <p:ph type="sldNum" sz="quarter" idx="12"/>
          </p:nvPr>
        </p:nvSpPr>
        <p:spPr/>
        <p:txBody>
          <a:bodyPr anchor="ctr">
            <a:normAutofit/>
          </a:bodyPr>
          <a:lstStyle/>
          <a:p>
            <a:pPr>
              <a:spcAft>
                <a:spcPts val="600"/>
              </a:spcAft>
            </a:pPr>
            <a:fld id="{7C9DB053-BC39-5645-941A-EDB0DEC7708B}" type="slidenum">
              <a:rPr lang="fi-FI" smtClean="0"/>
              <a:pPr>
                <a:spcAft>
                  <a:spcPts val="600"/>
                </a:spcAft>
              </a:pPr>
              <a:t>2</a:t>
            </a:fld>
            <a:endParaRPr lang="fi-FI"/>
          </a:p>
        </p:txBody>
      </p:sp>
    </p:spTree>
    <p:extLst>
      <p:ext uri="{BB962C8B-B14F-4D97-AF65-F5344CB8AC3E}">
        <p14:creationId xmlns:p14="http://schemas.microsoft.com/office/powerpoint/2010/main" val="86113857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963254C1-F174-4D9F-9464-17D445D60481}"/>
              </a:ext>
            </a:extLst>
          </p:cNvPr>
          <p:cNvSpPr>
            <a:spLocks noGrp="1"/>
          </p:cNvSpPr>
          <p:nvPr>
            <p:ph type="title"/>
          </p:nvPr>
        </p:nvSpPr>
        <p:spPr/>
        <p:txBody>
          <a:bodyPr>
            <a:normAutofit/>
          </a:bodyPr>
          <a:lstStyle/>
          <a:p>
            <a:r>
              <a:rPr lang="fi-FI"/>
              <a:t>Laatukriteerien käyttöönotto</a:t>
            </a:r>
          </a:p>
        </p:txBody>
      </p:sp>
      <p:sp>
        <p:nvSpPr>
          <p:cNvPr id="10" name="Sisällön paikkamerkki 5">
            <a:extLst>
              <a:ext uri="{FF2B5EF4-FFF2-40B4-BE49-F238E27FC236}">
                <a16:creationId xmlns:a16="http://schemas.microsoft.com/office/drawing/2014/main" id="{E116AF29-29CA-4642-9FCB-02110D0E4752}"/>
              </a:ext>
            </a:extLst>
          </p:cNvPr>
          <p:cNvSpPr>
            <a:spLocks noGrp="1"/>
          </p:cNvSpPr>
          <p:nvPr>
            <p:ph idx="1"/>
          </p:nvPr>
        </p:nvSpPr>
        <p:spPr>
          <a:xfrm>
            <a:off x="573778" y="1313330"/>
            <a:ext cx="6110801" cy="3531939"/>
          </a:xfrm>
        </p:spPr>
        <p:txBody>
          <a:bodyPr>
            <a:normAutofit/>
          </a:bodyPr>
          <a:lstStyle/>
          <a:p>
            <a:pPr>
              <a:spcAft>
                <a:spcPts val="1200"/>
              </a:spcAft>
            </a:pPr>
            <a:r>
              <a:rPr lang="fi-FI" sz="2400" dirty="0"/>
              <a:t>Käyttöönotto edellyttää toimenpiteitä niin kansallisella, organisaatioiden kuin tietoaineistojen tasolla</a:t>
            </a:r>
          </a:p>
          <a:p>
            <a:r>
              <a:rPr lang="fi-FI" sz="2400" dirty="0"/>
              <a:t>Käyttöönotto organisaatioissa etenee vaiheittain:</a:t>
            </a:r>
          </a:p>
          <a:p>
            <a:pPr lvl="1"/>
            <a:r>
              <a:rPr lang="fi-FI" sz="2000" dirty="0"/>
              <a:t>Tietoaineistojen priorisointi</a:t>
            </a:r>
          </a:p>
          <a:p>
            <a:pPr lvl="1"/>
            <a:r>
              <a:rPr lang="fi-FI" sz="2000" dirty="0"/>
              <a:t>Laatukriteerien hyödyntämisen vaiheet</a:t>
            </a:r>
          </a:p>
        </p:txBody>
      </p:sp>
      <p:sp>
        <p:nvSpPr>
          <p:cNvPr id="5" name="Päivämäärän paikkamerkki 4">
            <a:extLst>
              <a:ext uri="{FF2B5EF4-FFF2-40B4-BE49-F238E27FC236}">
                <a16:creationId xmlns:a16="http://schemas.microsoft.com/office/drawing/2014/main" id="{2A213BEB-93F4-41E9-A59A-15D82925371B}"/>
              </a:ext>
              <a:ext uri="{C183D7F6-B498-43B3-948B-1728B52AA6E4}">
                <adec:decorative xmlns:adec="http://schemas.microsoft.com/office/drawing/2017/decorative" val="1"/>
              </a:ext>
            </a:extLst>
          </p:cNvPr>
          <p:cNvSpPr>
            <a:spLocks noGrp="1"/>
          </p:cNvSpPr>
          <p:nvPr>
            <p:ph type="dt" sz="half" idx="10"/>
          </p:nvPr>
        </p:nvSpPr>
        <p:spPr/>
        <p:txBody>
          <a:bodyPr/>
          <a:lstStyle/>
          <a:p>
            <a:fld id="{B310C818-6A62-4F26-9FFF-BF98CC4820BB}" type="datetime1">
              <a:rPr lang="fi-FI" smtClean="0"/>
              <a:t>18.12.2023</a:t>
            </a:fld>
            <a:endParaRPr lang="en-GB"/>
          </a:p>
        </p:txBody>
      </p:sp>
      <p:sp>
        <p:nvSpPr>
          <p:cNvPr id="4" name="Alatunnisteen paikkamerkki 3">
            <a:extLst>
              <a:ext uri="{FF2B5EF4-FFF2-40B4-BE49-F238E27FC236}">
                <a16:creationId xmlns:a16="http://schemas.microsoft.com/office/drawing/2014/main" id="{78A5A887-AA7C-497B-85D1-4292D1853C13}"/>
              </a:ext>
              <a:ext uri="{C183D7F6-B498-43B3-948B-1728B52AA6E4}">
                <adec:decorative xmlns:adec="http://schemas.microsoft.com/office/drawing/2017/decorative" val="1"/>
              </a:ext>
            </a:extLst>
          </p:cNvPr>
          <p:cNvSpPr>
            <a:spLocks noGrp="1"/>
          </p:cNvSpPr>
          <p:nvPr>
            <p:ph type="ftr" sz="quarter" idx="11"/>
          </p:nvPr>
        </p:nvSpPr>
        <p:spPr/>
        <p:txBody>
          <a:bodyPr/>
          <a:lstStyle/>
          <a:p>
            <a:r>
              <a:rPr lang="fi-FI"/>
              <a:t>Tiedon laatukehikko -työ</a:t>
            </a:r>
            <a:endParaRPr lang="en-GB"/>
          </a:p>
        </p:txBody>
      </p:sp>
      <p:sp>
        <p:nvSpPr>
          <p:cNvPr id="3" name="Dian numeron paikkamerkki 2">
            <a:extLst>
              <a:ext uri="{FF2B5EF4-FFF2-40B4-BE49-F238E27FC236}">
                <a16:creationId xmlns:a16="http://schemas.microsoft.com/office/drawing/2014/main" id="{C854EE5B-E9AA-45B4-8E2B-DF28C1DDA8FA}"/>
              </a:ext>
              <a:ext uri="{C183D7F6-B498-43B3-948B-1728B52AA6E4}">
                <adec:decorative xmlns:adec="http://schemas.microsoft.com/office/drawing/2017/decorative" val="1"/>
              </a:ext>
            </a:extLst>
          </p:cNvPr>
          <p:cNvSpPr>
            <a:spLocks noGrp="1"/>
          </p:cNvSpPr>
          <p:nvPr>
            <p:ph type="sldNum" sz="quarter" idx="12"/>
          </p:nvPr>
        </p:nvSpPr>
        <p:spPr/>
        <p:txBody>
          <a:bodyPr/>
          <a:lstStyle/>
          <a:p>
            <a:fld id="{7C9DB053-BC39-5645-941A-EDB0DEC7708B}" type="slidenum">
              <a:rPr lang="en-GB" smtClean="0"/>
              <a:t>20</a:t>
            </a:fld>
            <a:endParaRPr lang="en-GB"/>
          </a:p>
        </p:txBody>
      </p:sp>
      <p:graphicFrame>
        <p:nvGraphicFramePr>
          <p:cNvPr id="7" name="Kaaviokuva 6" descr="Tiedon laatukriteerien ja -mittarien käyttöönottoa tarkastellaan kolmella eri tasolla: kansallisella tasolla, organisaatiotasolla sekä tietoaineistotasolla.">
            <a:extLst>
              <a:ext uri="{FF2B5EF4-FFF2-40B4-BE49-F238E27FC236}">
                <a16:creationId xmlns:a16="http://schemas.microsoft.com/office/drawing/2014/main" id="{7E8B1852-D838-4723-B85B-BE25BF53B6D9}"/>
              </a:ext>
            </a:extLst>
          </p:cNvPr>
          <p:cNvGraphicFramePr/>
          <p:nvPr/>
        </p:nvGraphicFramePr>
        <p:xfrm>
          <a:off x="6595615" y="1392804"/>
          <a:ext cx="4483595" cy="312595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6" name="Ryhmä 5" descr="Laatukriteerien käyttöönotto lähtee liikkeelle siitä, että laatukriteerit tunnetaan. Sen jälkeen tiedon laatu voidaan kuvata ja kuvauksen perusteella asettaa laatutavoitteet. Laatutavoitteet ohjaavat laadun parantamista, joka vaikuttaa myös yhteistyöhön ekosysteemissä.">
            <a:extLst>
              <a:ext uri="{FF2B5EF4-FFF2-40B4-BE49-F238E27FC236}">
                <a16:creationId xmlns:a16="http://schemas.microsoft.com/office/drawing/2014/main" id="{20E8A008-DB0F-43D4-85DE-BC10535E5759}"/>
              </a:ext>
            </a:extLst>
          </p:cNvPr>
          <p:cNvGrpSpPr/>
          <p:nvPr/>
        </p:nvGrpSpPr>
        <p:grpSpPr>
          <a:xfrm>
            <a:off x="667396" y="5228122"/>
            <a:ext cx="10673153" cy="953865"/>
            <a:chOff x="667396" y="5228122"/>
            <a:chExt cx="10673153" cy="953865"/>
          </a:xfrm>
        </p:grpSpPr>
        <p:grpSp>
          <p:nvGrpSpPr>
            <p:cNvPr id="11" name="Ryhmä 10">
              <a:extLst>
                <a:ext uri="{FF2B5EF4-FFF2-40B4-BE49-F238E27FC236}">
                  <a16:creationId xmlns:a16="http://schemas.microsoft.com/office/drawing/2014/main" id="{A2403AAD-6A6D-461D-B221-05EBD07F0478}"/>
                </a:ext>
              </a:extLst>
            </p:cNvPr>
            <p:cNvGrpSpPr/>
            <p:nvPr/>
          </p:nvGrpSpPr>
          <p:grpSpPr>
            <a:xfrm>
              <a:off x="667396" y="5228122"/>
              <a:ext cx="2065866" cy="953865"/>
              <a:chOff x="1222" y="2232400"/>
              <a:chExt cx="2384663" cy="953865"/>
            </a:xfrm>
          </p:grpSpPr>
          <p:sp>
            <p:nvSpPr>
              <p:cNvPr id="12" name="Nuoli: Viisikulmio 11">
                <a:extLst>
                  <a:ext uri="{FF2B5EF4-FFF2-40B4-BE49-F238E27FC236}">
                    <a16:creationId xmlns:a16="http://schemas.microsoft.com/office/drawing/2014/main" id="{4D461EC3-8FFF-4C0C-96CE-65B8DA260147}"/>
                  </a:ext>
                </a:extLst>
              </p:cNvPr>
              <p:cNvSpPr/>
              <p:nvPr/>
            </p:nvSpPr>
            <p:spPr>
              <a:xfrm>
                <a:off x="1222" y="2232400"/>
                <a:ext cx="2384663" cy="953865"/>
              </a:xfrm>
              <a:prstGeom prst="homePlate">
                <a:avLst/>
              </a:prstGeom>
              <a:solidFill>
                <a:srgbClr val="E2EFDA"/>
              </a:solidFill>
              <a:ln w="28575">
                <a:solidFill>
                  <a:schemeClr val="bg1"/>
                </a:solid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13" name="Nuoli: Viisikulmio 4">
                <a:extLst>
                  <a:ext uri="{FF2B5EF4-FFF2-40B4-BE49-F238E27FC236}">
                    <a16:creationId xmlns:a16="http://schemas.microsoft.com/office/drawing/2014/main" id="{5074C739-E56D-4D8C-8321-AE82C6AC5487}"/>
                  </a:ext>
                </a:extLst>
              </p:cNvPr>
              <p:cNvSpPr txBox="1"/>
              <p:nvPr/>
            </p:nvSpPr>
            <p:spPr>
              <a:xfrm>
                <a:off x="1222" y="2232400"/>
                <a:ext cx="2146197" cy="95386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9342" tIns="34671" rIns="17336" bIns="34671" numCol="1" spcCol="1270" anchor="ctr" anchorCtr="0">
                <a:noAutofit/>
              </a:bodyPr>
              <a:lstStyle/>
              <a:p>
                <a:pPr marL="0" lvl="0" indent="0" algn="ctr" defTabSz="577850">
                  <a:lnSpc>
                    <a:spcPct val="90000"/>
                  </a:lnSpc>
                  <a:spcBef>
                    <a:spcPct val="0"/>
                  </a:spcBef>
                  <a:spcAft>
                    <a:spcPct val="35000"/>
                  </a:spcAft>
                  <a:buNone/>
                </a:pPr>
                <a:r>
                  <a:rPr lang="fi-FI" kern="1200" noProof="0" dirty="0">
                    <a:solidFill>
                      <a:schemeClr val="tx1"/>
                    </a:solidFill>
                  </a:rPr>
                  <a:t>Laatukriteerit</a:t>
                </a:r>
                <a:br>
                  <a:rPr lang="fi-FI" kern="1200" noProof="0" dirty="0">
                    <a:solidFill>
                      <a:schemeClr val="tx1"/>
                    </a:solidFill>
                  </a:rPr>
                </a:br>
                <a:r>
                  <a:rPr lang="fi-FI" kern="1200" noProof="0" dirty="0">
                    <a:solidFill>
                      <a:schemeClr val="tx1"/>
                    </a:solidFill>
                  </a:rPr>
                  <a:t>tunnetaan</a:t>
                </a:r>
              </a:p>
            </p:txBody>
          </p:sp>
        </p:grpSp>
        <p:grpSp>
          <p:nvGrpSpPr>
            <p:cNvPr id="14" name="Ryhmä 13">
              <a:extLst>
                <a:ext uri="{FF2B5EF4-FFF2-40B4-BE49-F238E27FC236}">
                  <a16:creationId xmlns:a16="http://schemas.microsoft.com/office/drawing/2014/main" id="{12AEE5B2-DDD1-4A2C-8BF7-AD48C64AF8A5}"/>
                </a:ext>
              </a:extLst>
            </p:cNvPr>
            <p:cNvGrpSpPr/>
            <p:nvPr/>
          </p:nvGrpSpPr>
          <p:grpSpPr>
            <a:xfrm>
              <a:off x="2286001" y="5228122"/>
              <a:ext cx="2286000" cy="953865"/>
              <a:chOff x="1908953" y="2232400"/>
              <a:chExt cx="2384663" cy="953865"/>
            </a:xfrm>
          </p:grpSpPr>
          <p:sp>
            <p:nvSpPr>
              <p:cNvPr id="15" name="Nuoli: Nuolenkärki 14">
                <a:extLst>
                  <a:ext uri="{FF2B5EF4-FFF2-40B4-BE49-F238E27FC236}">
                    <a16:creationId xmlns:a16="http://schemas.microsoft.com/office/drawing/2014/main" id="{9C22306F-4E29-4915-8027-4A95E5633BBC}"/>
                  </a:ext>
                </a:extLst>
              </p:cNvPr>
              <p:cNvSpPr/>
              <p:nvPr/>
            </p:nvSpPr>
            <p:spPr>
              <a:xfrm>
                <a:off x="1908953" y="2232400"/>
                <a:ext cx="2384663" cy="953865"/>
              </a:xfrm>
              <a:prstGeom prst="chevron">
                <a:avLst/>
              </a:prstGeom>
              <a:solidFill>
                <a:srgbClr val="E2EFDA"/>
              </a:solidFill>
              <a:ln w="28575">
                <a:solidFill>
                  <a:schemeClr val="bg1"/>
                </a:solid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16" name="Nuoli: Nuolenkärki 6">
                <a:extLst>
                  <a:ext uri="{FF2B5EF4-FFF2-40B4-BE49-F238E27FC236}">
                    <a16:creationId xmlns:a16="http://schemas.microsoft.com/office/drawing/2014/main" id="{7254198E-EB4E-4A1F-AFC0-8EDA5B9020F1}"/>
                  </a:ext>
                </a:extLst>
              </p:cNvPr>
              <p:cNvSpPr txBox="1"/>
              <p:nvPr/>
            </p:nvSpPr>
            <p:spPr>
              <a:xfrm>
                <a:off x="2385886" y="2232400"/>
                <a:ext cx="1430798" cy="95386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2007" tIns="34671" rIns="17336" bIns="34671" numCol="1" spcCol="1270" anchor="ctr" anchorCtr="0">
                <a:noAutofit/>
              </a:bodyPr>
              <a:lstStyle/>
              <a:p>
                <a:pPr marL="0" lvl="0" indent="0" algn="ctr" defTabSz="577850">
                  <a:lnSpc>
                    <a:spcPct val="90000"/>
                  </a:lnSpc>
                  <a:spcBef>
                    <a:spcPct val="0"/>
                  </a:spcBef>
                  <a:spcAft>
                    <a:spcPct val="35000"/>
                  </a:spcAft>
                  <a:buNone/>
                </a:pPr>
                <a:r>
                  <a:rPr lang="fi-FI" kern="1200" noProof="0">
                    <a:solidFill>
                      <a:schemeClr val="tx1"/>
                    </a:solidFill>
                  </a:rPr>
                  <a:t>Tiedon laatu on kuvattu</a:t>
                </a:r>
              </a:p>
            </p:txBody>
          </p:sp>
        </p:grpSp>
        <p:grpSp>
          <p:nvGrpSpPr>
            <p:cNvPr id="17" name="Ryhmä 16">
              <a:extLst>
                <a:ext uri="{FF2B5EF4-FFF2-40B4-BE49-F238E27FC236}">
                  <a16:creationId xmlns:a16="http://schemas.microsoft.com/office/drawing/2014/main" id="{ADE159F7-362E-4DD2-9AD2-5A70BAE78EE2}"/>
                </a:ext>
              </a:extLst>
            </p:cNvPr>
            <p:cNvGrpSpPr/>
            <p:nvPr/>
          </p:nvGrpSpPr>
          <p:grpSpPr>
            <a:xfrm>
              <a:off x="4114802" y="5228122"/>
              <a:ext cx="2752718" cy="953865"/>
              <a:chOff x="3816683" y="2232400"/>
              <a:chExt cx="2384663" cy="953865"/>
            </a:xfrm>
          </p:grpSpPr>
          <p:sp>
            <p:nvSpPr>
              <p:cNvPr id="18" name="Nuoli: Nuolenkärki 17">
                <a:extLst>
                  <a:ext uri="{FF2B5EF4-FFF2-40B4-BE49-F238E27FC236}">
                    <a16:creationId xmlns:a16="http://schemas.microsoft.com/office/drawing/2014/main" id="{F06D1E5F-60F5-4B90-8C27-E022E47DA0B4}"/>
                  </a:ext>
                </a:extLst>
              </p:cNvPr>
              <p:cNvSpPr/>
              <p:nvPr/>
            </p:nvSpPr>
            <p:spPr>
              <a:xfrm>
                <a:off x="3816683" y="2232400"/>
                <a:ext cx="2384663" cy="953865"/>
              </a:xfrm>
              <a:prstGeom prst="chevron">
                <a:avLst/>
              </a:prstGeom>
              <a:solidFill>
                <a:srgbClr val="E2EFDA"/>
              </a:solidFill>
              <a:ln w="28575">
                <a:solidFill>
                  <a:schemeClr val="bg1"/>
                </a:solid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19" name="Nuoli: Nuolenkärki 8">
                <a:extLst>
                  <a:ext uri="{FF2B5EF4-FFF2-40B4-BE49-F238E27FC236}">
                    <a16:creationId xmlns:a16="http://schemas.microsoft.com/office/drawing/2014/main" id="{B17E0268-0490-4AC0-99B7-B0E573CE7A18}"/>
                  </a:ext>
                </a:extLst>
              </p:cNvPr>
              <p:cNvSpPr txBox="1"/>
              <p:nvPr/>
            </p:nvSpPr>
            <p:spPr>
              <a:xfrm>
                <a:off x="4293616" y="2232400"/>
                <a:ext cx="1430798" cy="95386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2007" tIns="34671" rIns="17336" bIns="34671" numCol="1" spcCol="1270" anchor="ctr" anchorCtr="0">
                <a:noAutofit/>
              </a:bodyPr>
              <a:lstStyle/>
              <a:p>
                <a:pPr marL="0" lvl="0" indent="0" algn="ctr" defTabSz="577850">
                  <a:lnSpc>
                    <a:spcPct val="90000"/>
                  </a:lnSpc>
                  <a:spcBef>
                    <a:spcPct val="0"/>
                  </a:spcBef>
                  <a:spcAft>
                    <a:spcPct val="35000"/>
                  </a:spcAft>
                  <a:buNone/>
                </a:pPr>
                <a:r>
                  <a:rPr lang="fi-FI" kern="1200" noProof="0" dirty="0">
                    <a:solidFill>
                      <a:schemeClr val="tx1"/>
                    </a:solidFill>
                  </a:rPr>
                  <a:t>Laatutavoitteet on asetettu</a:t>
                </a:r>
              </a:p>
            </p:txBody>
          </p:sp>
        </p:grpSp>
        <p:grpSp>
          <p:nvGrpSpPr>
            <p:cNvPr id="20" name="Ryhmä 19">
              <a:extLst>
                <a:ext uri="{FF2B5EF4-FFF2-40B4-BE49-F238E27FC236}">
                  <a16:creationId xmlns:a16="http://schemas.microsoft.com/office/drawing/2014/main" id="{1A022C7E-DBFB-459C-A420-7C88907A31B6}"/>
                </a:ext>
              </a:extLst>
            </p:cNvPr>
            <p:cNvGrpSpPr/>
            <p:nvPr/>
          </p:nvGrpSpPr>
          <p:grpSpPr>
            <a:xfrm>
              <a:off x="6390587" y="5228122"/>
              <a:ext cx="2384663" cy="953865"/>
              <a:chOff x="5724414" y="2232400"/>
              <a:chExt cx="2384663" cy="953865"/>
            </a:xfrm>
          </p:grpSpPr>
          <p:sp>
            <p:nvSpPr>
              <p:cNvPr id="21" name="Nuoli: Nuolenkärki 20">
                <a:extLst>
                  <a:ext uri="{FF2B5EF4-FFF2-40B4-BE49-F238E27FC236}">
                    <a16:creationId xmlns:a16="http://schemas.microsoft.com/office/drawing/2014/main" id="{65B05C52-4E37-4FD2-AE9A-D1DC3A81400F}"/>
                  </a:ext>
                </a:extLst>
              </p:cNvPr>
              <p:cNvSpPr/>
              <p:nvPr/>
            </p:nvSpPr>
            <p:spPr>
              <a:xfrm>
                <a:off x="5724414" y="2232400"/>
                <a:ext cx="2384663" cy="953865"/>
              </a:xfrm>
              <a:prstGeom prst="chevron">
                <a:avLst/>
              </a:prstGeom>
              <a:solidFill>
                <a:srgbClr val="E2EFDA"/>
              </a:solidFill>
              <a:ln w="28575">
                <a:solidFill>
                  <a:schemeClr val="bg1"/>
                </a:solid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22" name="Nuoli: Nuolenkärki 10">
                <a:extLst>
                  <a:ext uri="{FF2B5EF4-FFF2-40B4-BE49-F238E27FC236}">
                    <a16:creationId xmlns:a16="http://schemas.microsoft.com/office/drawing/2014/main" id="{C628851B-AF32-461A-A90A-0A889895D98D}"/>
                  </a:ext>
                </a:extLst>
              </p:cNvPr>
              <p:cNvSpPr txBox="1"/>
              <p:nvPr/>
            </p:nvSpPr>
            <p:spPr>
              <a:xfrm>
                <a:off x="6201347" y="2232400"/>
                <a:ext cx="1430798" cy="95386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2007" tIns="34671" rIns="17336" bIns="34671" numCol="1" spcCol="1270" anchor="ctr" anchorCtr="0">
                <a:noAutofit/>
              </a:bodyPr>
              <a:lstStyle/>
              <a:p>
                <a:pPr marL="0" lvl="0" indent="0" algn="ctr" defTabSz="577850">
                  <a:lnSpc>
                    <a:spcPct val="90000"/>
                  </a:lnSpc>
                  <a:spcBef>
                    <a:spcPct val="0"/>
                  </a:spcBef>
                  <a:spcAft>
                    <a:spcPct val="35000"/>
                  </a:spcAft>
                  <a:buNone/>
                </a:pPr>
                <a:r>
                  <a:rPr lang="fi-FI" kern="1200" noProof="0">
                    <a:solidFill>
                      <a:schemeClr val="tx1"/>
                    </a:solidFill>
                  </a:rPr>
                  <a:t>Laatua parannetaan</a:t>
                </a:r>
              </a:p>
            </p:txBody>
          </p:sp>
        </p:grpSp>
        <p:grpSp>
          <p:nvGrpSpPr>
            <p:cNvPr id="23" name="Ryhmä 22">
              <a:extLst>
                <a:ext uri="{FF2B5EF4-FFF2-40B4-BE49-F238E27FC236}">
                  <a16:creationId xmlns:a16="http://schemas.microsoft.com/office/drawing/2014/main" id="{A2BACF0F-E917-4168-A280-A1A32E209523}"/>
                </a:ext>
              </a:extLst>
            </p:cNvPr>
            <p:cNvGrpSpPr/>
            <p:nvPr/>
          </p:nvGrpSpPr>
          <p:grpSpPr>
            <a:xfrm>
              <a:off x="8265299" y="5228122"/>
              <a:ext cx="3075250" cy="953865"/>
              <a:chOff x="7599126" y="2232400"/>
              <a:chExt cx="2384663" cy="953865"/>
            </a:xfrm>
          </p:grpSpPr>
          <p:sp>
            <p:nvSpPr>
              <p:cNvPr id="24" name="Nuoli: Nuolenkärki 23">
                <a:extLst>
                  <a:ext uri="{FF2B5EF4-FFF2-40B4-BE49-F238E27FC236}">
                    <a16:creationId xmlns:a16="http://schemas.microsoft.com/office/drawing/2014/main" id="{0B14C352-BEA9-489B-B810-A24003C375EA}"/>
                  </a:ext>
                </a:extLst>
              </p:cNvPr>
              <p:cNvSpPr/>
              <p:nvPr/>
            </p:nvSpPr>
            <p:spPr>
              <a:xfrm>
                <a:off x="7599126" y="2232400"/>
                <a:ext cx="2384663" cy="953865"/>
              </a:xfrm>
              <a:prstGeom prst="chevron">
                <a:avLst/>
              </a:prstGeom>
              <a:solidFill>
                <a:srgbClr val="E2EFDA"/>
              </a:solidFill>
              <a:ln w="28575">
                <a:solidFill>
                  <a:schemeClr val="bg1"/>
                </a:solid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25" name="Nuoli: Nuolenkärki 12">
                <a:extLst>
                  <a:ext uri="{FF2B5EF4-FFF2-40B4-BE49-F238E27FC236}">
                    <a16:creationId xmlns:a16="http://schemas.microsoft.com/office/drawing/2014/main" id="{74BB2DF6-EC7F-422E-8B5E-6D8D6ED9BB18}"/>
                  </a:ext>
                </a:extLst>
              </p:cNvPr>
              <p:cNvSpPr txBox="1"/>
              <p:nvPr/>
            </p:nvSpPr>
            <p:spPr>
              <a:xfrm>
                <a:off x="8076059" y="2232400"/>
                <a:ext cx="1430798" cy="95386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2007" tIns="34671" rIns="17336" bIns="34671" numCol="1" spcCol="1270" anchor="ctr" anchorCtr="0">
                <a:noAutofit/>
              </a:bodyPr>
              <a:lstStyle/>
              <a:p>
                <a:pPr marL="0" lvl="0" indent="0" algn="ctr" defTabSz="577850">
                  <a:lnSpc>
                    <a:spcPct val="90000"/>
                  </a:lnSpc>
                  <a:spcBef>
                    <a:spcPct val="0"/>
                  </a:spcBef>
                  <a:spcAft>
                    <a:spcPct val="35000"/>
                  </a:spcAft>
                  <a:buNone/>
                </a:pPr>
                <a:r>
                  <a:rPr lang="fi-FI" kern="1200" noProof="0">
                    <a:solidFill>
                      <a:schemeClr val="tx1"/>
                    </a:solidFill>
                  </a:rPr>
                  <a:t>Toimitaan yhteistyössä ekosysteemeissä</a:t>
                </a:r>
              </a:p>
            </p:txBody>
          </p:sp>
        </p:grpSp>
      </p:grpSp>
    </p:spTree>
    <p:extLst>
      <p:ext uri="{BB962C8B-B14F-4D97-AF65-F5344CB8AC3E}">
        <p14:creationId xmlns:p14="http://schemas.microsoft.com/office/powerpoint/2010/main" val="135337447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B53FDE9-8351-4464-A270-2AC2BA91A74E}"/>
              </a:ext>
            </a:extLst>
          </p:cNvPr>
          <p:cNvSpPr>
            <a:spLocks noGrp="1"/>
          </p:cNvSpPr>
          <p:nvPr>
            <p:ph type="title"/>
          </p:nvPr>
        </p:nvSpPr>
        <p:spPr/>
        <p:txBody>
          <a:bodyPr/>
          <a:lstStyle/>
          <a:p>
            <a:r>
              <a:rPr lang="fi-FI"/>
              <a:t>Laadun kuvaamisella tiedon laatu haltuun tietoekosysteemeissä</a:t>
            </a:r>
          </a:p>
        </p:txBody>
      </p:sp>
      <p:sp>
        <p:nvSpPr>
          <p:cNvPr id="5" name="Päivämäärän paikkamerkki 4">
            <a:extLst>
              <a:ext uri="{FF2B5EF4-FFF2-40B4-BE49-F238E27FC236}">
                <a16:creationId xmlns:a16="http://schemas.microsoft.com/office/drawing/2014/main" id="{C7BBB412-8B8F-4FC5-AF0E-52A63112D4B4}"/>
              </a:ext>
              <a:ext uri="{C183D7F6-B498-43B3-948B-1728B52AA6E4}">
                <adec:decorative xmlns:adec="http://schemas.microsoft.com/office/drawing/2017/decorative" val="1"/>
              </a:ext>
            </a:extLst>
          </p:cNvPr>
          <p:cNvSpPr>
            <a:spLocks noGrp="1"/>
          </p:cNvSpPr>
          <p:nvPr>
            <p:ph type="dt" sz="half" idx="10"/>
          </p:nvPr>
        </p:nvSpPr>
        <p:spPr/>
        <p:txBody>
          <a:bodyPr/>
          <a:lstStyle/>
          <a:p>
            <a:fld id="{5450409F-A014-4280-9BAD-9C68D07EFCFC}" type="datetime1">
              <a:rPr lang="fi-FI" smtClean="0"/>
              <a:t>18.12.2023</a:t>
            </a:fld>
            <a:endParaRPr lang="fi-FI"/>
          </a:p>
        </p:txBody>
      </p:sp>
      <p:sp>
        <p:nvSpPr>
          <p:cNvPr id="4" name="Alatunnisteen paikkamerkki 3">
            <a:extLst>
              <a:ext uri="{FF2B5EF4-FFF2-40B4-BE49-F238E27FC236}">
                <a16:creationId xmlns:a16="http://schemas.microsoft.com/office/drawing/2014/main" id="{7AA8F630-27FA-4E10-8328-DAD45CADCE70}"/>
              </a:ext>
              <a:ext uri="{C183D7F6-B498-43B3-948B-1728B52AA6E4}">
                <adec:decorative xmlns:adec="http://schemas.microsoft.com/office/drawing/2017/decorative" val="1"/>
              </a:ext>
            </a:extLst>
          </p:cNvPr>
          <p:cNvSpPr>
            <a:spLocks noGrp="1"/>
          </p:cNvSpPr>
          <p:nvPr>
            <p:ph type="ftr" sz="quarter" idx="11"/>
          </p:nvPr>
        </p:nvSpPr>
        <p:spPr/>
        <p:txBody>
          <a:bodyPr/>
          <a:lstStyle/>
          <a:p>
            <a:r>
              <a:rPr lang="fi-FI"/>
              <a:t>Tiedon laatukehikko -työ</a:t>
            </a:r>
          </a:p>
        </p:txBody>
      </p:sp>
      <p:sp>
        <p:nvSpPr>
          <p:cNvPr id="3" name="Dian numeron paikkamerkki 2">
            <a:extLst>
              <a:ext uri="{FF2B5EF4-FFF2-40B4-BE49-F238E27FC236}">
                <a16:creationId xmlns:a16="http://schemas.microsoft.com/office/drawing/2014/main" id="{B1DC1AAB-8C72-4B53-82A4-CE1906941EDA}"/>
              </a:ext>
              <a:ext uri="{C183D7F6-B498-43B3-948B-1728B52AA6E4}">
                <adec:decorative xmlns:adec="http://schemas.microsoft.com/office/drawing/2017/decorative" val="1"/>
              </a:ext>
            </a:extLst>
          </p:cNvPr>
          <p:cNvSpPr>
            <a:spLocks noGrp="1"/>
          </p:cNvSpPr>
          <p:nvPr>
            <p:ph type="sldNum" sz="quarter" idx="12"/>
          </p:nvPr>
        </p:nvSpPr>
        <p:spPr/>
        <p:txBody>
          <a:bodyPr/>
          <a:lstStyle/>
          <a:p>
            <a:fld id="{7C9DB053-BC39-5645-941A-EDB0DEC7708B}" type="slidenum">
              <a:rPr lang="fi-FI" smtClean="0"/>
              <a:t>21</a:t>
            </a:fld>
            <a:endParaRPr lang="fi-FI"/>
          </a:p>
        </p:txBody>
      </p:sp>
      <p:pic>
        <p:nvPicPr>
          <p:cNvPr id="6" name="Kuva 5" descr="Tiedon laadun kuvaaminen mahdollistaa tiedon laajan ja monipuolisen hyödyntämisen, kun tiedon käytettävyys ja yhdisteltävyys sekä ymmärrys aineistosta ja sen laadusta paranee. Myös tiedon laadun vertailukelpoisuus lisääntyy.&#10;Laadun kuvaaminen on myös edellytys sille, että voimme asettaa tiedon laadulle tavoitteita, tunnistaa kehitystarpeita, seurata kehitystä ja siten parantaa tiedon laatua.">
            <a:extLst>
              <a:ext uri="{FF2B5EF4-FFF2-40B4-BE49-F238E27FC236}">
                <a16:creationId xmlns:a16="http://schemas.microsoft.com/office/drawing/2014/main" id="{9ABF580A-A470-4D21-A3BF-CA0FCAAA89F0}"/>
              </a:ext>
            </a:extLst>
          </p:cNvPr>
          <p:cNvPicPr>
            <a:picLocks noChangeAspect="1"/>
          </p:cNvPicPr>
          <p:nvPr/>
        </p:nvPicPr>
        <p:blipFill>
          <a:blip r:embed="rId2"/>
          <a:stretch>
            <a:fillRect/>
          </a:stretch>
        </p:blipFill>
        <p:spPr>
          <a:xfrm>
            <a:off x="1163089" y="1850827"/>
            <a:ext cx="8681456" cy="4157832"/>
          </a:xfrm>
          <a:prstGeom prst="rect">
            <a:avLst/>
          </a:prstGeom>
        </p:spPr>
      </p:pic>
    </p:spTree>
    <p:extLst>
      <p:ext uri="{BB962C8B-B14F-4D97-AF65-F5344CB8AC3E}">
        <p14:creationId xmlns:p14="http://schemas.microsoft.com/office/powerpoint/2010/main" val="162711973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tsikko 6">
            <a:extLst>
              <a:ext uri="{FF2B5EF4-FFF2-40B4-BE49-F238E27FC236}">
                <a16:creationId xmlns:a16="http://schemas.microsoft.com/office/drawing/2014/main" id="{E479C6C1-8180-0407-1066-0E3D2A925B6F}"/>
              </a:ext>
            </a:extLst>
          </p:cNvPr>
          <p:cNvSpPr>
            <a:spLocks noGrp="1"/>
          </p:cNvSpPr>
          <p:nvPr>
            <p:ph type="title"/>
          </p:nvPr>
        </p:nvSpPr>
        <p:spPr/>
        <p:txBody>
          <a:bodyPr/>
          <a:lstStyle/>
          <a:p>
            <a:r>
              <a:rPr kumimoji="0" lang="fi-FI" sz="4800" b="0" i="0" u="none" strike="noStrike" kern="1200" cap="none" spc="0" normalizeH="0" baseline="0" noProof="0" dirty="0">
                <a:ln>
                  <a:noFill/>
                </a:ln>
                <a:solidFill>
                  <a:srgbClr val="1A3061"/>
                </a:solidFill>
                <a:effectLst/>
                <a:uLnTx/>
                <a:uFillTx/>
                <a:latin typeface="Franklin Gothic Demi"/>
                <a:ea typeface="+mj-ea"/>
                <a:cs typeface="+mj-cs"/>
              </a:rPr>
              <a:t>Lisätietoja</a:t>
            </a:r>
            <a:br>
              <a:rPr kumimoji="0" lang="fi-FI" sz="4800" b="0" i="0" u="none" strike="noStrike" kern="1200" cap="none" spc="0" normalizeH="0" baseline="0" noProof="0" dirty="0">
                <a:ln>
                  <a:noFill/>
                </a:ln>
                <a:solidFill>
                  <a:srgbClr val="1A3061"/>
                </a:solidFill>
                <a:effectLst/>
                <a:uLnTx/>
                <a:uFillTx/>
                <a:latin typeface="Franklin Gothic Demi"/>
                <a:ea typeface="+mj-ea"/>
                <a:cs typeface="+mj-cs"/>
              </a:rPr>
            </a:br>
            <a:endParaRPr lang="fi-FI" dirty="0"/>
          </a:p>
        </p:txBody>
      </p:sp>
      <p:sp>
        <p:nvSpPr>
          <p:cNvPr id="8" name="Tekstin paikkamerkki 7">
            <a:extLst>
              <a:ext uri="{FF2B5EF4-FFF2-40B4-BE49-F238E27FC236}">
                <a16:creationId xmlns:a16="http://schemas.microsoft.com/office/drawing/2014/main" id="{A31FF44F-B0E8-A37B-8F67-5C5030343809}"/>
              </a:ext>
            </a:extLst>
          </p:cNvPr>
          <p:cNvSpPr>
            <a:spLocks noGrp="1"/>
          </p:cNvSpPr>
          <p:nvPr>
            <p:ph type="body" sz="quarter" idx="14"/>
          </p:nvPr>
        </p:nvSpPr>
        <p:spPr/>
        <p:txBody>
          <a:bodyPr/>
          <a:lstStyle/>
          <a:p>
            <a:endParaRPr lang="fi-FI" dirty="0"/>
          </a:p>
          <a:p>
            <a:endParaRPr lang="fi-FI" dirty="0"/>
          </a:p>
        </p:txBody>
      </p:sp>
      <p:sp>
        <p:nvSpPr>
          <p:cNvPr id="9" name="Tekstin paikkamerkki 8">
            <a:extLst>
              <a:ext uri="{FF2B5EF4-FFF2-40B4-BE49-F238E27FC236}">
                <a16:creationId xmlns:a16="http://schemas.microsoft.com/office/drawing/2014/main" id="{53CBC202-4013-A68C-C409-9F33811B8323}"/>
              </a:ext>
            </a:extLst>
          </p:cNvPr>
          <p:cNvSpPr>
            <a:spLocks noGrp="1"/>
          </p:cNvSpPr>
          <p:nvPr>
            <p:ph type="body" sz="quarter" idx="15"/>
          </p:nvPr>
        </p:nvSpPr>
        <p:spPr>
          <a:xfrm>
            <a:off x="4784007" y="1208087"/>
            <a:ext cx="7033343" cy="4545013"/>
          </a:xfrm>
        </p:spPr>
        <p:txBody>
          <a:bodyPr/>
          <a:lstStyle/>
          <a:p>
            <a:pPr lvl="1">
              <a:buClr>
                <a:schemeClr val="bg1"/>
              </a:buClr>
              <a:buFont typeface="Arial" panose="020B0604020202020204" pitchFamily="34" charset="0"/>
              <a:buChar char="•"/>
            </a:pPr>
            <a:endParaRPr lang="fi-FI" dirty="0">
              <a:solidFill>
                <a:schemeClr val="accent3"/>
              </a:solidFill>
            </a:endParaRPr>
          </a:p>
          <a:p>
            <a:pPr marL="228600" marR="0" lvl="0" indent="-228600" algn="l" defTabSz="914400" rtl="0" eaLnBrk="1" fontAlgn="auto" latinLnBrk="0" hangingPunct="1">
              <a:lnSpc>
                <a:spcPct val="90000"/>
              </a:lnSpc>
              <a:spcBef>
                <a:spcPts val="1000"/>
              </a:spcBef>
              <a:spcAft>
                <a:spcPts val="3000"/>
              </a:spcAft>
              <a:buClrTx/>
              <a:buSzTx/>
              <a:buFont typeface="Arial" panose="020B0604020202020204" pitchFamily="34" charset="0"/>
              <a:buChar char="•"/>
              <a:tabLst/>
              <a:defRPr/>
            </a:pPr>
            <a:r>
              <a:rPr kumimoji="0" lang="fi-FI" sz="2500" b="0" i="0" u="none" strike="noStrike" kern="1200" cap="none" spc="0" normalizeH="0" baseline="0" noProof="0" dirty="0">
                <a:ln>
                  <a:noFill/>
                </a:ln>
                <a:solidFill>
                  <a:schemeClr val="accent3"/>
                </a:solidFill>
                <a:effectLst/>
                <a:uLnTx/>
                <a:uFillTx/>
                <a:latin typeface="Franklin Gothic Book" panose="020B0503020102020204" pitchFamily="34" charset="0"/>
                <a:ea typeface="+mn-ea"/>
                <a:cs typeface="+mn-cs"/>
              </a:rPr>
              <a:t>Tiedon laatukehikko (</a:t>
            </a:r>
            <a:r>
              <a:rPr kumimoji="0" lang="fi-FI" sz="2500" b="0" i="0" u="none" strike="noStrike" kern="1200" cap="none" spc="0" normalizeH="0" baseline="0" noProof="0" dirty="0">
                <a:ln>
                  <a:noFill/>
                </a:ln>
                <a:solidFill>
                  <a:schemeClr val="accent3"/>
                </a:solidFill>
                <a:effectLst/>
                <a:uLnTx/>
                <a:uFillTx/>
                <a:latin typeface="Franklin Gothic Book" panose="020B0503020102020204" pitchFamily="34" charset="0"/>
                <a:ea typeface="+mn-ea"/>
                <a:cs typeface="+mn-cs"/>
                <a:hlinkClick r:id="rId2">
                  <a:extLst>
                    <a:ext uri="{A12FA001-AC4F-418D-AE19-62706E023703}">
                      <ahyp:hlinkClr xmlns:ahyp="http://schemas.microsoft.com/office/drawing/2018/hyperlinkcolor" val="tx"/>
                    </a:ext>
                  </a:extLst>
                </a:hlinkClick>
              </a:rPr>
              <a:t>stat.fi/tiedonlaatu</a:t>
            </a:r>
            <a:r>
              <a:rPr kumimoji="0" lang="fi-FI" sz="2500" b="0" i="0" u="none" strike="noStrike" kern="1200" cap="none" spc="0" normalizeH="0" baseline="0" noProof="0" dirty="0">
                <a:ln>
                  <a:noFill/>
                </a:ln>
                <a:solidFill>
                  <a:schemeClr val="accent3"/>
                </a:solidFill>
                <a:effectLst/>
                <a:uLnTx/>
                <a:uFillTx/>
                <a:latin typeface="Franklin Gothic Book" panose="020B0503020102020204" pitchFamily="34" charset="0"/>
                <a:ea typeface="+mn-ea"/>
                <a:cs typeface="+mn-cs"/>
              </a:rPr>
              <a:t>)</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fi-FI" sz="2500" b="0" i="0" u="none" strike="noStrike" kern="1200" cap="none" spc="0" normalizeH="0" baseline="0" noProof="0" dirty="0">
                <a:ln>
                  <a:noFill/>
                </a:ln>
                <a:solidFill>
                  <a:schemeClr val="accent3"/>
                </a:solidFill>
                <a:effectLst/>
                <a:uLnTx/>
                <a:uFillTx/>
                <a:latin typeface="Franklin Gothic Book" panose="020B0503020102020204" pitchFamily="34" charset="0"/>
                <a:ea typeface="+mn-ea"/>
                <a:cs typeface="+mn-cs"/>
              </a:rPr>
              <a:t>Tiedon laadun yhteistyöverkosto (</a:t>
            </a:r>
            <a:r>
              <a:rPr kumimoji="0" lang="fi-FI" sz="2500" b="0" i="0" u="none" strike="noStrike" kern="1200" cap="none" spc="0" normalizeH="0" baseline="0" noProof="0" dirty="0">
                <a:ln>
                  <a:noFill/>
                </a:ln>
                <a:solidFill>
                  <a:schemeClr val="accent3"/>
                </a:solidFill>
                <a:effectLst/>
                <a:uLnTx/>
                <a:uFillTx/>
                <a:latin typeface="Franklin Gothic Book" panose="020B0503020102020204" pitchFamily="34" charset="0"/>
                <a:ea typeface="+mn-ea"/>
                <a:cs typeface="+mn-cs"/>
                <a:hlinkClick r:id="rId3">
                  <a:extLst>
                    <a:ext uri="{A12FA001-AC4F-418D-AE19-62706E023703}">
                      <ahyp:hlinkClr xmlns:ahyp="http://schemas.microsoft.com/office/drawing/2018/hyperlinkcolor" val="tx"/>
                    </a:ext>
                  </a:extLst>
                </a:hlinkClick>
              </a:rPr>
              <a:t>stat.fi/tiedonlaatuverkosto</a:t>
            </a:r>
            <a:r>
              <a:rPr kumimoji="0" lang="fi-FI" sz="2500" b="0" i="0" u="none" strike="noStrike" kern="1200" cap="none" spc="0" normalizeH="0" baseline="0" noProof="0" dirty="0">
                <a:ln>
                  <a:noFill/>
                </a:ln>
                <a:solidFill>
                  <a:schemeClr val="accent3"/>
                </a:solidFill>
                <a:effectLst/>
                <a:uLnTx/>
                <a:uFillTx/>
                <a:latin typeface="Franklin Gothic Book" panose="020B0503020102020204" pitchFamily="34" charset="0"/>
                <a:ea typeface="+mn-ea"/>
                <a:cs typeface="+mn-cs"/>
              </a:rPr>
              <a:t>)</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fi-FI" sz="2500" b="0" i="0" u="none" strike="noStrike" kern="1200" cap="none" spc="0" normalizeH="0" baseline="0" noProof="0" dirty="0">
                <a:ln>
                  <a:noFill/>
                </a:ln>
                <a:solidFill>
                  <a:schemeClr val="accent3"/>
                </a:solidFill>
                <a:effectLst/>
                <a:uLnTx/>
                <a:uFillTx/>
                <a:latin typeface="Franklin Gothic Book" panose="020B0503020102020204" pitchFamily="34" charset="0"/>
                <a:ea typeface="+mn-ea"/>
                <a:cs typeface="+mn-cs"/>
              </a:rPr>
              <a:t>Tiedon äärellä – tehoa tiedon käyttöön (</a:t>
            </a:r>
            <a:r>
              <a:rPr kumimoji="0" lang="fi-FI" sz="2500" b="0" i="0" u="none" strike="noStrike" kern="1200" cap="none" spc="0" normalizeH="0" baseline="0" noProof="0" dirty="0" err="1">
                <a:ln>
                  <a:noFill/>
                </a:ln>
                <a:solidFill>
                  <a:schemeClr val="accent3"/>
                </a:solidFill>
                <a:effectLst/>
                <a:uLnTx/>
                <a:uFillTx/>
                <a:latin typeface="Franklin Gothic Book" panose="020B0503020102020204" pitchFamily="34" charset="0"/>
                <a:ea typeface="+mn-ea"/>
                <a:cs typeface="+mn-cs"/>
                <a:hlinkClick r:id="rId4">
                  <a:extLst>
                    <a:ext uri="{A12FA001-AC4F-418D-AE19-62706E023703}">
                      <ahyp:hlinkClr xmlns:ahyp="http://schemas.microsoft.com/office/drawing/2018/hyperlinkcolor" val="tx"/>
                    </a:ext>
                  </a:extLst>
                </a:hlinkClick>
              </a:rPr>
              <a:t>eOppiva</a:t>
            </a:r>
            <a:r>
              <a:rPr kumimoji="0" lang="fi-FI" sz="2500" b="0" i="0" u="none" strike="noStrike" kern="1200" cap="none" spc="0" normalizeH="0" baseline="0" noProof="0" dirty="0">
                <a:ln>
                  <a:noFill/>
                </a:ln>
                <a:solidFill>
                  <a:schemeClr val="accent3"/>
                </a:solidFill>
                <a:effectLst/>
                <a:uLnTx/>
                <a:uFillTx/>
                <a:latin typeface="Franklin Gothic Book" panose="020B0503020102020204" pitchFamily="34" charset="0"/>
                <a:ea typeface="+mn-ea"/>
                <a:cs typeface="+mn-cs"/>
              </a:rPr>
              <a:t>)</a:t>
            </a:r>
          </a:p>
          <a:p>
            <a:pPr marL="685800" marR="0" lvl="1" indent="-228600" algn="l" defTabSz="914400" rtl="0" eaLnBrk="1" fontAlgn="auto" latinLnBrk="0" hangingPunct="1">
              <a:lnSpc>
                <a:spcPct val="90000"/>
              </a:lnSpc>
              <a:spcBef>
                <a:spcPts val="500"/>
              </a:spcBef>
              <a:spcAft>
                <a:spcPts val="4200"/>
              </a:spcAft>
              <a:buClrTx/>
              <a:buSzTx/>
              <a:buFont typeface="Arial" panose="020B0604020202020204" pitchFamily="34" charset="0"/>
              <a:buChar char="•"/>
              <a:tabLst/>
              <a:defRPr/>
            </a:pPr>
            <a:r>
              <a:rPr kumimoji="0" lang="fi-FI" sz="2500" b="0" i="0" u="none" strike="noStrike" kern="1200" cap="none" spc="0" normalizeH="0" baseline="0" noProof="0" dirty="0">
                <a:ln>
                  <a:noFill/>
                </a:ln>
                <a:solidFill>
                  <a:schemeClr val="accent3"/>
                </a:solidFill>
                <a:effectLst/>
                <a:uLnTx/>
                <a:uFillTx/>
                <a:latin typeface="Franklin Gothic Book" panose="020B0503020102020204" pitchFamily="34" charset="0"/>
                <a:ea typeface="+mn-ea"/>
                <a:cs typeface="+mn-cs"/>
              </a:rPr>
              <a:t>Tiedon laatu – laadun merkitys ja kuvaaminen</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fi-FI" sz="2500" b="0" i="0" u="none" strike="noStrike" kern="1200" cap="none" spc="0" normalizeH="0" baseline="0" noProof="0" dirty="0">
                <a:ln>
                  <a:noFill/>
                </a:ln>
                <a:solidFill>
                  <a:schemeClr val="accent3"/>
                </a:solidFill>
                <a:effectLst/>
                <a:uLnTx/>
                <a:uFillTx/>
                <a:latin typeface="Franklin Gothic Book" panose="020B0503020102020204" pitchFamily="34" charset="0"/>
                <a:ea typeface="+mn-ea"/>
                <a:cs typeface="+mn-cs"/>
              </a:rPr>
              <a:t>Tiedon hyödyntäminen ja avaaminen -hanke (</a:t>
            </a:r>
            <a:r>
              <a:rPr kumimoji="0" lang="fi-FI" sz="2500" b="0" i="0" u="none" strike="noStrike" kern="1200" cap="none" spc="0" normalizeH="0" baseline="0" noProof="0" dirty="0">
                <a:ln>
                  <a:noFill/>
                </a:ln>
                <a:solidFill>
                  <a:schemeClr val="accent3"/>
                </a:solidFill>
                <a:effectLst/>
                <a:uLnTx/>
                <a:uFillTx/>
                <a:latin typeface="Franklin Gothic Book" panose="020B0503020102020204" pitchFamily="34" charset="0"/>
                <a:ea typeface="+mn-ea"/>
                <a:cs typeface="+mn-cs"/>
                <a:hlinkClick r:id="rId5">
                  <a:extLst>
                    <a:ext uri="{A12FA001-AC4F-418D-AE19-62706E023703}">
                      <ahyp:hlinkClr xmlns:ahyp="http://schemas.microsoft.com/office/drawing/2018/hyperlinkcolor" val="tx"/>
                    </a:ext>
                  </a:extLst>
                </a:hlinkClick>
              </a:rPr>
              <a:t>VM</a:t>
            </a:r>
            <a:r>
              <a:rPr kumimoji="0" lang="fi-FI" sz="2500" b="0" i="0" u="none" strike="noStrike" kern="1200" cap="none" spc="0" normalizeH="0" baseline="0" noProof="0" dirty="0">
                <a:ln>
                  <a:noFill/>
                </a:ln>
                <a:solidFill>
                  <a:schemeClr val="accent3"/>
                </a:solidFill>
                <a:effectLst/>
                <a:uLnTx/>
                <a:uFillTx/>
                <a:latin typeface="Franklin Gothic Book" panose="020B0503020102020204" pitchFamily="34" charset="0"/>
                <a:ea typeface="+mn-ea"/>
                <a:cs typeface="+mn-cs"/>
              </a:rPr>
              <a:t>)</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fi-FI" sz="2500" b="0" i="0" u="none" strike="noStrike" kern="1200" cap="none" spc="0" normalizeH="0" baseline="0" noProof="0" dirty="0">
              <a:ln>
                <a:noFill/>
              </a:ln>
              <a:solidFill>
                <a:schemeClr val="accent3"/>
              </a:solidFill>
              <a:effectLst/>
              <a:uLnTx/>
              <a:uFillTx/>
              <a:latin typeface="Franklin Gothic Book" panose="020B0503020102020204" pitchFamily="34" charset="0"/>
              <a:ea typeface="+mn-ea"/>
              <a:cs typeface="+mn-cs"/>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fi-FI" sz="2500" b="1" i="0" u="none" strike="noStrike" kern="1200" cap="none" spc="0" normalizeH="0" baseline="0" noProof="0" dirty="0">
                <a:ln>
                  <a:noFill/>
                </a:ln>
                <a:solidFill>
                  <a:schemeClr val="accent3"/>
                </a:solidFill>
                <a:effectLst/>
                <a:uLnTx/>
                <a:uFillTx/>
                <a:latin typeface="Franklin Gothic Book" panose="020B0503020102020204" pitchFamily="34" charset="0"/>
                <a:ea typeface="+mn-ea"/>
                <a:cs typeface="+mn-cs"/>
                <a:hlinkClick r:id="rId6">
                  <a:extLst>
                    <a:ext uri="{A12FA001-AC4F-418D-AE19-62706E023703}">
                      <ahyp:hlinkClr xmlns:ahyp="http://schemas.microsoft.com/office/drawing/2018/hyperlinkcolor" val="tx"/>
                    </a:ext>
                  </a:extLst>
                </a:hlinkClick>
              </a:rPr>
              <a:t>tiedonlaatu@stat.fi</a:t>
            </a:r>
            <a:endParaRPr kumimoji="0" lang="fi-FI" sz="2500" b="1" i="0" u="none" strike="noStrike" kern="1200" cap="none" spc="0" normalizeH="0" baseline="0" noProof="0" dirty="0">
              <a:ln>
                <a:noFill/>
              </a:ln>
              <a:solidFill>
                <a:schemeClr val="accent3"/>
              </a:solidFill>
              <a:effectLst/>
              <a:uLnTx/>
              <a:uFillTx/>
              <a:latin typeface="Franklin Gothic Book" panose="020B0503020102020204" pitchFamily="34" charset="0"/>
              <a:ea typeface="+mn-ea"/>
              <a:cs typeface="+mn-cs"/>
            </a:endParaRPr>
          </a:p>
          <a:p>
            <a:endParaRPr lang="fi-FI" dirty="0"/>
          </a:p>
        </p:txBody>
      </p:sp>
      <p:sp>
        <p:nvSpPr>
          <p:cNvPr id="4" name="Päivämäärän paikkamerkki 3">
            <a:extLst>
              <a:ext uri="{FF2B5EF4-FFF2-40B4-BE49-F238E27FC236}">
                <a16:creationId xmlns:a16="http://schemas.microsoft.com/office/drawing/2014/main" id="{2D5D9C1F-92FD-810A-B420-223F7B6457FD}"/>
              </a:ext>
            </a:extLst>
          </p:cNvPr>
          <p:cNvSpPr>
            <a:spLocks noGrp="1"/>
          </p:cNvSpPr>
          <p:nvPr>
            <p:ph type="dt" sz="half" idx="10"/>
          </p:nvPr>
        </p:nvSpPr>
        <p:spPr/>
        <p:txBody>
          <a:bodyPr/>
          <a:lstStyle/>
          <a:p>
            <a:pPr marL="0" marR="0" lvl="0" indent="0" algn="l" defTabSz="914310" rtl="0" eaLnBrk="1" fontAlgn="auto" latinLnBrk="0" hangingPunct="1">
              <a:lnSpc>
                <a:spcPct val="100000"/>
              </a:lnSpc>
              <a:spcBef>
                <a:spcPts val="0"/>
              </a:spcBef>
              <a:spcAft>
                <a:spcPts val="0"/>
              </a:spcAft>
              <a:buClrTx/>
              <a:buSzTx/>
              <a:buFontTx/>
              <a:buNone/>
              <a:tabLst/>
              <a:defRPr/>
            </a:pPr>
            <a:fld id="{BE561A27-A12C-408F-A084-552F7297430A}" type="datetime1">
              <a:rPr kumimoji="0" lang="fi-FI" sz="900" b="0" i="0" u="none" strike="noStrike" kern="1200" cap="none" spc="0" normalizeH="0" baseline="0" noProof="0" smtClean="0">
                <a:ln>
                  <a:noFill/>
                </a:ln>
                <a:solidFill>
                  <a:srgbClr val="1A3061"/>
                </a:solidFill>
                <a:effectLst/>
                <a:uLnTx/>
                <a:uFillTx/>
                <a:latin typeface="Franklin Gothic Book"/>
                <a:ea typeface="+mn-ea"/>
                <a:cs typeface="+mn-cs"/>
              </a:rPr>
              <a:pPr marL="0" marR="0" lvl="0" indent="0" algn="l" defTabSz="914310" rtl="0" eaLnBrk="1" fontAlgn="auto" latinLnBrk="0" hangingPunct="1">
                <a:lnSpc>
                  <a:spcPct val="100000"/>
                </a:lnSpc>
                <a:spcBef>
                  <a:spcPts val="0"/>
                </a:spcBef>
                <a:spcAft>
                  <a:spcPts val="0"/>
                </a:spcAft>
                <a:buClrTx/>
                <a:buSzTx/>
                <a:buFontTx/>
                <a:buNone/>
                <a:tabLst/>
                <a:defRPr/>
              </a:pPr>
              <a:t>18.12.2023</a:t>
            </a:fld>
            <a:endParaRPr kumimoji="0" lang="fi-FI" sz="900" b="0" i="0" u="none" strike="noStrike" kern="1200" cap="none" spc="0" normalizeH="0" baseline="0" noProof="0">
              <a:ln>
                <a:noFill/>
              </a:ln>
              <a:solidFill>
                <a:srgbClr val="1A3061"/>
              </a:solidFill>
              <a:effectLst/>
              <a:uLnTx/>
              <a:uFillTx/>
              <a:latin typeface="Franklin Gothic Book"/>
              <a:ea typeface="+mn-ea"/>
              <a:cs typeface="+mn-cs"/>
            </a:endParaRPr>
          </a:p>
        </p:txBody>
      </p:sp>
      <p:sp>
        <p:nvSpPr>
          <p:cNvPr id="5" name="Alatunnisteen paikkamerkki 4">
            <a:extLst>
              <a:ext uri="{FF2B5EF4-FFF2-40B4-BE49-F238E27FC236}">
                <a16:creationId xmlns:a16="http://schemas.microsoft.com/office/drawing/2014/main" id="{B5577E56-0025-10CC-FC79-F7B16AA95601}"/>
              </a:ext>
            </a:extLst>
          </p:cNvPr>
          <p:cNvSpPr>
            <a:spLocks noGrp="1"/>
          </p:cNvSpPr>
          <p:nvPr>
            <p:ph type="ftr" sz="quarter" idx="11"/>
          </p:nvPr>
        </p:nvSpPr>
        <p:spPr/>
        <p:txBody>
          <a:bodyPr/>
          <a:lstStyle/>
          <a:p>
            <a:pPr marL="0" marR="0" lvl="0" indent="0" algn="l" defTabSz="914310" rtl="0" eaLnBrk="1" fontAlgn="auto" latinLnBrk="0" hangingPunct="1">
              <a:lnSpc>
                <a:spcPct val="100000"/>
              </a:lnSpc>
              <a:spcBef>
                <a:spcPts val="0"/>
              </a:spcBef>
              <a:spcAft>
                <a:spcPts val="0"/>
              </a:spcAft>
              <a:buClrTx/>
              <a:buSzTx/>
              <a:buFontTx/>
              <a:buNone/>
              <a:tabLst/>
              <a:defRPr/>
            </a:pPr>
            <a:r>
              <a:rPr kumimoji="0" lang="fi-FI" sz="900" b="0" i="0" u="none" strike="noStrike" kern="1200" cap="none" spc="0" normalizeH="0" baseline="0" noProof="0">
                <a:ln>
                  <a:noFill/>
                </a:ln>
                <a:solidFill>
                  <a:srgbClr val="1A3061"/>
                </a:solidFill>
                <a:effectLst/>
                <a:uLnTx/>
                <a:uFillTx/>
                <a:latin typeface="Franklin Gothic Book"/>
                <a:ea typeface="+mn-ea"/>
                <a:cs typeface="+mn-cs"/>
              </a:rPr>
              <a:t>Tiedon laatukehikko -työ</a:t>
            </a:r>
          </a:p>
        </p:txBody>
      </p:sp>
      <p:sp>
        <p:nvSpPr>
          <p:cNvPr id="6" name="Dian numeron paikkamerkki 5">
            <a:extLst>
              <a:ext uri="{FF2B5EF4-FFF2-40B4-BE49-F238E27FC236}">
                <a16:creationId xmlns:a16="http://schemas.microsoft.com/office/drawing/2014/main" id="{4A2F92AE-EECC-B976-7108-4B0F559410AC}"/>
              </a:ext>
            </a:extLst>
          </p:cNvPr>
          <p:cNvSpPr>
            <a:spLocks noGrp="1"/>
          </p:cNvSpPr>
          <p:nvPr>
            <p:ph type="sldNum" sz="quarter" idx="12"/>
          </p:nvPr>
        </p:nvSpPr>
        <p:spPr/>
        <p:txBody>
          <a:bodyPr/>
          <a:lstStyle/>
          <a:p>
            <a:pPr marL="0" marR="0" lvl="0" indent="0" algn="l" defTabSz="914310" rtl="0" eaLnBrk="1" fontAlgn="auto" latinLnBrk="0" hangingPunct="1">
              <a:lnSpc>
                <a:spcPct val="100000"/>
              </a:lnSpc>
              <a:spcBef>
                <a:spcPts val="0"/>
              </a:spcBef>
              <a:spcAft>
                <a:spcPts val="0"/>
              </a:spcAft>
              <a:buClrTx/>
              <a:buSzTx/>
              <a:buFontTx/>
              <a:buNone/>
              <a:tabLst/>
              <a:defRPr/>
            </a:pPr>
            <a:fld id="{750466F1-1E4B-482E-B514-79888D58F583}" type="slidenum">
              <a:rPr kumimoji="0" lang="fi-FI" sz="900" b="0" i="0" u="none" strike="noStrike" kern="1200" cap="none" spc="0" normalizeH="0" baseline="0" noProof="0" smtClean="0">
                <a:ln>
                  <a:noFill/>
                </a:ln>
                <a:solidFill>
                  <a:srgbClr val="1A3061"/>
                </a:solidFill>
                <a:effectLst/>
                <a:uLnTx/>
                <a:uFillTx/>
                <a:latin typeface="Franklin Gothic Book"/>
                <a:ea typeface="+mn-ea"/>
                <a:cs typeface="+mn-cs"/>
              </a:rPr>
              <a:pPr marL="0" marR="0" lvl="0" indent="0" algn="l" defTabSz="914310" rtl="0" eaLnBrk="1" fontAlgn="auto" latinLnBrk="0" hangingPunct="1">
                <a:lnSpc>
                  <a:spcPct val="100000"/>
                </a:lnSpc>
                <a:spcBef>
                  <a:spcPts val="0"/>
                </a:spcBef>
                <a:spcAft>
                  <a:spcPts val="0"/>
                </a:spcAft>
                <a:buClrTx/>
                <a:buSzTx/>
                <a:buFontTx/>
                <a:buNone/>
                <a:tabLst/>
                <a:defRPr/>
              </a:pPr>
              <a:t>22</a:t>
            </a:fld>
            <a:endParaRPr kumimoji="0" lang="fi-FI" sz="900" b="0" i="0" u="none" strike="noStrike" kern="1200" cap="none" spc="0" normalizeH="0" baseline="0" noProof="0">
              <a:ln>
                <a:noFill/>
              </a:ln>
              <a:solidFill>
                <a:srgbClr val="1A3061"/>
              </a:solidFill>
              <a:effectLst/>
              <a:uLnTx/>
              <a:uFillTx/>
              <a:latin typeface="Franklin Gothic Book"/>
              <a:ea typeface="+mn-ea"/>
              <a:cs typeface="+mn-cs"/>
            </a:endParaRPr>
          </a:p>
        </p:txBody>
      </p:sp>
    </p:spTree>
    <p:extLst>
      <p:ext uri="{BB962C8B-B14F-4D97-AF65-F5344CB8AC3E}">
        <p14:creationId xmlns:p14="http://schemas.microsoft.com/office/powerpoint/2010/main" val="182573954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9A120537-4306-7CC8-0401-80741EBAB7C7}"/>
              </a:ext>
            </a:extLst>
          </p:cNvPr>
          <p:cNvSpPr>
            <a:spLocks noGrp="1"/>
          </p:cNvSpPr>
          <p:nvPr>
            <p:ph type="title"/>
          </p:nvPr>
        </p:nvSpPr>
        <p:spPr/>
        <p:txBody>
          <a:bodyPr/>
          <a:lstStyle/>
          <a:p>
            <a:r>
              <a:rPr lang="fi-FI" dirty="0"/>
              <a:t>Kiitos yhteistyöstä!</a:t>
            </a:r>
          </a:p>
        </p:txBody>
      </p:sp>
      <p:sp>
        <p:nvSpPr>
          <p:cNvPr id="3" name="Tekstin paikkamerkki 2">
            <a:extLst>
              <a:ext uri="{FF2B5EF4-FFF2-40B4-BE49-F238E27FC236}">
                <a16:creationId xmlns:a16="http://schemas.microsoft.com/office/drawing/2014/main" id="{C462E244-3049-E3F1-D60B-A4EFF7C22FE4}"/>
              </a:ext>
            </a:extLst>
          </p:cNvPr>
          <p:cNvSpPr>
            <a:spLocks noGrp="1"/>
          </p:cNvSpPr>
          <p:nvPr>
            <p:ph type="body" sz="quarter" idx="10"/>
          </p:nvPr>
        </p:nvSpPr>
        <p:spPr/>
        <p:txBody>
          <a:bodyPr/>
          <a:lstStyle/>
          <a:p>
            <a:r>
              <a:rPr lang="fi-FI" dirty="0"/>
              <a:t>Tiedon laatukehikko -työ</a:t>
            </a:r>
          </a:p>
        </p:txBody>
      </p:sp>
    </p:spTree>
    <p:extLst>
      <p:ext uri="{BB962C8B-B14F-4D97-AF65-F5344CB8AC3E}">
        <p14:creationId xmlns:p14="http://schemas.microsoft.com/office/powerpoint/2010/main" val="20139170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äivämäärän paikkamerkki 4">
            <a:extLst>
              <a:ext uri="{FF2B5EF4-FFF2-40B4-BE49-F238E27FC236}">
                <a16:creationId xmlns:a16="http://schemas.microsoft.com/office/drawing/2014/main" id="{882D1534-B0DF-4EC0-A132-AE84398EF843}"/>
              </a:ext>
            </a:extLst>
          </p:cNvPr>
          <p:cNvSpPr>
            <a:spLocks noGrp="1"/>
          </p:cNvSpPr>
          <p:nvPr>
            <p:ph type="dt" sz="half" idx="10"/>
          </p:nvPr>
        </p:nvSpPr>
        <p:spPr/>
        <p:txBody>
          <a:bodyPr/>
          <a:lstStyle/>
          <a:p>
            <a:fld id="{B464A1ED-D26B-4767-9424-FB3EFF0525EC}" type="datetime1">
              <a:rPr lang="fi-FI" smtClean="0"/>
              <a:t>18.12.2023</a:t>
            </a:fld>
            <a:endParaRPr lang="fi-FI"/>
          </a:p>
        </p:txBody>
      </p:sp>
      <p:sp>
        <p:nvSpPr>
          <p:cNvPr id="6" name="Alatunnisteen paikkamerkki 5">
            <a:extLst>
              <a:ext uri="{FF2B5EF4-FFF2-40B4-BE49-F238E27FC236}">
                <a16:creationId xmlns:a16="http://schemas.microsoft.com/office/drawing/2014/main" id="{72F671AF-685B-412D-8802-1436B212FC15}"/>
              </a:ext>
            </a:extLst>
          </p:cNvPr>
          <p:cNvSpPr>
            <a:spLocks noGrp="1"/>
          </p:cNvSpPr>
          <p:nvPr>
            <p:ph type="ftr" sz="quarter" idx="11"/>
          </p:nvPr>
        </p:nvSpPr>
        <p:spPr/>
        <p:txBody>
          <a:bodyPr/>
          <a:lstStyle/>
          <a:p>
            <a:r>
              <a:rPr lang="fi-FI"/>
              <a:t>Tiedon laatukehikko -työ</a:t>
            </a:r>
          </a:p>
        </p:txBody>
      </p:sp>
      <p:sp>
        <p:nvSpPr>
          <p:cNvPr id="3" name="Dian numeron paikkamerkki 2">
            <a:extLst>
              <a:ext uri="{FF2B5EF4-FFF2-40B4-BE49-F238E27FC236}">
                <a16:creationId xmlns:a16="http://schemas.microsoft.com/office/drawing/2014/main" id="{905C3F22-02E9-4E72-A154-76CC1EFC3EAD}"/>
              </a:ext>
            </a:extLst>
          </p:cNvPr>
          <p:cNvSpPr>
            <a:spLocks noGrp="1"/>
          </p:cNvSpPr>
          <p:nvPr>
            <p:ph type="sldNum" sz="quarter" idx="12"/>
          </p:nvPr>
        </p:nvSpPr>
        <p:spPr/>
        <p:txBody>
          <a:bodyPr/>
          <a:lstStyle/>
          <a:p>
            <a:fld id="{7C9DB053-BC39-5645-941A-EDB0DEC7708B}" type="slidenum">
              <a:rPr lang="fi-FI" smtClean="0"/>
              <a:t>3</a:t>
            </a:fld>
            <a:endParaRPr lang="fi-FI"/>
          </a:p>
        </p:txBody>
      </p:sp>
      <p:pic>
        <p:nvPicPr>
          <p:cNvPr id="8" name="Kuva 7" descr="Kuva, joka sisältää kohteen teksti, kuvakaappaus, Fontti, diagrammi&#10;&#10;Kuvaus luotu automaattisesti">
            <a:extLst>
              <a:ext uri="{FF2B5EF4-FFF2-40B4-BE49-F238E27FC236}">
                <a16:creationId xmlns:a16="http://schemas.microsoft.com/office/drawing/2014/main" id="{95E9EC2E-20BB-2AF0-E09C-7F9A1C79D951}"/>
              </a:ext>
            </a:extLst>
          </p:cNvPr>
          <p:cNvPicPr>
            <a:picLocks noChangeAspect="1"/>
          </p:cNvPicPr>
          <p:nvPr/>
        </p:nvPicPr>
        <p:blipFill>
          <a:blip r:embed="rId3"/>
          <a:stretch>
            <a:fillRect/>
          </a:stretch>
        </p:blipFill>
        <p:spPr>
          <a:xfrm>
            <a:off x="0" y="0"/>
            <a:ext cx="12192000" cy="6200775"/>
          </a:xfrm>
          <a:prstGeom prst="rect">
            <a:avLst/>
          </a:prstGeom>
        </p:spPr>
      </p:pic>
    </p:spTree>
    <p:extLst>
      <p:ext uri="{BB962C8B-B14F-4D97-AF65-F5344CB8AC3E}">
        <p14:creationId xmlns:p14="http://schemas.microsoft.com/office/powerpoint/2010/main" val="13010572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06562657-BF08-4B0E-A7C2-28304ED10F63}"/>
              </a:ext>
            </a:extLst>
          </p:cNvPr>
          <p:cNvSpPr>
            <a:spLocks noGrp="1"/>
          </p:cNvSpPr>
          <p:nvPr>
            <p:ph type="title"/>
          </p:nvPr>
        </p:nvSpPr>
        <p:spPr>
          <a:xfrm>
            <a:off x="573778" y="507045"/>
            <a:ext cx="5114887" cy="1751506"/>
          </a:xfrm>
        </p:spPr>
        <p:txBody>
          <a:bodyPr anchor="b">
            <a:normAutofit/>
          </a:bodyPr>
          <a:lstStyle/>
          <a:p>
            <a:r>
              <a:rPr lang="fi-FI" sz="4400" dirty="0"/>
              <a:t>Laatukriteerien </a:t>
            </a:r>
            <a:br>
              <a:rPr lang="fi-FI" sz="4400" dirty="0"/>
            </a:br>
            <a:r>
              <a:rPr lang="fi-FI" sz="4400" dirty="0"/>
              <a:t>kehittäminen</a:t>
            </a:r>
            <a:br>
              <a:rPr lang="fi-FI" sz="4400" dirty="0"/>
            </a:br>
            <a:r>
              <a:rPr lang="fi-FI" sz="4400" dirty="0"/>
              <a:t>yhteistyössä </a:t>
            </a:r>
          </a:p>
        </p:txBody>
      </p:sp>
      <p:sp>
        <p:nvSpPr>
          <p:cNvPr id="12" name="Content Placeholder 2">
            <a:extLst>
              <a:ext uri="{FF2B5EF4-FFF2-40B4-BE49-F238E27FC236}">
                <a16:creationId xmlns:a16="http://schemas.microsoft.com/office/drawing/2014/main" id="{41D12889-2CEB-04BD-1EA2-5955674BCF20}"/>
              </a:ext>
            </a:extLst>
          </p:cNvPr>
          <p:cNvSpPr>
            <a:spLocks noGrp="1"/>
          </p:cNvSpPr>
          <p:nvPr>
            <p:ph idx="1"/>
          </p:nvPr>
        </p:nvSpPr>
        <p:spPr>
          <a:xfrm>
            <a:off x="573778" y="2806261"/>
            <a:ext cx="5348064" cy="3082689"/>
          </a:xfrm>
        </p:spPr>
        <p:txBody>
          <a:bodyPr>
            <a:normAutofit/>
          </a:bodyPr>
          <a:lstStyle/>
          <a:p>
            <a:pPr marL="0" indent="0">
              <a:buNone/>
            </a:pPr>
            <a:r>
              <a:rPr lang="fi-FI" sz="2400" dirty="0"/>
              <a:t>Tiedon hyödyntämisen ja avaamisen hanke </a:t>
            </a:r>
            <a:r>
              <a:rPr lang="fi-FI" sz="2400" dirty="0" err="1">
                <a:hlinkClick r:id="rId2"/>
              </a:rPr>
              <a:t>TiHA</a:t>
            </a:r>
            <a:r>
              <a:rPr lang="fi-FI" sz="2400" dirty="0"/>
              <a:t>, 30.4.2020–31.12.2022</a:t>
            </a:r>
          </a:p>
          <a:p>
            <a:pPr marL="0" indent="0">
              <a:buNone/>
            </a:pPr>
            <a:endParaRPr lang="fi-FI" sz="2400" dirty="0"/>
          </a:p>
          <a:p>
            <a:pPr marL="0" indent="0">
              <a:buNone/>
            </a:pPr>
            <a:r>
              <a:rPr lang="fi-FI" sz="2400" dirty="0"/>
              <a:t>Tiedon laatukehikko on </a:t>
            </a:r>
            <a:r>
              <a:rPr lang="fi-FI" sz="2400" dirty="0" err="1"/>
              <a:t>TiHAn</a:t>
            </a:r>
            <a:r>
              <a:rPr lang="fi-FI" sz="2400" dirty="0"/>
              <a:t> osahanke, johon osallistui useita organisaatioita</a:t>
            </a:r>
            <a:endParaRPr lang="en-US" sz="2400" dirty="0"/>
          </a:p>
        </p:txBody>
      </p:sp>
      <p:sp>
        <p:nvSpPr>
          <p:cNvPr id="5" name="Päivämäärän paikkamerkki 4">
            <a:extLst>
              <a:ext uri="{FF2B5EF4-FFF2-40B4-BE49-F238E27FC236}">
                <a16:creationId xmlns:a16="http://schemas.microsoft.com/office/drawing/2014/main" id="{3CC46CA1-7936-40DD-9A7E-9E812BD01DE0}"/>
              </a:ext>
              <a:ext uri="{C183D7F6-B498-43B3-948B-1728B52AA6E4}">
                <adec:decorative xmlns:adec="http://schemas.microsoft.com/office/drawing/2017/decorative" val="1"/>
              </a:ext>
            </a:extLst>
          </p:cNvPr>
          <p:cNvSpPr>
            <a:spLocks noGrp="1"/>
          </p:cNvSpPr>
          <p:nvPr>
            <p:ph type="dt" sz="half" idx="10"/>
          </p:nvPr>
        </p:nvSpPr>
        <p:spPr/>
        <p:txBody>
          <a:bodyPr anchor="ctr">
            <a:normAutofit/>
          </a:bodyPr>
          <a:lstStyle/>
          <a:p>
            <a:pPr>
              <a:spcAft>
                <a:spcPts val="600"/>
              </a:spcAft>
            </a:pPr>
            <a:fld id="{C54D03CC-B727-4D9E-9A1E-23E1E37280B8}" type="datetime1">
              <a:rPr lang="fi-FI" smtClean="0"/>
              <a:t>18.12.2023</a:t>
            </a:fld>
            <a:endParaRPr lang="fi-FI"/>
          </a:p>
        </p:txBody>
      </p:sp>
      <p:sp>
        <p:nvSpPr>
          <p:cNvPr id="4" name="Alatunnisteen paikkamerkki 3">
            <a:extLst>
              <a:ext uri="{FF2B5EF4-FFF2-40B4-BE49-F238E27FC236}">
                <a16:creationId xmlns:a16="http://schemas.microsoft.com/office/drawing/2014/main" id="{767AF611-7BC4-4149-8844-BE9C6B1E15AD}"/>
              </a:ext>
              <a:ext uri="{C183D7F6-B498-43B3-948B-1728B52AA6E4}">
                <adec:decorative xmlns:adec="http://schemas.microsoft.com/office/drawing/2017/decorative" val="1"/>
              </a:ext>
            </a:extLst>
          </p:cNvPr>
          <p:cNvSpPr>
            <a:spLocks noGrp="1"/>
          </p:cNvSpPr>
          <p:nvPr>
            <p:ph type="ftr" sz="quarter" idx="11"/>
          </p:nvPr>
        </p:nvSpPr>
        <p:spPr/>
        <p:txBody>
          <a:bodyPr anchor="ctr">
            <a:normAutofit/>
          </a:bodyPr>
          <a:lstStyle/>
          <a:p>
            <a:pPr>
              <a:spcAft>
                <a:spcPts val="600"/>
              </a:spcAft>
            </a:pPr>
            <a:r>
              <a:rPr lang="fi-FI"/>
              <a:t>Tiedon laatukehikko -työ</a:t>
            </a:r>
          </a:p>
        </p:txBody>
      </p:sp>
      <p:sp>
        <p:nvSpPr>
          <p:cNvPr id="3" name="Dian numeron paikkamerkki 2">
            <a:extLst>
              <a:ext uri="{FF2B5EF4-FFF2-40B4-BE49-F238E27FC236}">
                <a16:creationId xmlns:a16="http://schemas.microsoft.com/office/drawing/2014/main" id="{65B6FF42-EC94-4775-B663-E5EFA5A2407C}"/>
              </a:ext>
              <a:ext uri="{C183D7F6-B498-43B3-948B-1728B52AA6E4}">
                <adec:decorative xmlns:adec="http://schemas.microsoft.com/office/drawing/2017/decorative" val="1"/>
              </a:ext>
            </a:extLst>
          </p:cNvPr>
          <p:cNvSpPr>
            <a:spLocks noGrp="1"/>
          </p:cNvSpPr>
          <p:nvPr>
            <p:ph type="sldNum" sz="quarter" idx="12"/>
          </p:nvPr>
        </p:nvSpPr>
        <p:spPr/>
        <p:txBody>
          <a:bodyPr anchor="ctr">
            <a:normAutofit/>
          </a:bodyPr>
          <a:lstStyle/>
          <a:p>
            <a:pPr>
              <a:spcAft>
                <a:spcPts val="600"/>
              </a:spcAft>
            </a:pPr>
            <a:fld id="{7C9DB053-BC39-5645-941A-EDB0DEC7708B}" type="slidenum">
              <a:rPr lang="fi-FI" smtClean="0"/>
              <a:pPr>
                <a:spcAft>
                  <a:spcPts val="600"/>
                </a:spcAft>
              </a:pPr>
              <a:t>4</a:t>
            </a:fld>
            <a:endParaRPr lang="fi-FI"/>
          </a:p>
        </p:txBody>
      </p:sp>
      <p:grpSp>
        <p:nvGrpSpPr>
          <p:cNvPr id="6" name="Ryhmä 5">
            <a:extLst>
              <a:ext uri="{FF2B5EF4-FFF2-40B4-BE49-F238E27FC236}">
                <a16:creationId xmlns:a16="http://schemas.microsoft.com/office/drawing/2014/main" id="{450FE608-CD27-98E9-A409-E8A1EBF1B837}"/>
              </a:ext>
            </a:extLst>
          </p:cNvPr>
          <p:cNvGrpSpPr/>
          <p:nvPr/>
        </p:nvGrpSpPr>
        <p:grpSpPr>
          <a:xfrm>
            <a:off x="6503336" y="437536"/>
            <a:ext cx="5274055" cy="5814178"/>
            <a:chOff x="6073200" y="1043822"/>
            <a:chExt cx="5274055" cy="5814178"/>
          </a:xfrm>
        </p:grpSpPr>
        <p:pic>
          <p:nvPicPr>
            <p:cNvPr id="8" name="Kuva 7" descr="Laatukriteerit ja -mittarit kehitettiin kymmenen organisaation yhteistyönä. Organisaatiot olivat: Tilastokeskus, Maanmittauslaitos, Valtiokonttori, Tulli, Digi- ja väestötietovirasto, Vero, Työterveyslaitos, Patentti- ja rekisterihallitus, Opetushallitus ja Kansaneläkelaitos.">
              <a:extLst>
                <a:ext uri="{FF2B5EF4-FFF2-40B4-BE49-F238E27FC236}">
                  <a16:creationId xmlns:a16="http://schemas.microsoft.com/office/drawing/2014/main" id="{25E04DE4-C145-95A6-12C4-F0B702B427F3}"/>
                </a:ext>
              </a:extLst>
            </p:cNvPr>
            <p:cNvPicPr>
              <a:picLocks noChangeAspect="1"/>
            </p:cNvPicPr>
            <p:nvPr/>
          </p:nvPicPr>
          <p:blipFill>
            <a:blip r:embed="rId3"/>
            <a:stretch>
              <a:fillRect/>
            </a:stretch>
          </p:blipFill>
          <p:spPr>
            <a:xfrm>
              <a:off x="6073200" y="1062335"/>
              <a:ext cx="5274055" cy="5795665"/>
            </a:xfrm>
            <a:prstGeom prst="rect">
              <a:avLst/>
            </a:prstGeom>
            <a:noFill/>
          </p:spPr>
        </p:pic>
        <p:pic>
          <p:nvPicPr>
            <p:cNvPr id="9" name="Kuva 8">
              <a:extLst>
                <a:ext uri="{FF2B5EF4-FFF2-40B4-BE49-F238E27FC236}">
                  <a16:creationId xmlns:a16="http://schemas.microsoft.com/office/drawing/2014/main" id="{95AD6FFB-4356-938B-61FD-B05EEE514223}"/>
                </a:ext>
              </a:extLst>
            </p:cNvPr>
            <p:cNvPicPr>
              <a:picLocks noChangeAspect="1"/>
            </p:cNvPicPr>
            <p:nvPr/>
          </p:nvPicPr>
          <p:blipFill>
            <a:blip r:embed="rId4"/>
            <a:stretch>
              <a:fillRect/>
            </a:stretch>
          </p:blipFill>
          <p:spPr>
            <a:xfrm>
              <a:off x="8004554" y="2000165"/>
              <a:ext cx="1222273" cy="1000732"/>
            </a:xfrm>
            <a:prstGeom prst="rect">
              <a:avLst/>
            </a:prstGeom>
          </p:spPr>
        </p:pic>
        <p:pic>
          <p:nvPicPr>
            <p:cNvPr id="10" name="Picture 4">
              <a:extLst>
                <a:ext uri="{FF2B5EF4-FFF2-40B4-BE49-F238E27FC236}">
                  <a16:creationId xmlns:a16="http://schemas.microsoft.com/office/drawing/2014/main" id="{C3901D67-3678-2847-759A-EA9EB593FF4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69327" y="1043822"/>
              <a:ext cx="2857500" cy="771525"/>
            </a:xfrm>
            <a:prstGeom prst="rect">
              <a:avLst/>
            </a:prstGeom>
            <a:solidFill>
              <a:schemeClr val="bg1"/>
            </a:solidFill>
          </p:spPr>
        </p:pic>
      </p:grpSp>
    </p:spTree>
    <p:extLst>
      <p:ext uri="{BB962C8B-B14F-4D97-AF65-F5344CB8AC3E}">
        <p14:creationId xmlns:p14="http://schemas.microsoft.com/office/powerpoint/2010/main" val="14601315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F5075C66-D884-4069-B564-8A0C7CBFD8BC}"/>
              </a:ext>
            </a:extLst>
          </p:cNvPr>
          <p:cNvSpPr>
            <a:spLocks noGrp="1"/>
          </p:cNvSpPr>
          <p:nvPr>
            <p:ph type="title"/>
          </p:nvPr>
        </p:nvSpPr>
        <p:spPr/>
        <p:txBody>
          <a:bodyPr/>
          <a:lstStyle/>
          <a:p>
            <a:r>
              <a:rPr lang="fi-FI"/>
              <a:t>Tiedon laatukehikko ja laatukriteerit</a:t>
            </a:r>
          </a:p>
        </p:txBody>
      </p:sp>
      <p:sp>
        <p:nvSpPr>
          <p:cNvPr id="5" name="Päivämäärän paikkamerkki 4">
            <a:extLst>
              <a:ext uri="{FF2B5EF4-FFF2-40B4-BE49-F238E27FC236}">
                <a16:creationId xmlns:a16="http://schemas.microsoft.com/office/drawing/2014/main" id="{A713929F-6CCB-4F2C-9451-1C2D00506BB2}"/>
              </a:ext>
            </a:extLst>
          </p:cNvPr>
          <p:cNvSpPr>
            <a:spLocks noGrp="1"/>
          </p:cNvSpPr>
          <p:nvPr>
            <p:ph type="dt" sz="half" idx="10"/>
          </p:nvPr>
        </p:nvSpPr>
        <p:spPr/>
        <p:txBody>
          <a:bodyPr/>
          <a:lstStyle/>
          <a:p>
            <a:fld id="{F2768EC8-1D91-4B92-B288-2412E6500DE1}" type="datetime1">
              <a:rPr lang="fi-FI" smtClean="0"/>
              <a:t>18.12.2023</a:t>
            </a:fld>
            <a:endParaRPr lang="fi-FI"/>
          </a:p>
        </p:txBody>
      </p:sp>
      <p:sp>
        <p:nvSpPr>
          <p:cNvPr id="4" name="Alatunnisteen paikkamerkki 3">
            <a:extLst>
              <a:ext uri="{FF2B5EF4-FFF2-40B4-BE49-F238E27FC236}">
                <a16:creationId xmlns:a16="http://schemas.microsoft.com/office/drawing/2014/main" id="{35CC6468-7869-456B-8E6B-428405E2E1EB}"/>
              </a:ext>
            </a:extLst>
          </p:cNvPr>
          <p:cNvSpPr>
            <a:spLocks noGrp="1"/>
          </p:cNvSpPr>
          <p:nvPr>
            <p:ph type="ftr" sz="quarter" idx="11"/>
          </p:nvPr>
        </p:nvSpPr>
        <p:spPr/>
        <p:txBody>
          <a:bodyPr/>
          <a:lstStyle/>
          <a:p>
            <a:r>
              <a:rPr lang="fi-FI"/>
              <a:t>Tiedon laatukehikko -työ</a:t>
            </a:r>
          </a:p>
        </p:txBody>
      </p:sp>
      <p:sp>
        <p:nvSpPr>
          <p:cNvPr id="6" name="Dian numeron paikkamerkki 5">
            <a:extLst>
              <a:ext uri="{FF2B5EF4-FFF2-40B4-BE49-F238E27FC236}">
                <a16:creationId xmlns:a16="http://schemas.microsoft.com/office/drawing/2014/main" id="{FC9DD36E-C62F-4B85-BA8B-E9203AC99C7A}"/>
              </a:ext>
            </a:extLst>
          </p:cNvPr>
          <p:cNvSpPr>
            <a:spLocks noGrp="1"/>
          </p:cNvSpPr>
          <p:nvPr>
            <p:ph type="sldNum" sz="quarter" idx="12"/>
          </p:nvPr>
        </p:nvSpPr>
        <p:spPr/>
        <p:txBody>
          <a:bodyPr/>
          <a:lstStyle/>
          <a:p>
            <a:fld id="{7C9DB053-BC39-5645-941A-EDB0DEC7708B}" type="slidenum">
              <a:rPr lang="fi-FI" smtClean="0"/>
              <a:t>5</a:t>
            </a:fld>
            <a:endParaRPr lang="fi-FI"/>
          </a:p>
        </p:txBody>
      </p:sp>
      <p:grpSp>
        <p:nvGrpSpPr>
          <p:cNvPr id="20" name="Ryhmä 19" descr="Tiedon laatukehikon keskiössä ovat tiedon laatukriteerit. Kullakin laatukriteerillä on vähintään yksi laatunäkökulmaa konkretisoiva mittari, jonka arvo määritellään laatukuvaukseen. Mittarien ideat on koostettu mittarisammioon, joka toimii mittariston kehittämisen ideapankkina myös jatkossa. Laatukriteerien ja mittariston käyttöönottoa tukee soveltamisohje.&#10;Laatukehikon hallintamalli kuvaa kokonaisuuden ylläpitoa ja kehittämistä. &#10;&#10;Laatukehikon hyödyntämisessä on kolme tasoa: kansallinen taso, jota edellä kuvatut osat edustavat sekä organisaatio- ja tietoaineistotaso.  ">
            <a:extLst>
              <a:ext uri="{FF2B5EF4-FFF2-40B4-BE49-F238E27FC236}">
                <a16:creationId xmlns:a16="http://schemas.microsoft.com/office/drawing/2014/main" id="{530C4ABF-A0D9-44CF-8A30-0C98BB8D71F0}"/>
              </a:ext>
            </a:extLst>
          </p:cNvPr>
          <p:cNvGrpSpPr/>
          <p:nvPr/>
        </p:nvGrpSpPr>
        <p:grpSpPr>
          <a:xfrm>
            <a:off x="2324875" y="1596082"/>
            <a:ext cx="6828904" cy="4425164"/>
            <a:chOff x="2543535" y="1794863"/>
            <a:chExt cx="6828904" cy="4425164"/>
          </a:xfrm>
        </p:grpSpPr>
        <p:sp>
          <p:nvSpPr>
            <p:cNvPr id="7" name="Suorakulmio 6">
              <a:extLst>
                <a:ext uri="{FF2B5EF4-FFF2-40B4-BE49-F238E27FC236}">
                  <a16:creationId xmlns:a16="http://schemas.microsoft.com/office/drawing/2014/main" id="{AFBAA95E-DB5C-4490-BF2D-F2851FD2D4BF}"/>
                </a:ext>
              </a:extLst>
            </p:cNvPr>
            <p:cNvSpPr/>
            <p:nvPr/>
          </p:nvSpPr>
          <p:spPr>
            <a:xfrm>
              <a:off x="6924622" y="1956222"/>
              <a:ext cx="2231760" cy="4102439"/>
            </a:xfrm>
            <a:prstGeom prst="rect">
              <a:avLst/>
            </a:prstGeom>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Suorakulmio 7">
              <a:extLst>
                <a:ext uri="{FF2B5EF4-FFF2-40B4-BE49-F238E27FC236}">
                  <a16:creationId xmlns:a16="http://schemas.microsoft.com/office/drawing/2014/main" id="{D14043E2-9C23-49DD-81D9-96950AAF8FCB}"/>
                </a:ext>
              </a:extLst>
            </p:cNvPr>
            <p:cNvSpPr/>
            <p:nvPr/>
          </p:nvSpPr>
          <p:spPr>
            <a:xfrm>
              <a:off x="2543535" y="1794863"/>
              <a:ext cx="6828904" cy="4425164"/>
            </a:xfrm>
            <a:prstGeom prst="rect">
              <a:avLst/>
            </a:prstGeom>
            <a:noFill/>
            <a:ln w="88900">
              <a:gradFill flip="none" rotWithShape="1">
                <a:gsLst>
                  <a:gs pos="0">
                    <a:schemeClr val="accent1">
                      <a:lumMod val="0"/>
                      <a:lumOff val="100000"/>
                    </a:schemeClr>
                  </a:gs>
                  <a:gs pos="35000">
                    <a:schemeClr val="accent1">
                      <a:lumMod val="0"/>
                      <a:lumOff val="100000"/>
                    </a:schemeClr>
                  </a:gs>
                  <a:gs pos="100000">
                    <a:srgbClr val="365ABD"/>
                  </a:gs>
                </a:gsLst>
                <a:path path="circle">
                  <a:fillToRect l="50000" t="50000" r="50000" b="50000"/>
                </a:path>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Suorakulmio 8">
              <a:extLst>
                <a:ext uri="{FF2B5EF4-FFF2-40B4-BE49-F238E27FC236}">
                  <a16:creationId xmlns:a16="http://schemas.microsoft.com/office/drawing/2014/main" id="{A4430098-614C-4DB4-9B12-CD7D93D71AEA}"/>
                </a:ext>
              </a:extLst>
            </p:cNvPr>
            <p:cNvSpPr/>
            <p:nvPr/>
          </p:nvSpPr>
          <p:spPr>
            <a:xfrm>
              <a:off x="2685626" y="1956223"/>
              <a:ext cx="4120087" cy="4102438"/>
            </a:xfrm>
            <a:prstGeom prst="rect">
              <a:avLst/>
            </a:prstGeom>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Suorakulmio: Pyöristetyt kulmat 9">
              <a:extLst>
                <a:ext uri="{FF2B5EF4-FFF2-40B4-BE49-F238E27FC236}">
                  <a16:creationId xmlns:a16="http://schemas.microsoft.com/office/drawing/2014/main" id="{82D0DA65-95CB-48E6-A252-C643DF0C3AB9}"/>
                </a:ext>
              </a:extLst>
            </p:cNvPr>
            <p:cNvSpPr/>
            <p:nvPr/>
          </p:nvSpPr>
          <p:spPr>
            <a:xfrm>
              <a:off x="2867126" y="3441324"/>
              <a:ext cx="3785526" cy="539950"/>
            </a:xfrm>
            <a:prstGeom prst="roundRect">
              <a:avLst>
                <a:gd name="adj" fmla="val 0"/>
              </a:avLst>
            </a:prstGeom>
            <a:solidFill>
              <a:srgbClr val="2E4CA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1600"/>
                <a:t>Tiedon laatukriteerit</a:t>
              </a:r>
            </a:p>
          </p:txBody>
        </p:sp>
        <p:sp>
          <p:nvSpPr>
            <p:cNvPr id="11" name="Suorakulmio: Pyöristetyt kulmat 10">
              <a:extLst>
                <a:ext uri="{FF2B5EF4-FFF2-40B4-BE49-F238E27FC236}">
                  <a16:creationId xmlns:a16="http://schemas.microsoft.com/office/drawing/2014/main" id="{18C89F98-2B63-4973-8DFA-7398F227F55C}"/>
                </a:ext>
              </a:extLst>
            </p:cNvPr>
            <p:cNvSpPr/>
            <p:nvPr/>
          </p:nvSpPr>
          <p:spPr>
            <a:xfrm>
              <a:off x="2867126" y="4039114"/>
              <a:ext cx="3785526" cy="539951"/>
            </a:xfrm>
            <a:prstGeom prst="roundRect">
              <a:avLst>
                <a:gd name="adj" fmla="val 0"/>
              </a:avLst>
            </a:prstGeom>
            <a:solidFill>
              <a:srgbClr val="2E4CA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1600"/>
                <a:t>Laatukriteerien mittarit</a:t>
              </a:r>
            </a:p>
          </p:txBody>
        </p:sp>
        <p:sp>
          <p:nvSpPr>
            <p:cNvPr id="12" name="Suorakulmio: Pyöristetyt kulmat 11">
              <a:extLst>
                <a:ext uri="{FF2B5EF4-FFF2-40B4-BE49-F238E27FC236}">
                  <a16:creationId xmlns:a16="http://schemas.microsoft.com/office/drawing/2014/main" id="{45624072-2147-4E22-BF34-07FB74F8AEB9}"/>
                </a:ext>
              </a:extLst>
            </p:cNvPr>
            <p:cNvSpPr/>
            <p:nvPr/>
          </p:nvSpPr>
          <p:spPr>
            <a:xfrm>
              <a:off x="2867126" y="4636906"/>
              <a:ext cx="3785526" cy="539952"/>
            </a:xfrm>
            <a:prstGeom prst="roundRect">
              <a:avLst>
                <a:gd name="adj" fmla="val 0"/>
              </a:avLst>
            </a:prstGeom>
            <a:solidFill>
              <a:srgbClr val="2E4CA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1600">
                  <a:solidFill>
                    <a:schemeClr val="bg1"/>
                  </a:solidFill>
                </a:rPr>
                <a:t>Mittarisammio</a:t>
              </a:r>
            </a:p>
          </p:txBody>
        </p:sp>
        <p:sp>
          <p:nvSpPr>
            <p:cNvPr id="13" name="Suorakulmio: Pyöristetyt kulmat 12">
              <a:extLst>
                <a:ext uri="{FF2B5EF4-FFF2-40B4-BE49-F238E27FC236}">
                  <a16:creationId xmlns:a16="http://schemas.microsoft.com/office/drawing/2014/main" id="{DEFBFE21-0526-4CA7-B033-F680A247B90F}"/>
                </a:ext>
              </a:extLst>
            </p:cNvPr>
            <p:cNvSpPr/>
            <p:nvPr/>
          </p:nvSpPr>
          <p:spPr>
            <a:xfrm>
              <a:off x="2867121" y="5234702"/>
              <a:ext cx="3785523" cy="735127"/>
            </a:xfrm>
            <a:prstGeom prst="roundRect">
              <a:avLst>
                <a:gd name="adj" fmla="val 0"/>
              </a:avLst>
            </a:prstGeom>
            <a:solidFill>
              <a:srgbClr val="2E4CA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1600">
                  <a:solidFill>
                    <a:schemeClr val="bg1"/>
                  </a:solidFill>
                </a:rPr>
                <a:t>Laatukriteerien ja mittariston soveltamisohje</a:t>
              </a:r>
            </a:p>
          </p:txBody>
        </p:sp>
        <p:sp>
          <p:nvSpPr>
            <p:cNvPr id="14" name="Suorakulmio: Pyöristetyt kulmat 13">
              <a:extLst>
                <a:ext uri="{FF2B5EF4-FFF2-40B4-BE49-F238E27FC236}">
                  <a16:creationId xmlns:a16="http://schemas.microsoft.com/office/drawing/2014/main" id="{0AEAAA73-E9D2-4FE2-B453-33C4855C524B}"/>
                </a:ext>
              </a:extLst>
            </p:cNvPr>
            <p:cNvSpPr/>
            <p:nvPr/>
          </p:nvSpPr>
          <p:spPr>
            <a:xfrm>
              <a:off x="2867128" y="2650379"/>
              <a:ext cx="3785523" cy="733103"/>
            </a:xfrm>
            <a:prstGeom prst="roundRect">
              <a:avLst>
                <a:gd name="adj" fmla="val 0"/>
              </a:avLst>
            </a:prstGeom>
            <a:solidFill>
              <a:srgbClr val="2E4CA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1600"/>
                <a:t>Laatukehikon hallintamalli</a:t>
              </a:r>
            </a:p>
          </p:txBody>
        </p:sp>
        <p:sp>
          <p:nvSpPr>
            <p:cNvPr id="15" name="Tekstiruutu 14">
              <a:extLst>
                <a:ext uri="{FF2B5EF4-FFF2-40B4-BE49-F238E27FC236}">
                  <a16:creationId xmlns:a16="http://schemas.microsoft.com/office/drawing/2014/main" id="{5EAB4564-5705-4560-B075-FA5CA09C890D}"/>
                </a:ext>
              </a:extLst>
            </p:cNvPr>
            <p:cNvSpPr txBox="1"/>
            <p:nvPr/>
          </p:nvSpPr>
          <p:spPr>
            <a:xfrm>
              <a:off x="2685626" y="1982106"/>
              <a:ext cx="3994106" cy="492443"/>
            </a:xfrm>
            <a:prstGeom prst="rect">
              <a:avLst/>
            </a:prstGeom>
            <a:noFill/>
          </p:spPr>
          <p:txBody>
            <a:bodyPr wrap="square" rtlCol="0">
              <a:spAutoFit/>
            </a:bodyPr>
            <a:lstStyle/>
            <a:p>
              <a:pPr algn="ctr"/>
              <a:r>
                <a:rPr lang="fi-FI" sz="1400">
                  <a:solidFill>
                    <a:schemeClr val="accent4">
                      <a:lumMod val="50000"/>
                    </a:schemeClr>
                  </a:solidFill>
                </a:rPr>
                <a:t>LAATUKEHIKKO</a:t>
              </a:r>
              <a:br>
                <a:rPr lang="fi-FI" sz="1400">
                  <a:solidFill>
                    <a:schemeClr val="accent4">
                      <a:lumMod val="50000"/>
                    </a:schemeClr>
                  </a:solidFill>
                </a:rPr>
              </a:br>
              <a:r>
                <a:rPr lang="fi-FI" sz="1200">
                  <a:solidFill>
                    <a:schemeClr val="accent4">
                      <a:lumMod val="50000"/>
                    </a:schemeClr>
                  </a:solidFill>
                </a:rPr>
                <a:t>Tiedon laadun kuvauksen ja arvioinnin työkalu</a:t>
              </a:r>
            </a:p>
          </p:txBody>
        </p:sp>
        <p:sp>
          <p:nvSpPr>
            <p:cNvPr id="16" name="Suorakulmio: Pyöristetyt kulmat 15">
              <a:extLst>
                <a:ext uri="{FF2B5EF4-FFF2-40B4-BE49-F238E27FC236}">
                  <a16:creationId xmlns:a16="http://schemas.microsoft.com/office/drawing/2014/main" id="{E622234C-6104-4DBD-80B9-DC948C5B320A}"/>
                </a:ext>
              </a:extLst>
            </p:cNvPr>
            <p:cNvSpPr/>
            <p:nvPr/>
          </p:nvSpPr>
          <p:spPr>
            <a:xfrm>
              <a:off x="7041624" y="4574924"/>
              <a:ext cx="2030209" cy="1232471"/>
            </a:xfrm>
            <a:prstGeom prst="roundRect">
              <a:avLst>
                <a:gd name="adj" fmla="val 0"/>
              </a:avLst>
            </a:prstGeom>
            <a:solidFill>
              <a:srgbClr val="D5DDF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1600">
                  <a:solidFill>
                    <a:schemeClr val="accent1">
                      <a:lumMod val="50000"/>
                    </a:schemeClr>
                  </a:solidFill>
                </a:rPr>
                <a:t>Organisaatio- ja tietoaineistotason mallit ja toimintatavat</a:t>
              </a:r>
            </a:p>
          </p:txBody>
        </p:sp>
        <p:sp>
          <p:nvSpPr>
            <p:cNvPr id="17" name="Suorakulmio: Pyöristetyt kulmat 16">
              <a:extLst>
                <a:ext uri="{FF2B5EF4-FFF2-40B4-BE49-F238E27FC236}">
                  <a16:creationId xmlns:a16="http://schemas.microsoft.com/office/drawing/2014/main" id="{4366D43F-534D-4F0E-A71D-51CAA5B47BA3}"/>
                </a:ext>
              </a:extLst>
            </p:cNvPr>
            <p:cNvSpPr/>
            <p:nvPr/>
          </p:nvSpPr>
          <p:spPr>
            <a:xfrm>
              <a:off x="7041625" y="3076619"/>
              <a:ext cx="2030208" cy="1232471"/>
            </a:xfrm>
            <a:prstGeom prst="roundRect">
              <a:avLst>
                <a:gd name="adj" fmla="val 0"/>
              </a:avLst>
            </a:prstGeom>
            <a:solidFill>
              <a:srgbClr val="D5DDF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1600">
                  <a:solidFill>
                    <a:schemeClr val="accent1">
                      <a:lumMod val="50000"/>
                    </a:schemeClr>
                  </a:solidFill>
                </a:rPr>
                <a:t>Kansallisen tason periaatteet ja toimintamallit</a:t>
              </a:r>
            </a:p>
          </p:txBody>
        </p:sp>
        <p:sp>
          <p:nvSpPr>
            <p:cNvPr id="18" name="Tekstiruutu 17">
              <a:extLst>
                <a:ext uri="{FF2B5EF4-FFF2-40B4-BE49-F238E27FC236}">
                  <a16:creationId xmlns:a16="http://schemas.microsoft.com/office/drawing/2014/main" id="{D3808255-02DA-4647-884F-4A0C2CE86705}"/>
                </a:ext>
              </a:extLst>
            </p:cNvPr>
            <p:cNvSpPr txBox="1"/>
            <p:nvPr/>
          </p:nvSpPr>
          <p:spPr>
            <a:xfrm>
              <a:off x="6821822" y="2012638"/>
              <a:ext cx="2447817" cy="523220"/>
            </a:xfrm>
            <a:prstGeom prst="rect">
              <a:avLst/>
            </a:prstGeom>
            <a:noFill/>
          </p:spPr>
          <p:txBody>
            <a:bodyPr wrap="square" rtlCol="0">
              <a:spAutoFit/>
            </a:bodyPr>
            <a:lstStyle/>
            <a:p>
              <a:pPr algn="ctr"/>
              <a:r>
                <a:rPr lang="fi-FI" sz="1400">
                  <a:solidFill>
                    <a:schemeClr val="accent4">
                      <a:lumMod val="50000"/>
                    </a:schemeClr>
                  </a:solidFill>
                </a:rPr>
                <a:t>Laatukehikon hyödyntäminen</a:t>
              </a:r>
            </a:p>
          </p:txBody>
        </p:sp>
      </p:grpSp>
      <p:pic>
        <p:nvPicPr>
          <p:cNvPr id="21" name="Kuva 20" descr="Kuva, joka sisältää kohteen teksti, kuvakaappaus, Fontti, logo&#10;&#10;Kuvaus luotu automaattisesti">
            <a:extLst>
              <a:ext uri="{FF2B5EF4-FFF2-40B4-BE49-F238E27FC236}">
                <a16:creationId xmlns:a16="http://schemas.microsoft.com/office/drawing/2014/main" id="{8B4AB79D-E187-0CA5-7D06-E9FEEE246CD6}"/>
              </a:ext>
            </a:extLst>
          </p:cNvPr>
          <p:cNvPicPr>
            <a:picLocks noChangeAspect="1"/>
          </p:cNvPicPr>
          <p:nvPr/>
        </p:nvPicPr>
        <p:blipFill>
          <a:blip r:embed="rId2"/>
          <a:stretch>
            <a:fillRect/>
          </a:stretch>
        </p:blipFill>
        <p:spPr>
          <a:xfrm>
            <a:off x="2754086" y="3265744"/>
            <a:ext cx="816428" cy="485758"/>
          </a:xfrm>
          <a:prstGeom prst="rect">
            <a:avLst/>
          </a:prstGeom>
        </p:spPr>
      </p:pic>
    </p:spTree>
    <p:extLst>
      <p:ext uri="{BB962C8B-B14F-4D97-AF65-F5344CB8AC3E}">
        <p14:creationId xmlns:p14="http://schemas.microsoft.com/office/powerpoint/2010/main" val="25421621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42EF1074-8F14-4C4F-8C31-C37B84CAF78E}"/>
              </a:ext>
            </a:extLst>
          </p:cNvPr>
          <p:cNvSpPr>
            <a:spLocks noGrp="1"/>
          </p:cNvSpPr>
          <p:nvPr>
            <p:ph type="title"/>
          </p:nvPr>
        </p:nvSpPr>
        <p:spPr/>
        <p:txBody>
          <a:bodyPr/>
          <a:lstStyle/>
          <a:p>
            <a:r>
              <a:rPr lang="fi-FI" dirty="0"/>
              <a:t>Tiedon laatukriteerit</a:t>
            </a:r>
          </a:p>
        </p:txBody>
      </p:sp>
      <p:sp>
        <p:nvSpPr>
          <p:cNvPr id="5" name="Päivämäärän paikkamerkki 4">
            <a:extLst>
              <a:ext uri="{FF2B5EF4-FFF2-40B4-BE49-F238E27FC236}">
                <a16:creationId xmlns:a16="http://schemas.microsoft.com/office/drawing/2014/main" id="{FE0F3EAD-2CF2-4A82-B568-2806610F188A}"/>
              </a:ext>
            </a:extLst>
          </p:cNvPr>
          <p:cNvSpPr>
            <a:spLocks noGrp="1"/>
          </p:cNvSpPr>
          <p:nvPr>
            <p:ph type="dt" sz="half" idx="10"/>
          </p:nvPr>
        </p:nvSpPr>
        <p:spPr/>
        <p:txBody>
          <a:bodyPr/>
          <a:lstStyle/>
          <a:p>
            <a:fld id="{DB8F95AA-322B-446B-801E-5BFDB7468BBD}" type="datetime1">
              <a:rPr lang="fi-FI" smtClean="0"/>
              <a:t>18.12.2023</a:t>
            </a:fld>
            <a:endParaRPr lang="fi-FI" dirty="0"/>
          </a:p>
        </p:txBody>
      </p:sp>
      <p:sp>
        <p:nvSpPr>
          <p:cNvPr id="4" name="Alatunnisteen paikkamerkki 3">
            <a:extLst>
              <a:ext uri="{FF2B5EF4-FFF2-40B4-BE49-F238E27FC236}">
                <a16:creationId xmlns:a16="http://schemas.microsoft.com/office/drawing/2014/main" id="{EDB53D73-C16E-4D35-9B26-DC2286CA450D}"/>
              </a:ext>
            </a:extLst>
          </p:cNvPr>
          <p:cNvSpPr>
            <a:spLocks noGrp="1"/>
          </p:cNvSpPr>
          <p:nvPr>
            <p:ph type="ftr" sz="quarter" idx="11"/>
          </p:nvPr>
        </p:nvSpPr>
        <p:spPr/>
        <p:txBody>
          <a:bodyPr/>
          <a:lstStyle/>
          <a:p>
            <a:r>
              <a:rPr lang="fi-FI"/>
              <a:t>Tiedon laatukehikko -työ</a:t>
            </a:r>
            <a:endParaRPr lang="fi-FI" dirty="0"/>
          </a:p>
        </p:txBody>
      </p:sp>
      <p:sp>
        <p:nvSpPr>
          <p:cNvPr id="3" name="Dian numeron paikkamerkki 2">
            <a:extLst>
              <a:ext uri="{FF2B5EF4-FFF2-40B4-BE49-F238E27FC236}">
                <a16:creationId xmlns:a16="http://schemas.microsoft.com/office/drawing/2014/main" id="{1E22A541-35E0-4DFB-A0FA-07D53A059909}"/>
              </a:ext>
            </a:extLst>
          </p:cNvPr>
          <p:cNvSpPr>
            <a:spLocks noGrp="1"/>
          </p:cNvSpPr>
          <p:nvPr>
            <p:ph type="sldNum" sz="quarter" idx="12"/>
          </p:nvPr>
        </p:nvSpPr>
        <p:spPr/>
        <p:txBody>
          <a:bodyPr/>
          <a:lstStyle/>
          <a:p>
            <a:fld id="{7C9DB053-BC39-5645-941A-EDB0DEC7708B}" type="slidenum">
              <a:rPr lang="fi-FI" smtClean="0"/>
              <a:t>6</a:t>
            </a:fld>
            <a:endParaRPr lang="fi-FI" dirty="0"/>
          </a:p>
        </p:txBody>
      </p:sp>
    </p:spTree>
    <p:extLst>
      <p:ext uri="{BB962C8B-B14F-4D97-AF65-F5344CB8AC3E}">
        <p14:creationId xmlns:p14="http://schemas.microsoft.com/office/powerpoint/2010/main" val="33240458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F346DF88-2D06-41B6-B683-11899CA3F106}"/>
              </a:ext>
            </a:extLst>
          </p:cNvPr>
          <p:cNvSpPr>
            <a:spLocks noGrp="1"/>
          </p:cNvSpPr>
          <p:nvPr>
            <p:ph type="title"/>
          </p:nvPr>
        </p:nvSpPr>
        <p:spPr>
          <a:xfrm>
            <a:off x="573778" y="507045"/>
            <a:ext cx="11049719" cy="685801"/>
          </a:xfrm>
        </p:spPr>
        <p:txBody>
          <a:bodyPr anchor="t">
            <a:normAutofit/>
          </a:bodyPr>
          <a:lstStyle/>
          <a:p>
            <a:r>
              <a:rPr lang="fi-FI" dirty="0"/>
              <a:t>Tiedon laatukriteerit ja mittaristo numeroina</a:t>
            </a:r>
          </a:p>
        </p:txBody>
      </p:sp>
      <p:sp>
        <p:nvSpPr>
          <p:cNvPr id="6" name="Sisällön paikkamerkki 5">
            <a:extLst>
              <a:ext uri="{FF2B5EF4-FFF2-40B4-BE49-F238E27FC236}">
                <a16:creationId xmlns:a16="http://schemas.microsoft.com/office/drawing/2014/main" id="{F1E50BBE-AC2D-4D85-A959-B453B9FCC914}"/>
              </a:ext>
            </a:extLst>
          </p:cNvPr>
          <p:cNvSpPr>
            <a:spLocks noGrp="1"/>
          </p:cNvSpPr>
          <p:nvPr>
            <p:ph idx="1"/>
          </p:nvPr>
        </p:nvSpPr>
        <p:spPr>
          <a:xfrm>
            <a:off x="573778" y="1313330"/>
            <a:ext cx="5348064" cy="4572000"/>
          </a:xfrm>
        </p:spPr>
        <p:txBody>
          <a:bodyPr>
            <a:normAutofit/>
          </a:bodyPr>
          <a:lstStyle/>
          <a:p>
            <a:r>
              <a:rPr lang="fi-FI"/>
              <a:t> 3 laatukriteeriryhmää</a:t>
            </a:r>
          </a:p>
          <a:p>
            <a:r>
              <a:rPr lang="fi-FI"/>
              <a:t>11 laatukriteeriä</a:t>
            </a:r>
          </a:p>
          <a:p>
            <a:r>
              <a:rPr lang="fi-FI"/>
              <a:t>34 mittaria, joista </a:t>
            </a:r>
          </a:p>
          <a:p>
            <a:pPr lvl="1"/>
            <a:r>
              <a:rPr lang="fi-FI" sz="1800"/>
              <a:t>26 kohdistuu koko tietoaineistoon ja </a:t>
            </a:r>
          </a:p>
          <a:p>
            <a:pPr lvl="1">
              <a:spcAft>
                <a:spcPts val="2400"/>
              </a:spcAft>
            </a:pPr>
            <a:r>
              <a:rPr lang="fi-FI" sz="1800"/>
              <a:t>16 tarkastellaan ominaisuuksittain</a:t>
            </a:r>
          </a:p>
          <a:p>
            <a:r>
              <a:rPr lang="fi-FI"/>
              <a:t>Tiedon laatukriteerit on suunniteltu rakenteisen datan laadun arviointiin.</a:t>
            </a:r>
          </a:p>
          <a:p>
            <a:r>
              <a:rPr lang="fi-FI"/>
              <a:t>Tietoaineistotasolla tarkoitetaan mielekästä samaan ilmiöön liittyvää tietokokonaisuutta – ei koko tietoallasta. </a:t>
            </a:r>
          </a:p>
          <a:p>
            <a:r>
              <a:rPr lang="fi-FI"/>
              <a:t>Ominaisuuksista laatutarkasteluun kannattaa valita keskeisimmät.</a:t>
            </a:r>
          </a:p>
        </p:txBody>
      </p:sp>
      <p:sp>
        <p:nvSpPr>
          <p:cNvPr id="5" name="Päivämäärän paikkamerkki 4">
            <a:extLst>
              <a:ext uri="{FF2B5EF4-FFF2-40B4-BE49-F238E27FC236}">
                <a16:creationId xmlns:a16="http://schemas.microsoft.com/office/drawing/2014/main" id="{07742D7C-009A-4FE2-8765-BE16D5F30BF0}"/>
              </a:ext>
            </a:extLst>
          </p:cNvPr>
          <p:cNvSpPr>
            <a:spLocks noGrp="1"/>
          </p:cNvSpPr>
          <p:nvPr>
            <p:ph type="dt" sz="half" idx="10"/>
          </p:nvPr>
        </p:nvSpPr>
        <p:spPr>
          <a:xfrm>
            <a:off x="1292400" y="6436660"/>
            <a:ext cx="1137600" cy="219635"/>
          </a:xfrm>
        </p:spPr>
        <p:txBody>
          <a:bodyPr anchor="ctr">
            <a:normAutofit/>
          </a:bodyPr>
          <a:lstStyle/>
          <a:p>
            <a:pPr>
              <a:spcAft>
                <a:spcPts val="600"/>
              </a:spcAft>
            </a:pPr>
            <a:fld id="{E6F7309C-09A2-40FF-9660-70FB1238DA01}" type="datetime1">
              <a:rPr lang="fi-FI" smtClean="0"/>
              <a:t>18.12.2023</a:t>
            </a:fld>
            <a:endParaRPr lang="fi-FI"/>
          </a:p>
        </p:txBody>
      </p:sp>
      <p:sp>
        <p:nvSpPr>
          <p:cNvPr id="4" name="Alatunnisteen paikkamerkki 3">
            <a:extLst>
              <a:ext uri="{FF2B5EF4-FFF2-40B4-BE49-F238E27FC236}">
                <a16:creationId xmlns:a16="http://schemas.microsoft.com/office/drawing/2014/main" id="{775941B6-8702-474A-AFD1-709070BAA8B6}"/>
              </a:ext>
            </a:extLst>
          </p:cNvPr>
          <p:cNvSpPr>
            <a:spLocks noGrp="1"/>
          </p:cNvSpPr>
          <p:nvPr>
            <p:ph type="ftr" sz="quarter" idx="11"/>
          </p:nvPr>
        </p:nvSpPr>
        <p:spPr>
          <a:xfrm>
            <a:off x="2451600" y="6436660"/>
            <a:ext cx="3600000" cy="219635"/>
          </a:xfrm>
        </p:spPr>
        <p:txBody>
          <a:bodyPr anchor="ctr">
            <a:normAutofit/>
          </a:bodyPr>
          <a:lstStyle/>
          <a:p>
            <a:pPr>
              <a:spcAft>
                <a:spcPts val="600"/>
              </a:spcAft>
            </a:pPr>
            <a:r>
              <a:rPr lang="fi-FI"/>
              <a:t>Tiedon laatukehikko -työ</a:t>
            </a:r>
          </a:p>
        </p:txBody>
      </p:sp>
      <p:sp>
        <p:nvSpPr>
          <p:cNvPr id="3" name="Dian numeron paikkamerkki 2">
            <a:extLst>
              <a:ext uri="{FF2B5EF4-FFF2-40B4-BE49-F238E27FC236}">
                <a16:creationId xmlns:a16="http://schemas.microsoft.com/office/drawing/2014/main" id="{6E2AD527-BECE-4285-BAE9-7D07362EF4C0}"/>
              </a:ext>
            </a:extLst>
          </p:cNvPr>
          <p:cNvSpPr>
            <a:spLocks noGrp="1"/>
          </p:cNvSpPr>
          <p:nvPr>
            <p:ph type="sldNum" sz="quarter" idx="12"/>
          </p:nvPr>
        </p:nvSpPr>
        <p:spPr>
          <a:xfrm>
            <a:off x="838800" y="6436660"/>
            <a:ext cx="453600" cy="219635"/>
          </a:xfrm>
        </p:spPr>
        <p:txBody>
          <a:bodyPr anchor="ctr">
            <a:normAutofit/>
          </a:bodyPr>
          <a:lstStyle/>
          <a:p>
            <a:pPr>
              <a:spcAft>
                <a:spcPts val="600"/>
              </a:spcAft>
            </a:pPr>
            <a:fld id="{7C9DB053-BC39-5645-941A-EDB0DEC7708B}" type="slidenum">
              <a:rPr lang="fi-FI" smtClean="0"/>
              <a:pPr>
                <a:spcAft>
                  <a:spcPts val="600"/>
                </a:spcAft>
              </a:pPr>
              <a:t>7</a:t>
            </a:fld>
            <a:endParaRPr lang="fi-FI"/>
          </a:p>
        </p:txBody>
      </p:sp>
      <p:pic>
        <p:nvPicPr>
          <p:cNvPr id="8" name="Kuva 7" descr="Kuva, joka sisältää kohteen teksti, kuvakaappaus, Fontti, logo&#10;&#10;Kuvaus luotu automaattisesti">
            <a:extLst>
              <a:ext uri="{FF2B5EF4-FFF2-40B4-BE49-F238E27FC236}">
                <a16:creationId xmlns:a16="http://schemas.microsoft.com/office/drawing/2014/main" id="{1C5E3BDF-6DAA-91D3-F38C-02CDEB59ABB9}"/>
              </a:ext>
            </a:extLst>
          </p:cNvPr>
          <p:cNvPicPr>
            <a:picLocks noChangeAspect="1"/>
          </p:cNvPicPr>
          <p:nvPr/>
        </p:nvPicPr>
        <p:blipFill>
          <a:blip r:embed="rId2"/>
          <a:stretch>
            <a:fillRect/>
          </a:stretch>
        </p:blipFill>
        <p:spPr>
          <a:xfrm>
            <a:off x="5753099" y="1446680"/>
            <a:ext cx="6009513" cy="3057526"/>
          </a:xfrm>
          <a:prstGeom prst="rect">
            <a:avLst/>
          </a:prstGeom>
        </p:spPr>
      </p:pic>
    </p:spTree>
    <p:extLst>
      <p:ext uri="{BB962C8B-B14F-4D97-AF65-F5344CB8AC3E}">
        <p14:creationId xmlns:p14="http://schemas.microsoft.com/office/powerpoint/2010/main" val="21651882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D542AC0C-F92A-4E4B-AC99-43E4A67DBEA7}"/>
              </a:ext>
            </a:extLst>
          </p:cNvPr>
          <p:cNvSpPr>
            <a:spLocks noGrp="1"/>
          </p:cNvSpPr>
          <p:nvPr>
            <p:ph type="title"/>
          </p:nvPr>
        </p:nvSpPr>
        <p:spPr>
          <a:xfrm>
            <a:off x="573778" y="507045"/>
            <a:ext cx="11049719" cy="685801"/>
          </a:xfrm>
        </p:spPr>
        <p:txBody>
          <a:bodyPr anchor="t">
            <a:normAutofit/>
          </a:bodyPr>
          <a:lstStyle/>
          <a:p>
            <a:r>
              <a:rPr lang="fi-FI" sz="2500"/>
              <a:t>Tiedon laatukriteerit</a:t>
            </a:r>
            <a:br>
              <a:rPr lang="fi-FI" sz="2500"/>
            </a:br>
            <a:endParaRPr lang="fi-FI" sz="2500"/>
          </a:p>
        </p:txBody>
      </p:sp>
      <p:sp>
        <p:nvSpPr>
          <p:cNvPr id="5" name="Päivämäärän paikkamerkki 4">
            <a:extLst>
              <a:ext uri="{FF2B5EF4-FFF2-40B4-BE49-F238E27FC236}">
                <a16:creationId xmlns:a16="http://schemas.microsoft.com/office/drawing/2014/main" id="{2B0F6FB4-F2AE-4499-9043-83121C10646C}"/>
              </a:ext>
              <a:ext uri="{C183D7F6-B498-43B3-948B-1728B52AA6E4}">
                <adec:decorative xmlns:adec="http://schemas.microsoft.com/office/drawing/2017/decorative" val="1"/>
              </a:ext>
            </a:extLst>
          </p:cNvPr>
          <p:cNvSpPr>
            <a:spLocks noGrp="1"/>
          </p:cNvSpPr>
          <p:nvPr>
            <p:ph type="dt" sz="half" idx="10"/>
          </p:nvPr>
        </p:nvSpPr>
        <p:spPr>
          <a:xfrm>
            <a:off x="1292400" y="6436660"/>
            <a:ext cx="1137600" cy="219635"/>
          </a:xfrm>
        </p:spPr>
        <p:txBody>
          <a:bodyPr anchor="ctr">
            <a:normAutofit/>
          </a:bodyPr>
          <a:lstStyle/>
          <a:p>
            <a:pPr>
              <a:spcAft>
                <a:spcPts val="600"/>
              </a:spcAft>
            </a:pPr>
            <a:fld id="{1F2EBFF9-8DCF-421E-90AD-0C3479C8FFBA}" type="datetime1">
              <a:rPr lang="fi-FI" smtClean="0"/>
              <a:pPr>
                <a:spcAft>
                  <a:spcPts val="600"/>
                </a:spcAft>
              </a:pPr>
              <a:t>18.12.2023</a:t>
            </a:fld>
            <a:endParaRPr lang="fi-FI"/>
          </a:p>
        </p:txBody>
      </p:sp>
      <p:sp>
        <p:nvSpPr>
          <p:cNvPr id="4" name="Alatunnisteen paikkamerkki 3">
            <a:extLst>
              <a:ext uri="{FF2B5EF4-FFF2-40B4-BE49-F238E27FC236}">
                <a16:creationId xmlns:a16="http://schemas.microsoft.com/office/drawing/2014/main" id="{F40CA650-F405-48FA-A115-285A7039EC86}"/>
              </a:ext>
              <a:ext uri="{C183D7F6-B498-43B3-948B-1728B52AA6E4}">
                <adec:decorative xmlns:adec="http://schemas.microsoft.com/office/drawing/2017/decorative" val="1"/>
              </a:ext>
            </a:extLst>
          </p:cNvPr>
          <p:cNvSpPr>
            <a:spLocks noGrp="1"/>
          </p:cNvSpPr>
          <p:nvPr>
            <p:ph type="ftr" sz="quarter" idx="11"/>
          </p:nvPr>
        </p:nvSpPr>
        <p:spPr>
          <a:xfrm>
            <a:off x="2451600" y="6436660"/>
            <a:ext cx="3600000" cy="219635"/>
          </a:xfrm>
        </p:spPr>
        <p:txBody>
          <a:bodyPr anchor="ctr">
            <a:normAutofit/>
          </a:bodyPr>
          <a:lstStyle/>
          <a:p>
            <a:pPr>
              <a:spcAft>
                <a:spcPts val="600"/>
              </a:spcAft>
            </a:pPr>
            <a:r>
              <a:rPr lang="fi-FI"/>
              <a:t>Tiedon laatukehikko -työ</a:t>
            </a:r>
          </a:p>
        </p:txBody>
      </p:sp>
      <p:sp>
        <p:nvSpPr>
          <p:cNvPr id="3" name="Dian numeron paikkamerkki 2">
            <a:extLst>
              <a:ext uri="{FF2B5EF4-FFF2-40B4-BE49-F238E27FC236}">
                <a16:creationId xmlns:a16="http://schemas.microsoft.com/office/drawing/2014/main" id="{CB666E24-256D-4C4F-8A4F-26BED12660C1}"/>
              </a:ext>
              <a:ext uri="{C183D7F6-B498-43B3-948B-1728B52AA6E4}">
                <adec:decorative xmlns:adec="http://schemas.microsoft.com/office/drawing/2017/decorative" val="1"/>
              </a:ext>
            </a:extLst>
          </p:cNvPr>
          <p:cNvSpPr>
            <a:spLocks noGrp="1"/>
          </p:cNvSpPr>
          <p:nvPr>
            <p:ph type="sldNum" sz="quarter" idx="12"/>
          </p:nvPr>
        </p:nvSpPr>
        <p:spPr>
          <a:xfrm>
            <a:off x="838800" y="6436660"/>
            <a:ext cx="453600" cy="219635"/>
          </a:xfrm>
        </p:spPr>
        <p:txBody>
          <a:bodyPr anchor="ctr">
            <a:normAutofit/>
          </a:bodyPr>
          <a:lstStyle/>
          <a:p>
            <a:pPr>
              <a:spcAft>
                <a:spcPts val="600"/>
              </a:spcAft>
            </a:pPr>
            <a:fld id="{7C9DB053-BC39-5645-941A-EDB0DEC7708B}" type="slidenum">
              <a:rPr lang="fi-FI" smtClean="0"/>
              <a:pPr>
                <a:spcAft>
                  <a:spcPts val="600"/>
                </a:spcAft>
              </a:pPr>
              <a:t>8</a:t>
            </a:fld>
            <a:endParaRPr lang="fi-FI"/>
          </a:p>
        </p:txBody>
      </p:sp>
      <p:pic>
        <p:nvPicPr>
          <p:cNvPr id="7" name="Kuva 6" descr="Kuva, joka sisältää kohteen teksti, kuvakaappaus, Fontti, logo&#10;&#10;Kuvaus luotu automaattisesti">
            <a:extLst>
              <a:ext uri="{FF2B5EF4-FFF2-40B4-BE49-F238E27FC236}">
                <a16:creationId xmlns:a16="http://schemas.microsoft.com/office/drawing/2014/main" id="{9B21E2A6-E1BB-9C36-3815-3D8A1BB066CF}"/>
              </a:ext>
            </a:extLst>
          </p:cNvPr>
          <p:cNvPicPr>
            <a:picLocks noChangeAspect="1"/>
          </p:cNvPicPr>
          <p:nvPr/>
        </p:nvPicPr>
        <p:blipFill>
          <a:blip r:embed="rId2"/>
          <a:stretch>
            <a:fillRect/>
          </a:stretch>
        </p:blipFill>
        <p:spPr>
          <a:xfrm>
            <a:off x="838800" y="1192846"/>
            <a:ext cx="10631900" cy="4872954"/>
          </a:xfrm>
          <a:prstGeom prst="rect">
            <a:avLst/>
          </a:prstGeom>
        </p:spPr>
      </p:pic>
    </p:spTree>
    <p:extLst>
      <p:ext uri="{BB962C8B-B14F-4D97-AF65-F5344CB8AC3E}">
        <p14:creationId xmlns:p14="http://schemas.microsoft.com/office/powerpoint/2010/main" val="29818530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8AF505CB-E2A6-4C6A-B132-B1CB96D97C05}"/>
              </a:ext>
              <a:ext uri="{C183D7F6-B498-43B3-948B-1728B52AA6E4}">
                <adec:decorative xmlns:adec="http://schemas.microsoft.com/office/drawing/2017/decorative" val="0"/>
              </a:ext>
            </a:extLst>
          </p:cNvPr>
          <p:cNvSpPr>
            <a:spLocks noGrp="1"/>
          </p:cNvSpPr>
          <p:nvPr>
            <p:ph type="title"/>
          </p:nvPr>
        </p:nvSpPr>
        <p:spPr/>
        <p:txBody>
          <a:bodyPr vert="horz" lIns="91440" tIns="45720" rIns="91440" bIns="45720" rtlCol="0" anchor="b" anchorCtr="0">
            <a:normAutofit/>
          </a:bodyPr>
          <a:lstStyle/>
          <a:p>
            <a:r>
              <a:rPr lang="fi-FI" dirty="0"/>
              <a:t>Miten tieto kuvaa todellisuutta? 1/2</a:t>
            </a:r>
          </a:p>
        </p:txBody>
      </p:sp>
      <p:sp>
        <p:nvSpPr>
          <p:cNvPr id="15" name="Tekstin paikkamerkki 14">
            <a:extLst>
              <a:ext uri="{FF2B5EF4-FFF2-40B4-BE49-F238E27FC236}">
                <a16:creationId xmlns:a16="http://schemas.microsoft.com/office/drawing/2014/main" id="{CA3400D5-C951-4346-B1D3-1187E42EB64B}"/>
              </a:ext>
            </a:extLst>
          </p:cNvPr>
          <p:cNvSpPr>
            <a:spLocks noGrp="1"/>
          </p:cNvSpPr>
          <p:nvPr>
            <p:ph idx="1"/>
          </p:nvPr>
        </p:nvSpPr>
        <p:spPr/>
        <p:txBody>
          <a:bodyPr>
            <a:normAutofit/>
          </a:bodyPr>
          <a:lstStyle/>
          <a:p>
            <a:pPr marL="0" indent="0">
              <a:buNone/>
            </a:pPr>
            <a:r>
              <a:rPr lang="fi-FI" sz="2000" b="1" dirty="0"/>
              <a:t>Kattavuus</a:t>
            </a:r>
          </a:p>
          <a:p>
            <a:pPr>
              <a:spcBef>
                <a:spcPts val="600"/>
              </a:spcBef>
            </a:pPr>
            <a:r>
              <a:rPr lang="fi-FI" sz="2000" dirty="0"/>
              <a:t>Ajallinen tavoitekattavuus</a:t>
            </a:r>
          </a:p>
          <a:p>
            <a:pPr>
              <a:spcBef>
                <a:spcPts val="600"/>
              </a:spcBef>
            </a:pPr>
            <a:r>
              <a:rPr lang="fi-FI" sz="2000" dirty="0"/>
              <a:t>Alueellinen tavoitekattavuus</a:t>
            </a:r>
          </a:p>
          <a:p>
            <a:pPr>
              <a:spcBef>
                <a:spcPts val="600"/>
              </a:spcBef>
            </a:pPr>
            <a:r>
              <a:rPr lang="fi-FI" sz="2000" dirty="0"/>
              <a:t>Tavoitekohdeyksiköt</a:t>
            </a:r>
          </a:p>
          <a:p>
            <a:pPr>
              <a:spcBef>
                <a:spcPts val="600"/>
              </a:spcBef>
            </a:pPr>
            <a:r>
              <a:rPr lang="fi-FI" sz="2000" dirty="0"/>
              <a:t>Tavoiteominaisuuksissa puutteita</a:t>
            </a:r>
          </a:p>
          <a:p>
            <a:pPr>
              <a:spcBef>
                <a:spcPts val="600"/>
              </a:spcBef>
            </a:pPr>
            <a:r>
              <a:rPr lang="fi-FI" sz="2000" dirty="0"/>
              <a:t>Puuttuvat kohdeyksiköt</a:t>
            </a:r>
          </a:p>
          <a:p>
            <a:pPr>
              <a:spcBef>
                <a:spcPts val="600"/>
              </a:spcBef>
            </a:pPr>
            <a:r>
              <a:rPr lang="fi-FI" sz="2000" dirty="0"/>
              <a:t>Ylimääräiset kohdeyksiköt</a:t>
            </a:r>
          </a:p>
          <a:p>
            <a:pPr>
              <a:spcBef>
                <a:spcPts val="600"/>
              </a:spcBef>
            </a:pPr>
            <a:r>
              <a:rPr lang="fi-FI" sz="2000" dirty="0"/>
              <a:t>Puutteelliset kohdeyksiköt</a:t>
            </a:r>
          </a:p>
          <a:p>
            <a:pPr>
              <a:spcBef>
                <a:spcPts val="600"/>
              </a:spcBef>
              <a:spcAft>
                <a:spcPts val="1800"/>
              </a:spcAft>
            </a:pPr>
            <a:r>
              <a:rPr lang="fi-FI" sz="2000" dirty="0"/>
              <a:t>Puutteelliset ominaisuustiedot</a:t>
            </a:r>
          </a:p>
          <a:p>
            <a:pPr marL="0" indent="0">
              <a:buNone/>
            </a:pPr>
            <a:r>
              <a:rPr lang="fi-FI" sz="2000" b="1" dirty="0"/>
              <a:t>Johdonmukaisuus</a:t>
            </a:r>
          </a:p>
          <a:p>
            <a:r>
              <a:rPr lang="fi-FI" sz="2000" dirty="0"/>
              <a:t>Tieto loogisuustarkastettu</a:t>
            </a:r>
          </a:p>
        </p:txBody>
      </p:sp>
      <p:sp>
        <p:nvSpPr>
          <p:cNvPr id="18" name="Date Placeholder 4">
            <a:extLst>
              <a:ext uri="{FF2B5EF4-FFF2-40B4-BE49-F238E27FC236}">
                <a16:creationId xmlns:a16="http://schemas.microsoft.com/office/drawing/2014/main" id="{34C68E33-D832-3F57-47B7-2124CC6B3DDC}"/>
              </a:ext>
              <a:ext uri="{C183D7F6-B498-43B3-948B-1728B52AA6E4}">
                <adec:decorative xmlns:adec="http://schemas.microsoft.com/office/drawing/2017/decorative" val="1"/>
              </a:ext>
            </a:extLst>
          </p:cNvPr>
          <p:cNvSpPr>
            <a:spLocks noGrp="1"/>
          </p:cNvSpPr>
          <p:nvPr>
            <p:ph type="dt" sz="half" idx="10"/>
          </p:nvPr>
        </p:nvSpPr>
        <p:spPr/>
        <p:txBody>
          <a:bodyPr anchor="ctr">
            <a:normAutofit/>
          </a:bodyPr>
          <a:lstStyle/>
          <a:p>
            <a:pPr>
              <a:spcAft>
                <a:spcPts val="600"/>
              </a:spcAft>
            </a:pPr>
            <a:fld id="{9761A849-BE7D-42A0-82A6-3E5A44FB1101}" type="datetime1">
              <a:rPr lang="fi-FI" smtClean="0"/>
              <a:t>18.12.2023</a:t>
            </a:fld>
            <a:endParaRPr lang="fi-FI"/>
          </a:p>
        </p:txBody>
      </p:sp>
      <p:sp>
        <p:nvSpPr>
          <p:cNvPr id="4" name="Alatunnisteen paikkamerkki 3">
            <a:extLst>
              <a:ext uri="{FF2B5EF4-FFF2-40B4-BE49-F238E27FC236}">
                <a16:creationId xmlns:a16="http://schemas.microsoft.com/office/drawing/2014/main" id="{404DB43D-F6C1-4F96-921F-A5BB00926D48}"/>
              </a:ext>
              <a:ext uri="{C183D7F6-B498-43B3-948B-1728B52AA6E4}">
                <adec:decorative xmlns:adec="http://schemas.microsoft.com/office/drawing/2017/decorative" val="1"/>
              </a:ext>
            </a:extLst>
          </p:cNvPr>
          <p:cNvSpPr>
            <a:spLocks noGrp="1"/>
          </p:cNvSpPr>
          <p:nvPr>
            <p:ph type="ftr" sz="quarter" idx="11"/>
          </p:nvPr>
        </p:nvSpPr>
        <p:spPr/>
        <p:txBody>
          <a:bodyPr anchor="ctr">
            <a:normAutofit/>
          </a:bodyPr>
          <a:lstStyle/>
          <a:p>
            <a:pPr>
              <a:spcAft>
                <a:spcPts val="600"/>
              </a:spcAft>
            </a:pPr>
            <a:r>
              <a:rPr lang="fi-FI"/>
              <a:t>Tiedon laatukehikko -työ</a:t>
            </a:r>
          </a:p>
        </p:txBody>
      </p:sp>
      <p:sp>
        <p:nvSpPr>
          <p:cNvPr id="25" name="Slide Number Placeholder 4">
            <a:extLst>
              <a:ext uri="{FF2B5EF4-FFF2-40B4-BE49-F238E27FC236}">
                <a16:creationId xmlns:a16="http://schemas.microsoft.com/office/drawing/2014/main" id="{1B18F609-1DE3-98B9-63C8-1E9BF3A2E95E}"/>
              </a:ext>
              <a:ext uri="{C183D7F6-B498-43B3-948B-1728B52AA6E4}">
                <adec:decorative xmlns:adec="http://schemas.microsoft.com/office/drawing/2017/decorative" val="1"/>
              </a:ext>
            </a:extLst>
          </p:cNvPr>
          <p:cNvSpPr>
            <a:spLocks noGrp="1"/>
          </p:cNvSpPr>
          <p:nvPr>
            <p:ph type="sldNum" sz="quarter" idx="12"/>
          </p:nvPr>
        </p:nvSpPr>
        <p:spPr/>
        <p:txBody>
          <a:bodyPr/>
          <a:lstStyle/>
          <a:p>
            <a:pPr>
              <a:spcAft>
                <a:spcPts val="600"/>
              </a:spcAft>
            </a:pPr>
            <a:fld id="{7C9DB053-BC39-5645-941A-EDB0DEC7708B}" type="slidenum">
              <a:rPr lang="fi-FI" smtClean="0"/>
              <a:pPr>
                <a:spcAft>
                  <a:spcPts val="600"/>
                </a:spcAft>
              </a:pPr>
              <a:t>9</a:t>
            </a:fld>
            <a:endParaRPr lang="fi-FI"/>
          </a:p>
        </p:txBody>
      </p:sp>
      <p:pic>
        <p:nvPicPr>
          <p:cNvPr id="10" name="Sisällön paikkamerkki 9" descr="Kuva, joka sisältää kohteen teksti, kuvakaappaus, Fontti, logo&#10;&#10;Kuvaus luotu automaattisesti">
            <a:extLst>
              <a:ext uri="{FF2B5EF4-FFF2-40B4-BE49-F238E27FC236}">
                <a16:creationId xmlns:a16="http://schemas.microsoft.com/office/drawing/2014/main" id="{D135F82D-1DBC-D535-C873-E5DB0749A357}"/>
              </a:ext>
            </a:extLst>
          </p:cNvPr>
          <p:cNvPicPr>
            <a:picLocks noGrp="1" noChangeAspect="1"/>
          </p:cNvPicPr>
          <p:nvPr>
            <p:ph idx="13"/>
          </p:nvPr>
        </p:nvPicPr>
        <p:blipFill>
          <a:blip r:embed="rId2"/>
          <a:stretch>
            <a:fillRect/>
          </a:stretch>
        </p:blipFill>
        <p:spPr>
          <a:xfrm>
            <a:off x="5299816" y="1926077"/>
            <a:ext cx="6323861" cy="2898435"/>
          </a:xfrm>
        </p:spPr>
      </p:pic>
    </p:spTree>
    <p:extLst>
      <p:ext uri="{BB962C8B-B14F-4D97-AF65-F5344CB8AC3E}">
        <p14:creationId xmlns:p14="http://schemas.microsoft.com/office/powerpoint/2010/main" val="724482779"/>
      </p:ext>
    </p:extLst>
  </p:cSld>
  <p:clrMapOvr>
    <a:masterClrMapping/>
  </p:clrMapOvr>
</p:sld>
</file>

<file path=ppt/theme/theme1.xml><?xml version="1.0" encoding="utf-8"?>
<a:theme xmlns:a="http://schemas.openxmlformats.org/drawingml/2006/main" name="Tilastokeskus">
  <a:themeElements>
    <a:clrScheme name="Tilastokeskus">
      <a:dk1>
        <a:sysClr val="windowText" lastClr="000000"/>
      </a:dk1>
      <a:lt1>
        <a:sysClr val="window" lastClr="FFFFFF"/>
      </a:lt1>
      <a:dk2>
        <a:srgbClr val="1A3061"/>
      </a:dk2>
      <a:lt2>
        <a:srgbClr val="878EAF"/>
      </a:lt2>
      <a:accent1>
        <a:srgbClr val="1A56EC"/>
      </a:accent1>
      <a:accent2>
        <a:srgbClr val="F2644C"/>
      </a:accent2>
      <a:accent3>
        <a:srgbClr val="1B3160"/>
      </a:accent3>
      <a:accent4>
        <a:srgbClr val="9C8D87"/>
      </a:accent4>
      <a:accent5>
        <a:srgbClr val="26625D"/>
      </a:accent5>
      <a:accent6>
        <a:srgbClr val="7791E8"/>
      </a:accent6>
      <a:hlink>
        <a:srgbClr val="0563C1"/>
      </a:hlink>
      <a:folHlink>
        <a:srgbClr val="954F72"/>
      </a:folHlink>
    </a:clrScheme>
    <a:fontScheme name="Franklin Gothic">
      <a:majorFont>
        <a:latin typeface="Franklin Gothic Demi"/>
        <a:ea typeface=""/>
        <a:cs typeface=""/>
      </a:majorFont>
      <a:minorFont>
        <a:latin typeface="Franklin Gothic Boo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25400" cap="rnd">
          <a:roun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algn="l">
          <a:lnSpc>
            <a:spcPct val="95000"/>
          </a:lnSpc>
          <a:defRPr sz="1600" dirty="0" err="1" smtClean="0">
            <a:solidFill>
              <a:schemeClr val="tx2"/>
            </a:solidFill>
          </a:defRPr>
        </a:defPPr>
      </a:lstStyle>
    </a:txDef>
  </a:objectDefaults>
  <a:extraClrSchemeLst/>
  <a:extLst>
    <a:ext uri="{05A4C25C-085E-4340-85A3-A5531E510DB2}">
      <thm15:themeFamily xmlns:thm15="http://schemas.microsoft.com/office/thememl/2012/main" name="tk_esitysmallipohja_FIN.potx" id="{E545664B-6F3F-4251-A2D8-3D87C449A325}" vid="{13443700-62EB-4181-B01E-4A46B9C4454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DHStatDestinationTaxHTField xmlns="http://schemas.microsoft.com/sharepoint/v3">
      <Terms xmlns="http://schemas.microsoft.com/office/infopath/2007/PartnerControls"/>
    </DHStatDestinationTaxHTField>
    <DHDocumentTypeTaxHTField xmlns="http://schemas.microsoft.com/sharepoint/v3">
      <Terms xmlns="http://schemas.microsoft.com/office/infopath/2007/PartnerControls"/>
    </DHDocumentTypeTaxHTField>
    <DHFunctionTaxHTField xmlns="http://schemas.microsoft.com/sharepoint/v3">
      <Terms xmlns="http://schemas.microsoft.com/office/infopath/2007/PartnerControls"/>
    </DHFunctionTaxHTField>
    <DHDataCollectionTaxHTField xmlns="http://schemas.microsoft.com/sharepoint/v3">
      <Terms xmlns="http://schemas.microsoft.com/office/infopath/2007/PartnerControls"/>
    </DHDataCollectionTaxHTField>
    <DHKeywordsTaxHTField xmlns="http://schemas.microsoft.com/sharepoint/v3">
      <Terms xmlns="http://schemas.microsoft.com/office/infopath/2007/PartnerControls"/>
    </DHKeywordsTaxHTField>
    <DHBusinessUnitTaxHTField xmlns="http://schemas.microsoft.com/sharepoint/v3">
      <Terms xmlns="http://schemas.microsoft.com/office/infopath/2007/PartnerControls"/>
    </DHBusinessUnitTaxHTField>
    <TaxCatchAll xmlns="eb806122-3b61-4629-a153-37a7e159d40d" xsi:nil="true"/>
    <DHProjectTaxHTField xmlns="http://schemas.microsoft.com/sharepoint/v3">
      <Terms xmlns="http://schemas.microsoft.com/office/infopath/2007/PartnerControls"/>
    </DHProjectTaxHTField>
    <DHStatisticsTaxHTField xmlns="http://schemas.microsoft.com/sharepoint/v3">
      <Terms xmlns="http://schemas.microsoft.com/office/infopath/2007/PartnerControls"/>
    </DHStatisticsTaxHTField>
    <lcf76f155ced4ddcb4097134ff3c332f xmlns="da697259-fb81-49c0-b775-dc55621142f8">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Tilastokeskus dokumentti" ma:contentTypeID="0x01010015C64B13631AAD4A9E76B6827E10B9940054198B1672559941A9D93C1BAA4FD1D3" ma:contentTypeVersion="23" ma:contentTypeDescription="Luo uusi asiakirja." ma:contentTypeScope="" ma:versionID="00acd69972f3e32cf86130c0d7186f75">
  <xsd:schema xmlns:xsd="http://www.w3.org/2001/XMLSchema" xmlns:xs="http://www.w3.org/2001/XMLSchema" xmlns:p="http://schemas.microsoft.com/office/2006/metadata/properties" xmlns:ns1="http://schemas.microsoft.com/sharepoint/v3" xmlns:ns2="eb806122-3b61-4629-a153-37a7e159d40d" xmlns:ns3="da697259-fb81-49c0-b775-dc55621142f8" xmlns:ns4="4d995917-6d74-483f-b5d2-d0dcdacefc72" targetNamespace="http://schemas.microsoft.com/office/2006/metadata/properties" ma:root="true" ma:fieldsID="04488c39e05ed51738464037b6463adb" ns1:_="" ns2:_="" ns3:_="" ns4:_="">
    <xsd:import namespace="http://schemas.microsoft.com/sharepoint/v3"/>
    <xsd:import namespace="eb806122-3b61-4629-a153-37a7e159d40d"/>
    <xsd:import namespace="da697259-fb81-49c0-b775-dc55621142f8"/>
    <xsd:import namespace="4d995917-6d74-483f-b5d2-d0dcdacefc72"/>
    <xsd:element name="properties">
      <xsd:complexType>
        <xsd:sequence>
          <xsd:element name="documentManagement">
            <xsd:complexType>
              <xsd:all>
                <xsd:element ref="ns1:DHDocumentTypeTaxHTField" minOccurs="0"/>
                <xsd:element ref="ns2:TaxCatchAll" minOccurs="0"/>
                <xsd:element ref="ns2:TaxCatchAllLabel" minOccurs="0"/>
                <xsd:element ref="ns1:DHFunctionTaxHTField" minOccurs="0"/>
                <xsd:element ref="ns1:DHProjectTaxHTField" minOccurs="0"/>
                <xsd:element ref="ns1:DHBusinessUnitTaxHTField" minOccurs="0"/>
                <xsd:element ref="ns1:DHStatisticsTaxHTField" minOccurs="0"/>
                <xsd:element ref="ns1:DHStatDestinationTaxHTField" minOccurs="0"/>
                <xsd:element ref="ns1:DHDataCollectionTaxHTField" minOccurs="0"/>
                <xsd:element ref="ns1:DHKeywordsTaxHTField" minOccurs="0"/>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element ref="ns4:SharedWithUsers" minOccurs="0"/>
                <xsd:element ref="ns4:SharedWithDetails" minOccurs="0"/>
                <xsd:element ref="ns3:lcf76f155ced4ddcb4097134ff3c332f"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DHDocumentTypeTaxHTField" ma:index="8" nillable="true" ma:taxonomy="true" ma:internalName="DHDocumentTypeTaxHTField" ma:taxonomyFieldName="DHDocumentType" ma:displayName="Dokumentin tyyppi" ma:default="" ma:fieldId="{c4c3ee98-0de0-4fcb-8fed-37d0755f1b81}" ma:sspId="60871944-895c-4cb2-84e1-cd44f824062f" ma:termSetId="e471635c-c0c0-4256-ad46-6ffece1c06fb" ma:anchorId="00000000-0000-0000-0000-000000000000" ma:open="false" ma:isKeyword="false">
      <xsd:complexType>
        <xsd:sequence>
          <xsd:element ref="pc:Terms" minOccurs="0" maxOccurs="1"/>
        </xsd:sequence>
      </xsd:complexType>
    </xsd:element>
    <xsd:element name="DHFunctionTaxHTField" ma:index="12" nillable="true" ma:taxonomy="true" ma:internalName="DHFunctionTaxHTField" ma:taxonomyFieldName="DHFunction" ma:displayName="Tehtävä" ma:default="" ma:fieldId="{30d06be9-7158-44ab-b577-804566553830}" ma:sspId="60871944-895c-4cb2-84e1-cd44f824062f" ma:termSetId="553074c3-162d-4fb7-b2fe-ff72ad6958aa" ma:anchorId="00000000-0000-0000-0000-000000000000" ma:open="false" ma:isKeyword="false">
      <xsd:complexType>
        <xsd:sequence>
          <xsd:element ref="pc:Terms" minOccurs="0" maxOccurs="1"/>
        </xsd:sequence>
      </xsd:complexType>
    </xsd:element>
    <xsd:element name="DHProjectTaxHTField" ma:index="14" nillable="true" ma:taxonomy="true" ma:internalName="DHProjectTaxHTField" ma:taxonomyFieldName="DHProject" ma:displayName="Projekti" ma:default="" ma:fieldId="{87c0116c-7137-4179-8d67-bb0bc9e352c0}" ma:sspId="60871944-895c-4cb2-84e1-cd44f824062f" ma:termSetId="04f54ef3-ec83-42d0-aa8c-40ae45b258ed" ma:anchorId="00000000-0000-0000-0000-000000000000" ma:open="false" ma:isKeyword="false">
      <xsd:complexType>
        <xsd:sequence>
          <xsd:element ref="pc:Terms" minOccurs="0" maxOccurs="1"/>
        </xsd:sequence>
      </xsd:complexType>
    </xsd:element>
    <xsd:element name="DHBusinessUnitTaxHTField" ma:index="16" nillable="true" ma:taxonomy="true" ma:internalName="DHBusinessUnitTaxHTField" ma:taxonomyFieldName="DHBusinessUnit" ma:displayName="Tulosyksikkö" ma:default="" ma:fieldId="{22ad56fb-0424-4ce3-ab26-948b98257850}" ma:sspId="60871944-895c-4cb2-84e1-cd44f824062f" ma:termSetId="58054ada-cba8-4519-96fb-10431ae2ab6a" ma:anchorId="00000000-0000-0000-0000-000000000000" ma:open="false" ma:isKeyword="false">
      <xsd:complexType>
        <xsd:sequence>
          <xsd:element ref="pc:Terms" minOccurs="0" maxOccurs="1"/>
        </xsd:sequence>
      </xsd:complexType>
    </xsd:element>
    <xsd:element name="DHStatisticsTaxHTField" ma:index="18" nillable="true" ma:taxonomy="true" ma:internalName="DHStatisticsTaxHTField" ma:taxonomyFieldName="DHStatistics" ma:displayName="Tilasto" ma:default="" ma:fieldId="{7d6979c6-4d77-4977-be31-6adfaf231694}" ma:sspId="60871944-895c-4cb2-84e1-cd44f824062f" ma:termSetId="6c20989a-5ada-4474-b5dd-b5594652563b" ma:anchorId="00000000-0000-0000-0000-000000000000" ma:open="false" ma:isKeyword="false">
      <xsd:complexType>
        <xsd:sequence>
          <xsd:element ref="pc:Terms" minOccurs="0" maxOccurs="1"/>
        </xsd:sequence>
      </xsd:complexType>
    </xsd:element>
    <xsd:element name="DHStatDestinationTaxHTField" ma:index="20" nillable="true" ma:taxonomy="true" ma:internalName="DHStatDestinationTaxHTField" ma:taxonomyFieldName="DHStatDestination" ma:displayName="Tilastointikohde" ma:default="" ma:fieldId="{2f9773ed-e318-48ad-aae5-df2ac4ea7a2f}" ma:sspId="60871944-895c-4cb2-84e1-cd44f824062f" ma:termSetId="10397f09-9ec9-4c4f-b4b6-8d74e9effab7" ma:anchorId="00000000-0000-0000-0000-000000000000" ma:open="false" ma:isKeyword="false">
      <xsd:complexType>
        <xsd:sequence>
          <xsd:element ref="pc:Terms" minOccurs="0" maxOccurs="1"/>
        </xsd:sequence>
      </xsd:complexType>
    </xsd:element>
    <xsd:element name="DHDataCollectionTaxHTField" ma:index="22" nillable="true" ma:taxonomy="true" ma:internalName="DHDataCollectionTaxHTField" ma:taxonomyFieldName="DHDataCollection" ma:displayName="Tiedonkeruu" ma:default="" ma:fieldId="{9b7a7c3c-4f98-49c7-9cd0-fb14c059d2aa}" ma:sspId="60871944-895c-4cb2-84e1-cd44f824062f" ma:termSetId="6c9e0695-971c-449d-b71c-dfeb08068c5a" ma:anchorId="00000000-0000-0000-0000-000000000000" ma:open="false" ma:isKeyword="false">
      <xsd:complexType>
        <xsd:sequence>
          <xsd:element ref="pc:Terms" minOccurs="0" maxOccurs="1"/>
        </xsd:sequence>
      </xsd:complexType>
    </xsd:element>
    <xsd:element name="DHKeywordsTaxHTField" ma:index="24" nillable="true" ma:taxonomy="true" ma:internalName="DHKeywordsTaxHTField" ma:taxonomyFieldName="DHKeywords" ma:displayName="Asiasanat" ma:default="" ma:fieldId="{14bbb68a-2062-4407-9899-fa1a1b18baa1}" ma:sspId="60871944-895c-4cb2-84e1-cd44f824062f" ma:termSetId="5e2c99d2-4a76-460f-8caa-b4393bccc740" ma:anchorId="00000000-0000-0000-0000-000000000000" ma:open="fals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eb806122-3b61-4629-a153-37a7e159d40d" elementFormDefault="qualified">
    <xsd:import namespace="http://schemas.microsoft.com/office/2006/documentManagement/types"/>
    <xsd:import namespace="http://schemas.microsoft.com/office/infopath/2007/PartnerControls"/>
    <xsd:element name="TaxCatchAll" ma:index="9" nillable="true" ma:displayName="Taxonomy Catch All Column" ma:hidden="true" ma:list="{9d7dda52-fab6-4560-8385-a8f49c9bb5a0}" ma:internalName="TaxCatchAll" ma:showField="CatchAllData" ma:web="4d995917-6d74-483f-b5d2-d0dcdacefc72">
      <xsd:complexType>
        <xsd:complexContent>
          <xsd:extension base="dms:MultiChoiceLookup">
            <xsd:sequence>
              <xsd:element name="Value" type="dms:Lookup" maxOccurs="unbounded" minOccurs="0" nillable="true"/>
            </xsd:sequence>
          </xsd:extension>
        </xsd:complexContent>
      </xsd:complexType>
    </xsd:element>
    <xsd:element name="TaxCatchAllLabel" ma:index="10" nillable="true" ma:displayName="Taxonomy Catch All Column1" ma:hidden="true" ma:list="{9d7dda52-fab6-4560-8385-a8f49c9bb5a0}" ma:internalName="TaxCatchAllLabel" ma:readOnly="true" ma:showField="CatchAllDataLabel" ma:web="4d995917-6d74-483f-b5d2-d0dcdacefc72">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da697259-fb81-49c0-b775-dc55621142f8" elementFormDefault="qualified">
    <xsd:import namespace="http://schemas.microsoft.com/office/2006/documentManagement/types"/>
    <xsd:import namespace="http://schemas.microsoft.com/office/infopath/2007/PartnerControls"/>
    <xsd:element name="MediaServiceMetadata" ma:index="26" nillable="true" ma:displayName="MediaServiceMetadata" ma:hidden="true" ma:internalName="MediaServiceMetadata" ma:readOnly="true">
      <xsd:simpleType>
        <xsd:restriction base="dms:Note"/>
      </xsd:simpleType>
    </xsd:element>
    <xsd:element name="MediaServiceFastMetadata" ma:index="27" nillable="true" ma:displayName="MediaServiceFastMetadata" ma:hidden="true" ma:internalName="MediaServiceFastMetadata" ma:readOnly="true">
      <xsd:simpleType>
        <xsd:restriction base="dms:Note"/>
      </xsd:simpleType>
    </xsd:element>
    <xsd:element name="MediaServiceAutoKeyPoints" ma:index="28" nillable="true" ma:displayName="MediaServiceAutoKeyPoints" ma:hidden="true" ma:internalName="MediaServiceAutoKeyPoints" ma:readOnly="true">
      <xsd:simpleType>
        <xsd:restriction base="dms:Note"/>
      </xsd:simpleType>
    </xsd:element>
    <xsd:element name="MediaServiceKeyPoints" ma:index="29" nillable="true" ma:displayName="KeyPoints" ma:internalName="MediaServiceKeyPoints" ma:readOnly="true">
      <xsd:simpleType>
        <xsd:restriction base="dms:Note">
          <xsd:maxLength value="255"/>
        </xsd:restriction>
      </xsd:simpleType>
    </xsd:element>
    <xsd:element name="MediaServiceAutoTags" ma:index="30" nillable="true" ma:displayName="Tags" ma:internalName="MediaServiceAutoTags" ma:readOnly="true">
      <xsd:simpleType>
        <xsd:restriction base="dms:Text"/>
      </xsd:simpleType>
    </xsd:element>
    <xsd:element name="MediaServiceOCR" ma:index="31" nillable="true" ma:displayName="Extracted Text" ma:internalName="MediaServiceOCR" ma:readOnly="true">
      <xsd:simpleType>
        <xsd:restriction base="dms:Note">
          <xsd:maxLength value="255"/>
        </xsd:restriction>
      </xsd:simpleType>
    </xsd:element>
    <xsd:element name="MediaServiceGenerationTime" ma:index="32" nillable="true" ma:displayName="MediaServiceGenerationTime" ma:hidden="true" ma:internalName="MediaServiceGenerationTime" ma:readOnly="true">
      <xsd:simpleType>
        <xsd:restriction base="dms:Text"/>
      </xsd:simpleType>
    </xsd:element>
    <xsd:element name="MediaServiceEventHashCode" ma:index="33" nillable="true" ma:displayName="MediaServiceEventHashCode" ma:hidden="true" ma:internalName="MediaServiceEventHashCode" ma:readOnly="true">
      <xsd:simpleType>
        <xsd:restriction base="dms:Text"/>
      </xsd:simpleType>
    </xsd:element>
    <xsd:element name="lcf76f155ced4ddcb4097134ff3c332f" ma:index="37" nillable="true" ma:taxonomy="true" ma:internalName="lcf76f155ced4ddcb4097134ff3c332f" ma:taxonomyFieldName="MediaServiceImageTags" ma:displayName="Kuvien tunnisteet" ma:readOnly="false" ma:fieldId="{5cf76f15-5ced-4ddc-b409-7134ff3c332f}" ma:taxonomyMulti="true" ma:sspId="60871944-895c-4cb2-84e1-cd44f824062f"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38"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d995917-6d74-483f-b5d2-d0dcdacefc72" elementFormDefault="qualified">
    <xsd:import namespace="http://schemas.microsoft.com/office/2006/documentManagement/types"/>
    <xsd:import namespace="http://schemas.microsoft.com/office/infopath/2007/PartnerControls"/>
    <xsd:element name="SharedWithUsers" ma:index="34" nillable="true" ma:displayName="Jaettu"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35" nillable="true" ma:displayName="Jakamisen tiedot"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Sisältölaji"/>
        <xsd:element ref="dc:title" minOccurs="0" maxOccurs="1" ma:index="4" ma:displayName="Otsikk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1BEF0BD-BA03-4D43-93C2-E680DE450CF1}">
  <ds:schemaRefs>
    <ds:schemaRef ds:uri="http://schemas.microsoft.com/office/2006/documentManagement/types"/>
    <ds:schemaRef ds:uri="http://purl.org/dc/elements/1.1/"/>
    <ds:schemaRef ds:uri="http://schemas.microsoft.com/office/2006/metadata/properties"/>
    <ds:schemaRef ds:uri="http://schemas.microsoft.com/office/infopath/2007/PartnerControls"/>
    <ds:schemaRef ds:uri="eb806122-3b61-4629-a153-37a7e159d40d"/>
    <ds:schemaRef ds:uri="http://schemas.openxmlformats.org/package/2006/metadata/core-properties"/>
    <ds:schemaRef ds:uri="http://purl.org/dc/terms/"/>
    <ds:schemaRef ds:uri="4d995917-6d74-483f-b5d2-d0dcdacefc72"/>
    <ds:schemaRef ds:uri="da697259-fb81-49c0-b775-dc55621142f8"/>
    <ds:schemaRef ds:uri="http://schemas.microsoft.com/sharepoint/v3"/>
    <ds:schemaRef ds:uri="http://www.w3.org/XML/1998/namespace"/>
    <ds:schemaRef ds:uri="http://purl.org/dc/dcmitype/"/>
  </ds:schemaRefs>
</ds:datastoreItem>
</file>

<file path=customXml/itemProps2.xml><?xml version="1.0" encoding="utf-8"?>
<ds:datastoreItem xmlns:ds="http://schemas.openxmlformats.org/officeDocument/2006/customXml" ds:itemID="{59001B62-653B-4D3A-A8BB-92A9D6A23CC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eb806122-3b61-4629-a153-37a7e159d40d"/>
    <ds:schemaRef ds:uri="da697259-fb81-49c0-b775-dc55621142f8"/>
    <ds:schemaRef ds:uri="4d995917-6d74-483f-b5d2-d0dcdacefc7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B101D4D5-AC9B-45B2-985B-078368CA2BB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tk_esitysmallipohja_FIN</Template>
  <TotalTime>7712</TotalTime>
  <Words>688</Words>
  <Application>Microsoft Office PowerPoint</Application>
  <PresentationFormat>Laajakuva</PresentationFormat>
  <Paragraphs>201</Paragraphs>
  <Slides>23</Slides>
  <Notes>2</Notes>
  <HiddenSlides>0</HiddenSlides>
  <MMClips>0</MMClips>
  <ScaleCrop>false</ScaleCrop>
  <HeadingPairs>
    <vt:vector size="6" baseType="variant">
      <vt:variant>
        <vt:lpstr>Käytetyt fontit</vt:lpstr>
      </vt:variant>
      <vt:variant>
        <vt:i4>5</vt:i4>
      </vt:variant>
      <vt:variant>
        <vt:lpstr>Teema</vt:lpstr>
      </vt:variant>
      <vt:variant>
        <vt:i4>1</vt:i4>
      </vt:variant>
      <vt:variant>
        <vt:lpstr>Dian otsikot</vt:lpstr>
      </vt:variant>
      <vt:variant>
        <vt:i4>23</vt:i4>
      </vt:variant>
    </vt:vector>
  </HeadingPairs>
  <TitlesOfParts>
    <vt:vector size="29" baseType="lpstr">
      <vt:lpstr>Arial</vt:lpstr>
      <vt:lpstr>Calibri</vt:lpstr>
      <vt:lpstr>Franklin Gothic Book</vt:lpstr>
      <vt:lpstr>Franklin Gothic Demi</vt:lpstr>
      <vt:lpstr>Franklin Gothic Medium</vt:lpstr>
      <vt:lpstr>Tilastokeskus</vt:lpstr>
      <vt:lpstr>Tiedon laatukehikko - tiedon laatuun panostamalla kohti laadukkaampaa tietotuotantoa   </vt:lpstr>
      <vt:lpstr>Miksi tiedon laadulla on merkitystä?</vt:lpstr>
      <vt:lpstr>PowerPoint-esitys</vt:lpstr>
      <vt:lpstr>Laatukriteerien  kehittäminen yhteistyössä </vt:lpstr>
      <vt:lpstr>Tiedon laatukehikko ja laatukriteerit</vt:lpstr>
      <vt:lpstr>Tiedon laatukriteerit</vt:lpstr>
      <vt:lpstr>Tiedon laatukriteerit ja mittaristo numeroina</vt:lpstr>
      <vt:lpstr>Tiedon laatukriteerit </vt:lpstr>
      <vt:lpstr>Miten tieto kuvaa todellisuutta? 1/2</vt:lpstr>
      <vt:lpstr>Miten tieto kuvaa todellisuutta? 2/2</vt:lpstr>
      <vt:lpstr>Miten tieto on kuvattu?</vt:lpstr>
      <vt:lpstr>Miten tietoa voi käyttää?</vt:lpstr>
      <vt:lpstr>Tiedon laatukriteerien käyttöönotto</vt:lpstr>
      <vt:lpstr>Tietoaineistotason käyttöönotto - tiedon laadun mittaaminen</vt:lpstr>
      <vt:lpstr>Mittariston käyttöönotto tiivistettynä</vt:lpstr>
      <vt:lpstr>Laatukriteerien käyttöönoton tukimateriaali</vt:lpstr>
      <vt:lpstr>Tiedon äärellä – neljä verkkokurssia</vt:lpstr>
      <vt:lpstr>Tiedon laadun yhteistyöverkosto</vt:lpstr>
      <vt:lpstr>Laadunarvioinnin hyödyt</vt:lpstr>
      <vt:lpstr>Laatukriteerien käyttöönotto</vt:lpstr>
      <vt:lpstr>Laadun kuvaamisella tiedon laatu haltuun tietoekosysteemeissä</vt:lpstr>
      <vt:lpstr>Lisätietoja </vt:lpstr>
      <vt:lpstr>Kiitos yhteistyöstä!</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Kuntien digikannustin haku – tiedon laadun parantaminen</dc:title>
  <dc:creator>Janika Tarkoma</dc:creator>
  <cp:lastModifiedBy>Marita Viuhkola</cp:lastModifiedBy>
  <cp:revision>12</cp:revision>
  <cp:lastPrinted>2019-04-02T07:22:47Z</cp:lastPrinted>
  <dcterms:created xsi:type="dcterms:W3CDTF">2023-01-17T13:32:38Z</dcterms:created>
  <dcterms:modified xsi:type="dcterms:W3CDTF">2023-12-18T13:27:02Z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0x01010015C64B13631AAD4A9E76B6827E10B9940054198B1672559941A9D93C1BAA4FD1D3</vt:lpwstr>
  </property>
  <property fmtid="{D5CDD505-2E9C-101B-9397-08002B2CF9AE}" pid="3" name="DHDocumentType">
    <vt:lpwstr/>
  </property>
  <property fmtid="{D5CDD505-2E9C-101B-9397-08002B2CF9AE}" pid="4" name="DHDataCollection">
    <vt:lpwstr/>
  </property>
  <property fmtid="{D5CDD505-2E9C-101B-9397-08002B2CF9AE}" pid="5" name="DHStatistics">
    <vt:lpwstr/>
  </property>
  <property fmtid="{D5CDD505-2E9C-101B-9397-08002B2CF9AE}" pid="6" name="DHKeywords">
    <vt:lpwstr/>
  </property>
  <property fmtid="{D5CDD505-2E9C-101B-9397-08002B2CF9AE}" pid="7" name="DHStatDestination">
    <vt:lpwstr/>
  </property>
  <property fmtid="{D5CDD505-2E9C-101B-9397-08002B2CF9AE}" pid="8" name="DHBusinessUnit">
    <vt:lpwstr/>
  </property>
  <property fmtid="{D5CDD505-2E9C-101B-9397-08002B2CF9AE}" pid="9" name="DHFunction">
    <vt:lpwstr/>
  </property>
  <property fmtid="{D5CDD505-2E9C-101B-9397-08002B2CF9AE}" pid="10" name="DHProject">
    <vt:lpwstr/>
  </property>
  <property fmtid="{D5CDD505-2E9C-101B-9397-08002B2CF9AE}" pid="11" name="MediaServiceImageTags">
    <vt:lpwstr/>
  </property>
</Properties>
</file>