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br>
              <a:rPr lang="fi-FI" sz="3500" dirty="0"/>
            </a:br>
            <a:br>
              <a:rPr lang="fi-FI" sz="3500" dirty="0"/>
            </a:br>
            <a:r>
              <a:rPr lang="en-US" sz="3500" b="1" dirty="0"/>
              <a:t>Discontinuation of education in the University of Oulu and all universities, 2007</a:t>
            </a:r>
            <a:r>
              <a:rPr lang="fi-FI" sz="3500" b="1" dirty="0"/>
              <a:t>–2021</a:t>
            </a:r>
            <a:br>
              <a:rPr lang="fi-FI" sz="3500" dirty="0"/>
            </a:br>
            <a:endParaRPr lang="fi-FI" sz="3500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E4A47876-5AE9-4804-AF1E-413F568F359C}"/>
              </a:ext>
            </a:extLst>
          </p:cNvPr>
          <p:cNvSpPr txBox="1"/>
          <p:nvPr/>
        </p:nvSpPr>
        <p:spPr>
          <a:xfrm>
            <a:off x="3066758" y="5898494"/>
            <a:ext cx="8963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*Data </a:t>
            </a:r>
            <a:r>
              <a:rPr lang="fi-FI" sz="900" dirty="0" err="1"/>
              <a:t>missing</a:t>
            </a:r>
            <a:endParaRPr lang="fi-FI" sz="900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7E255821-A707-93CC-C41B-B68EC8980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73" y="1825625"/>
            <a:ext cx="6048254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  Discontinuation of education in the University of Oulu and all universities, 2007–2021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38</cp:revision>
  <dcterms:created xsi:type="dcterms:W3CDTF">2022-11-28T07:35:46Z</dcterms:created>
  <dcterms:modified xsi:type="dcterms:W3CDTF">2023-07-03T07:57:40Z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